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9.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0.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1.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2.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3.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24.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25.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6.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27.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8.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29.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30.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31.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32.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90"/>
  </p:notesMasterIdLst>
  <p:sldIdLst>
    <p:sldId id="503" r:id="rId2"/>
    <p:sldId id="529" r:id="rId3"/>
    <p:sldId id="510" r:id="rId4"/>
    <p:sldId id="511" r:id="rId5"/>
    <p:sldId id="512" r:id="rId6"/>
    <p:sldId id="519" r:id="rId7"/>
    <p:sldId id="461" r:id="rId8"/>
    <p:sldId id="462" r:id="rId9"/>
    <p:sldId id="463" r:id="rId10"/>
    <p:sldId id="464" r:id="rId11"/>
    <p:sldId id="465" r:id="rId12"/>
    <p:sldId id="467" r:id="rId13"/>
    <p:sldId id="460" r:id="rId14"/>
    <p:sldId id="281" r:id="rId15"/>
    <p:sldId id="405" r:id="rId16"/>
    <p:sldId id="466" r:id="rId17"/>
    <p:sldId id="450" r:id="rId18"/>
    <p:sldId id="452" r:id="rId19"/>
    <p:sldId id="453" r:id="rId20"/>
    <p:sldId id="468" r:id="rId21"/>
    <p:sldId id="470" r:id="rId22"/>
    <p:sldId id="471" r:id="rId23"/>
    <p:sldId id="472" r:id="rId24"/>
    <p:sldId id="473" r:id="rId25"/>
    <p:sldId id="273" r:id="rId26"/>
    <p:sldId id="280" r:id="rId27"/>
    <p:sldId id="327" r:id="rId28"/>
    <p:sldId id="475" r:id="rId29"/>
    <p:sldId id="476" r:id="rId30"/>
    <p:sldId id="477" r:id="rId31"/>
    <p:sldId id="371" r:id="rId32"/>
    <p:sldId id="485" r:id="rId33"/>
    <p:sldId id="372" r:id="rId34"/>
    <p:sldId id="481" r:id="rId35"/>
    <p:sldId id="480" r:id="rId36"/>
    <p:sldId id="379" r:id="rId37"/>
    <p:sldId id="350" r:id="rId38"/>
    <p:sldId id="482" r:id="rId39"/>
    <p:sldId id="486" r:id="rId40"/>
    <p:sldId id="386" r:id="rId41"/>
    <p:sldId id="488" r:id="rId42"/>
    <p:sldId id="489" r:id="rId43"/>
    <p:sldId id="490" r:id="rId44"/>
    <p:sldId id="491" r:id="rId45"/>
    <p:sldId id="492" r:id="rId46"/>
    <p:sldId id="494" r:id="rId47"/>
    <p:sldId id="495" r:id="rId48"/>
    <p:sldId id="496" r:id="rId49"/>
    <p:sldId id="497" r:id="rId50"/>
    <p:sldId id="498" r:id="rId51"/>
    <p:sldId id="499" r:id="rId52"/>
    <p:sldId id="500" r:id="rId53"/>
    <p:sldId id="502" r:id="rId54"/>
    <p:sldId id="522" r:id="rId55"/>
    <p:sldId id="534" r:id="rId56"/>
    <p:sldId id="535" r:id="rId57"/>
    <p:sldId id="536" r:id="rId58"/>
    <p:sldId id="533" r:id="rId59"/>
    <p:sldId id="521" r:id="rId60"/>
    <p:sldId id="298" r:id="rId61"/>
    <p:sldId id="523" r:id="rId62"/>
    <p:sldId id="347" r:id="rId63"/>
    <p:sldId id="333" r:id="rId64"/>
    <p:sldId id="524" r:id="rId65"/>
    <p:sldId id="525" r:id="rId66"/>
    <p:sldId id="366" r:id="rId67"/>
    <p:sldId id="345" r:id="rId68"/>
    <p:sldId id="334" r:id="rId69"/>
    <p:sldId id="342" r:id="rId70"/>
    <p:sldId id="355" r:id="rId71"/>
    <p:sldId id="526" r:id="rId72"/>
    <p:sldId id="356" r:id="rId73"/>
    <p:sldId id="527" r:id="rId74"/>
    <p:sldId id="528" r:id="rId75"/>
    <p:sldId id="504" r:id="rId76"/>
    <p:sldId id="259" r:id="rId77"/>
    <p:sldId id="520" r:id="rId78"/>
    <p:sldId id="530" r:id="rId79"/>
    <p:sldId id="260" r:id="rId80"/>
    <p:sldId id="261" r:id="rId81"/>
    <p:sldId id="264" r:id="rId82"/>
    <p:sldId id="531" r:id="rId83"/>
    <p:sldId id="514" r:id="rId84"/>
    <p:sldId id="515" r:id="rId85"/>
    <p:sldId id="516" r:id="rId86"/>
    <p:sldId id="478" r:id="rId87"/>
    <p:sldId id="517" r:id="rId88"/>
    <p:sldId id="357"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5699F44-5300-7C48-9EFF-FC87CD58C1E1}">
          <p14:sldIdLst>
            <p14:sldId id="503"/>
            <p14:sldId id="529"/>
            <p14:sldId id="510"/>
            <p14:sldId id="511"/>
            <p14:sldId id="512"/>
            <p14:sldId id="519"/>
            <p14:sldId id="461"/>
            <p14:sldId id="462"/>
            <p14:sldId id="463"/>
            <p14:sldId id="464"/>
            <p14:sldId id="465"/>
            <p14:sldId id="467"/>
            <p14:sldId id="460"/>
            <p14:sldId id="281"/>
            <p14:sldId id="405"/>
            <p14:sldId id="466"/>
            <p14:sldId id="450"/>
            <p14:sldId id="452"/>
            <p14:sldId id="453"/>
            <p14:sldId id="468"/>
            <p14:sldId id="470"/>
            <p14:sldId id="471"/>
            <p14:sldId id="472"/>
            <p14:sldId id="473"/>
            <p14:sldId id="273"/>
            <p14:sldId id="280"/>
          </p14:sldIdLst>
        </p14:section>
        <p14:section name="Section sans titre" id="{E03B5627-26C6-9D48-8B3F-EEF785C3A316}">
          <p14:sldIdLst>
            <p14:sldId id="327"/>
            <p14:sldId id="475"/>
            <p14:sldId id="476"/>
            <p14:sldId id="477"/>
            <p14:sldId id="371"/>
            <p14:sldId id="485"/>
            <p14:sldId id="372"/>
            <p14:sldId id="481"/>
            <p14:sldId id="480"/>
            <p14:sldId id="379"/>
            <p14:sldId id="350"/>
            <p14:sldId id="482"/>
            <p14:sldId id="486"/>
            <p14:sldId id="386"/>
            <p14:sldId id="488"/>
            <p14:sldId id="489"/>
            <p14:sldId id="490"/>
            <p14:sldId id="491"/>
            <p14:sldId id="492"/>
            <p14:sldId id="494"/>
            <p14:sldId id="495"/>
            <p14:sldId id="496"/>
            <p14:sldId id="497"/>
            <p14:sldId id="498"/>
            <p14:sldId id="499"/>
            <p14:sldId id="500"/>
            <p14:sldId id="502"/>
            <p14:sldId id="522"/>
            <p14:sldId id="534"/>
            <p14:sldId id="535"/>
            <p14:sldId id="536"/>
            <p14:sldId id="533"/>
            <p14:sldId id="521"/>
            <p14:sldId id="298"/>
            <p14:sldId id="523"/>
            <p14:sldId id="347"/>
            <p14:sldId id="333"/>
            <p14:sldId id="524"/>
            <p14:sldId id="525"/>
            <p14:sldId id="366"/>
            <p14:sldId id="345"/>
            <p14:sldId id="334"/>
            <p14:sldId id="342"/>
            <p14:sldId id="355"/>
            <p14:sldId id="526"/>
            <p14:sldId id="356"/>
            <p14:sldId id="527"/>
            <p14:sldId id="528"/>
            <p14:sldId id="504"/>
            <p14:sldId id="259"/>
            <p14:sldId id="520"/>
            <p14:sldId id="530"/>
            <p14:sldId id="260"/>
            <p14:sldId id="261"/>
            <p14:sldId id="264"/>
            <p14:sldId id="531"/>
            <p14:sldId id="514"/>
            <p14:sldId id="515"/>
            <p14:sldId id="516"/>
            <p14:sldId id="478"/>
            <p14:sldId id="517"/>
            <p14:sldId id="35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C106D-94CC-3220-59C4-CDDCF0D36938}" name="Sabine Carotti" initials="SC" userId="26be906413a35fd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3"/>
    <p:restoredTop sz="95588"/>
  </p:normalViewPr>
  <p:slideViewPr>
    <p:cSldViewPr snapToGrid="0" snapToObjects="1">
      <p:cViewPr varScale="1">
        <p:scale>
          <a:sx n="100" d="100"/>
          <a:sy n="100" d="100"/>
        </p:scale>
        <p:origin x="1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8/10/relationships/authors" Targe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FE3C1-1913-B642-82F1-6A5E00FA188B}" type="doc">
      <dgm:prSet loTypeId="urn:microsoft.com/office/officeart/2009/3/layout/CircleRelationship" loCatId="relationship" qsTypeId="urn:microsoft.com/office/officeart/2005/8/quickstyle/simple1" qsCatId="simple" csTypeId="urn:microsoft.com/office/officeart/2005/8/colors/colorful5" csCatId="colorful" phldr="1"/>
      <dgm:spPr/>
      <dgm:t>
        <a:bodyPr/>
        <a:lstStyle/>
        <a:p>
          <a:endParaRPr lang="fr-FR"/>
        </a:p>
      </dgm:t>
    </dgm:pt>
    <dgm:pt modelId="{7C36812F-E696-4743-8B62-E2A94145FB37}">
      <dgm:prSet phldrT="[Texte]" custT="1"/>
      <dgm:spPr/>
      <dgm:t>
        <a:bodyPr/>
        <a:lstStyle/>
        <a:p>
          <a:r>
            <a:rPr lang="fr-FR" sz="1800" b="1" dirty="0">
              <a:latin typeface="Marianne" panose="02000000000000000000" pitchFamily="2" charset="0"/>
            </a:rPr>
            <a:t>RÉNOVATION DU BACCALAURÉAT PROFESSIONNEL ACCOMPAGNEMENT SOINS ET SERVICES À LA PERSONNE</a:t>
          </a:r>
        </a:p>
      </dgm:t>
    </dgm:pt>
    <dgm:pt modelId="{1E9EC207-742E-9748-8F52-CBAF189FD236}" type="parTrans" cxnId="{CB5F037A-FFAC-AC46-8941-7E27C9FD5B68}">
      <dgm:prSet/>
      <dgm:spPr/>
      <dgm:t>
        <a:bodyPr/>
        <a:lstStyle/>
        <a:p>
          <a:endParaRPr lang="fr-FR"/>
        </a:p>
      </dgm:t>
    </dgm:pt>
    <dgm:pt modelId="{E9274F79-F57B-6B41-A9CA-CBC7059CB3CB}" type="sibTrans" cxnId="{CB5F037A-FFAC-AC46-8941-7E27C9FD5B68}">
      <dgm:prSet/>
      <dgm:spPr/>
      <dgm:t>
        <a:bodyPr/>
        <a:lstStyle/>
        <a:p>
          <a:endParaRPr lang="fr-FR"/>
        </a:p>
      </dgm:t>
    </dgm:pt>
    <dgm:pt modelId="{03CA01F7-2E30-E047-849D-0C99E559BAA6}">
      <dgm:prSet phldrT="[Texte]" custT="1"/>
      <dgm:spPr/>
      <dgm:t>
        <a:bodyPr/>
        <a:lstStyle/>
        <a:p>
          <a:r>
            <a:rPr lang="fr-FR" sz="1800" dirty="0">
              <a:latin typeface="Marianne" panose="02000000000000000000" pitchFamily="2" charset="0"/>
            </a:rPr>
            <a:t>Arrêté du 2 février 2022</a:t>
          </a:r>
        </a:p>
      </dgm:t>
    </dgm:pt>
    <dgm:pt modelId="{8BB082B7-DF80-6245-BE95-57E0C3D79478}" type="parTrans" cxnId="{FEF39478-87A1-2A4B-B1A0-1E06AEDBE38E}">
      <dgm:prSet/>
      <dgm:spPr/>
      <dgm:t>
        <a:bodyPr/>
        <a:lstStyle/>
        <a:p>
          <a:endParaRPr lang="fr-FR"/>
        </a:p>
      </dgm:t>
    </dgm:pt>
    <dgm:pt modelId="{8C5AA6BF-00BA-A547-80C8-D12A1B05FF9E}" type="sibTrans" cxnId="{FEF39478-87A1-2A4B-B1A0-1E06AEDBE38E}">
      <dgm:prSet/>
      <dgm:spPr/>
      <dgm:t>
        <a:bodyPr/>
        <a:lstStyle/>
        <a:p>
          <a:endParaRPr lang="fr-FR"/>
        </a:p>
      </dgm:t>
    </dgm:pt>
    <dgm:pt modelId="{741218AC-7F68-CE4B-B85A-6BBFDC536734}">
      <dgm:prSet phldrT="[Texte]" custT="1"/>
      <dgm:spPr/>
      <dgm:t>
        <a:bodyPr/>
        <a:lstStyle/>
        <a:p>
          <a:r>
            <a:rPr lang="fr-FR" sz="1800" dirty="0">
              <a:latin typeface="Marianne" panose="02000000000000000000" pitchFamily="2" charset="0"/>
            </a:rPr>
            <a:t>Journées </a:t>
          </a:r>
          <a:br>
            <a:rPr lang="fr-FR" sz="1800" dirty="0">
              <a:latin typeface="Marianne" panose="02000000000000000000" pitchFamily="2" charset="0"/>
            </a:rPr>
          </a:br>
          <a:r>
            <a:rPr lang="fr-FR" sz="1800" dirty="0">
              <a:latin typeface="Marianne" panose="02000000000000000000" pitchFamily="2" charset="0"/>
            </a:rPr>
            <a:t>de formation</a:t>
          </a:r>
        </a:p>
      </dgm:t>
    </dgm:pt>
    <dgm:pt modelId="{91BBBE2B-146D-9B40-9387-16550999BD08}" type="parTrans" cxnId="{EBA66AD8-2E7A-1340-8A69-E55B482D34EE}">
      <dgm:prSet/>
      <dgm:spPr/>
      <dgm:t>
        <a:bodyPr/>
        <a:lstStyle/>
        <a:p>
          <a:endParaRPr lang="fr-FR"/>
        </a:p>
      </dgm:t>
    </dgm:pt>
    <dgm:pt modelId="{605C945E-A2F8-F049-A53A-BA648E38ED6B}" type="sibTrans" cxnId="{EBA66AD8-2E7A-1340-8A69-E55B482D34EE}">
      <dgm:prSet/>
      <dgm:spPr/>
      <dgm:t>
        <a:bodyPr/>
        <a:lstStyle/>
        <a:p>
          <a:endParaRPr lang="fr-FR"/>
        </a:p>
      </dgm:t>
    </dgm:pt>
    <dgm:pt modelId="{F7BEA0C0-15B1-4548-8D87-E3E3BE76884B}" type="pres">
      <dgm:prSet presAssocID="{08CFE3C1-1913-B642-82F1-6A5E00FA188B}" presName="Name0" presStyleCnt="0">
        <dgm:presLayoutVars>
          <dgm:chMax val="1"/>
          <dgm:chPref val="1"/>
        </dgm:presLayoutVars>
      </dgm:prSet>
      <dgm:spPr/>
    </dgm:pt>
    <dgm:pt modelId="{7A2C2BE4-EE41-2441-9189-459E3D7F3672}" type="pres">
      <dgm:prSet presAssocID="{7C36812F-E696-4743-8B62-E2A94145FB37}" presName="Parent" presStyleLbl="node0" presStyleIdx="0" presStyleCnt="1" custScaleX="106078" custScaleY="106047">
        <dgm:presLayoutVars>
          <dgm:chMax val="5"/>
          <dgm:chPref val="5"/>
        </dgm:presLayoutVars>
      </dgm:prSet>
      <dgm:spPr/>
    </dgm:pt>
    <dgm:pt modelId="{0E871738-6073-D64C-8D88-B971EB2ACC5C}" type="pres">
      <dgm:prSet presAssocID="{7C36812F-E696-4743-8B62-E2A94145FB37}" presName="Accent1" presStyleLbl="node1" presStyleIdx="0" presStyleCnt="13"/>
      <dgm:spPr/>
    </dgm:pt>
    <dgm:pt modelId="{2AFE7E63-0445-E341-A4D8-CFD7E61CCC2A}" type="pres">
      <dgm:prSet presAssocID="{7C36812F-E696-4743-8B62-E2A94145FB37}" presName="Accent2" presStyleLbl="node1" presStyleIdx="1" presStyleCnt="13"/>
      <dgm:spPr/>
    </dgm:pt>
    <dgm:pt modelId="{FE9210DC-C6A4-384E-A639-65D961399B70}" type="pres">
      <dgm:prSet presAssocID="{7C36812F-E696-4743-8B62-E2A94145FB37}" presName="Accent3" presStyleLbl="node1" presStyleIdx="2" presStyleCnt="13"/>
      <dgm:spPr/>
    </dgm:pt>
    <dgm:pt modelId="{4E3756DE-404C-B24B-907F-045BA74ECF98}" type="pres">
      <dgm:prSet presAssocID="{7C36812F-E696-4743-8B62-E2A94145FB37}" presName="Accent4" presStyleLbl="node1" presStyleIdx="3" presStyleCnt="13"/>
      <dgm:spPr/>
    </dgm:pt>
    <dgm:pt modelId="{C0985A84-4956-4C41-A0FC-5AB43E2A881C}" type="pres">
      <dgm:prSet presAssocID="{7C36812F-E696-4743-8B62-E2A94145FB37}" presName="Accent5" presStyleLbl="node1" presStyleIdx="4" presStyleCnt="13"/>
      <dgm:spPr/>
    </dgm:pt>
    <dgm:pt modelId="{0FDC3BD0-082F-9841-8898-7DB39D5C20E7}" type="pres">
      <dgm:prSet presAssocID="{7C36812F-E696-4743-8B62-E2A94145FB37}" presName="Accent6" presStyleLbl="node1" presStyleIdx="5" presStyleCnt="13" custLinFactY="84006" custLinFactNeighborX="29641" custLinFactNeighborY="100000"/>
      <dgm:spPr/>
    </dgm:pt>
    <dgm:pt modelId="{5A2758CC-67FC-8343-956C-3EE6E8FC8284}" type="pres">
      <dgm:prSet presAssocID="{741218AC-7F68-CE4B-B85A-6BBFDC536734}" presName="Child1" presStyleLbl="node1" presStyleIdx="6" presStyleCnt="13" custScaleX="130469" custScaleY="121744" custLinFactNeighborX="-19962" custLinFactNeighborY="-18355">
        <dgm:presLayoutVars>
          <dgm:chMax val="0"/>
          <dgm:chPref val="0"/>
        </dgm:presLayoutVars>
      </dgm:prSet>
      <dgm:spPr/>
    </dgm:pt>
    <dgm:pt modelId="{D77D8A2A-494D-D146-B77C-7A19F6CBE35A}" type="pres">
      <dgm:prSet presAssocID="{741218AC-7F68-CE4B-B85A-6BBFDC536734}" presName="Accent7" presStyleCnt="0"/>
      <dgm:spPr/>
    </dgm:pt>
    <dgm:pt modelId="{890CAA5B-7A1D-A74A-B011-40D79FC80954}" type="pres">
      <dgm:prSet presAssocID="{741218AC-7F68-CE4B-B85A-6BBFDC536734}" presName="AccentHold1" presStyleLbl="node1" presStyleIdx="7" presStyleCnt="13" custLinFactNeighborX="48242" custLinFactNeighborY="-28842"/>
      <dgm:spPr/>
    </dgm:pt>
    <dgm:pt modelId="{34C302ED-6D86-7647-9245-6CB2BEDE66F2}" type="pres">
      <dgm:prSet presAssocID="{741218AC-7F68-CE4B-B85A-6BBFDC536734}" presName="Accent8" presStyleCnt="0"/>
      <dgm:spPr/>
    </dgm:pt>
    <dgm:pt modelId="{581D7EFD-4E9F-F049-8D75-F37476B6E37E}" type="pres">
      <dgm:prSet presAssocID="{741218AC-7F68-CE4B-B85A-6BBFDC536734}" presName="AccentHold2" presStyleLbl="node1" presStyleIdx="8" presStyleCnt="13"/>
      <dgm:spPr/>
    </dgm:pt>
    <dgm:pt modelId="{E21FE989-3421-1843-9EDA-84D75EAD3FF2}" type="pres">
      <dgm:prSet presAssocID="{03CA01F7-2E30-E047-849D-0C99E559BAA6}" presName="Child2" presStyleLbl="node1" presStyleIdx="9" presStyleCnt="13" custLinFactY="27993" custLinFactNeighborX="-9059" custLinFactNeighborY="100000">
        <dgm:presLayoutVars>
          <dgm:chMax val="0"/>
          <dgm:chPref val="0"/>
        </dgm:presLayoutVars>
      </dgm:prSet>
      <dgm:spPr/>
    </dgm:pt>
    <dgm:pt modelId="{D9032A12-8708-8A48-86B5-9D814B35D3C5}" type="pres">
      <dgm:prSet presAssocID="{03CA01F7-2E30-E047-849D-0C99E559BAA6}" presName="Accent9" presStyleCnt="0"/>
      <dgm:spPr/>
    </dgm:pt>
    <dgm:pt modelId="{5D4EBB78-A6F4-D343-B4D0-9A3F840D004B}" type="pres">
      <dgm:prSet presAssocID="{03CA01F7-2E30-E047-849D-0C99E559BAA6}" presName="AccentHold1" presStyleLbl="node1" presStyleIdx="10" presStyleCnt="13"/>
      <dgm:spPr/>
    </dgm:pt>
    <dgm:pt modelId="{B252963E-A004-F444-B1A8-39638AB73493}" type="pres">
      <dgm:prSet presAssocID="{03CA01F7-2E30-E047-849D-0C99E559BAA6}" presName="Accent10" presStyleCnt="0"/>
      <dgm:spPr/>
    </dgm:pt>
    <dgm:pt modelId="{2B14D899-5923-E544-B9BC-AAE921410EB8}" type="pres">
      <dgm:prSet presAssocID="{03CA01F7-2E30-E047-849D-0C99E559BAA6}" presName="AccentHold2" presStyleLbl="node1" presStyleIdx="11" presStyleCnt="13"/>
      <dgm:spPr/>
    </dgm:pt>
    <dgm:pt modelId="{B51FAD7C-9358-624B-83AD-0923100724B0}" type="pres">
      <dgm:prSet presAssocID="{03CA01F7-2E30-E047-849D-0C99E559BAA6}" presName="Accent11" presStyleCnt="0"/>
      <dgm:spPr/>
    </dgm:pt>
    <dgm:pt modelId="{A863F368-F0B8-8741-A7F9-36DDDAF924E0}" type="pres">
      <dgm:prSet presAssocID="{03CA01F7-2E30-E047-849D-0C99E559BAA6}" presName="AccentHold3" presStyleLbl="node1" presStyleIdx="12" presStyleCnt="13"/>
      <dgm:spPr/>
    </dgm:pt>
  </dgm:ptLst>
  <dgm:cxnLst>
    <dgm:cxn modelId="{E760551B-A98B-444E-894D-89CA5BD597AB}" type="presOf" srcId="{741218AC-7F68-CE4B-B85A-6BBFDC536734}" destId="{5A2758CC-67FC-8343-956C-3EE6E8FC8284}" srcOrd="0" destOrd="0" presId="urn:microsoft.com/office/officeart/2009/3/layout/CircleRelationship"/>
    <dgm:cxn modelId="{FEF39478-87A1-2A4B-B1A0-1E06AEDBE38E}" srcId="{7C36812F-E696-4743-8B62-E2A94145FB37}" destId="{03CA01F7-2E30-E047-849D-0C99E559BAA6}" srcOrd="1" destOrd="0" parTransId="{8BB082B7-DF80-6245-BE95-57E0C3D79478}" sibTransId="{8C5AA6BF-00BA-A547-80C8-D12A1B05FF9E}"/>
    <dgm:cxn modelId="{8A7BD778-BCC2-864F-97BE-BBAA6C086ABE}" type="presOf" srcId="{03CA01F7-2E30-E047-849D-0C99E559BAA6}" destId="{E21FE989-3421-1843-9EDA-84D75EAD3FF2}" srcOrd="0" destOrd="0" presId="urn:microsoft.com/office/officeart/2009/3/layout/CircleRelationship"/>
    <dgm:cxn modelId="{CB5F037A-FFAC-AC46-8941-7E27C9FD5B68}" srcId="{08CFE3C1-1913-B642-82F1-6A5E00FA188B}" destId="{7C36812F-E696-4743-8B62-E2A94145FB37}" srcOrd="0" destOrd="0" parTransId="{1E9EC207-742E-9748-8F52-CBAF189FD236}" sibTransId="{E9274F79-F57B-6B41-A9CA-CBC7059CB3CB}"/>
    <dgm:cxn modelId="{D9BCD67F-8AF6-8044-802C-D8F5DA40F604}" type="presOf" srcId="{7C36812F-E696-4743-8B62-E2A94145FB37}" destId="{7A2C2BE4-EE41-2441-9189-459E3D7F3672}" srcOrd="0" destOrd="0" presId="urn:microsoft.com/office/officeart/2009/3/layout/CircleRelationship"/>
    <dgm:cxn modelId="{EBA66AD8-2E7A-1340-8A69-E55B482D34EE}" srcId="{7C36812F-E696-4743-8B62-E2A94145FB37}" destId="{741218AC-7F68-CE4B-B85A-6BBFDC536734}" srcOrd="0" destOrd="0" parTransId="{91BBBE2B-146D-9B40-9387-16550999BD08}" sibTransId="{605C945E-A2F8-F049-A53A-BA648E38ED6B}"/>
    <dgm:cxn modelId="{7461D5F2-11A2-9542-A5DB-F58F7A3976E4}" type="presOf" srcId="{08CFE3C1-1913-B642-82F1-6A5E00FA188B}" destId="{F7BEA0C0-15B1-4548-8D87-E3E3BE76884B}" srcOrd="0" destOrd="0" presId="urn:microsoft.com/office/officeart/2009/3/layout/CircleRelationship"/>
    <dgm:cxn modelId="{897F95A4-7039-1B47-B629-16D1FFDAE9E4}" type="presParOf" srcId="{F7BEA0C0-15B1-4548-8D87-E3E3BE76884B}" destId="{7A2C2BE4-EE41-2441-9189-459E3D7F3672}" srcOrd="0" destOrd="0" presId="urn:microsoft.com/office/officeart/2009/3/layout/CircleRelationship"/>
    <dgm:cxn modelId="{BDBFD93B-F264-B046-8551-9D8FD165E0FE}" type="presParOf" srcId="{F7BEA0C0-15B1-4548-8D87-E3E3BE76884B}" destId="{0E871738-6073-D64C-8D88-B971EB2ACC5C}" srcOrd="1" destOrd="0" presId="urn:microsoft.com/office/officeart/2009/3/layout/CircleRelationship"/>
    <dgm:cxn modelId="{5867C45D-CC32-C04A-A9CE-B5DEBCF0A09C}" type="presParOf" srcId="{F7BEA0C0-15B1-4548-8D87-E3E3BE76884B}" destId="{2AFE7E63-0445-E341-A4D8-CFD7E61CCC2A}" srcOrd="2" destOrd="0" presId="urn:microsoft.com/office/officeart/2009/3/layout/CircleRelationship"/>
    <dgm:cxn modelId="{725E6B79-B518-FA44-8CD5-2AB26753621F}" type="presParOf" srcId="{F7BEA0C0-15B1-4548-8D87-E3E3BE76884B}" destId="{FE9210DC-C6A4-384E-A639-65D961399B70}" srcOrd="3" destOrd="0" presId="urn:microsoft.com/office/officeart/2009/3/layout/CircleRelationship"/>
    <dgm:cxn modelId="{B2B32FD9-A045-5A43-AF1C-BA634CB796E0}" type="presParOf" srcId="{F7BEA0C0-15B1-4548-8D87-E3E3BE76884B}" destId="{4E3756DE-404C-B24B-907F-045BA74ECF98}" srcOrd="4" destOrd="0" presId="urn:microsoft.com/office/officeart/2009/3/layout/CircleRelationship"/>
    <dgm:cxn modelId="{39814FED-72A0-6744-804A-0C06484DF723}" type="presParOf" srcId="{F7BEA0C0-15B1-4548-8D87-E3E3BE76884B}" destId="{C0985A84-4956-4C41-A0FC-5AB43E2A881C}" srcOrd="5" destOrd="0" presId="urn:microsoft.com/office/officeart/2009/3/layout/CircleRelationship"/>
    <dgm:cxn modelId="{B15A6F3E-B298-BF4F-B7C7-0D3E953A41E0}" type="presParOf" srcId="{F7BEA0C0-15B1-4548-8D87-E3E3BE76884B}" destId="{0FDC3BD0-082F-9841-8898-7DB39D5C20E7}" srcOrd="6" destOrd="0" presId="urn:microsoft.com/office/officeart/2009/3/layout/CircleRelationship"/>
    <dgm:cxn modelId="{9CDC0DDB-B1FB-214A-80C4-9606B81397B5}" type="presParOf" srcId="{F7BEA0C0-15B1-4548-8D87-E3E3BE76884B}" destId="{5A2758CC-67FC-8343-956C-3EE6E8FC8284}" srcOrd="7" destOrd="0" presId="urn:microsoft.com/office/officeart/2009/3/layout/CircleRelationship"/>
    <dgm:cxn modelId="{1572D49E-E6DA-934F-B3C9-3788979D8745}" type="presParOf" srcId="{F7BEA0C0-15B1-4548-8D87-E3E3BE76884B}" destId="{D77D8A2A-494D-D146-B77C-7A19F6CBE35A}" srcOrd="8" destOrd="0" presId="urn:microsoft.com/office/officeart/2009/3/layout/CircleRelationship"/>
    <dgm:cxn modelId="{BC9BF3A6-2F37-884E-A129-720D8507CFC4}" type="presParOf" srcId="{D77D8A2A-494D-D146-B77C-7A19F6CBE35A}" destId="{890CAA5B-7A1D-A74A-B011-40D79FC80954}" srcOrd="0" destOrd="0" presId="urn:microsoft.com/office/officeart/2009/3/layout/CircleRelationship"/>
    <dgm:cxn modelId="{FF35ED0D-E7EB-A040-AB13-BFA262DC58C6}" type="presParOf" srcId="{F7BEA0C0-15B1-4548-8D87-E3E3BE76884B}" destId="{34C302ED-6D86-7647-9245-6CB2BEDE66F2}" srcOrd="9" destOrd="0" presId="urn:microsoft.com/office/officeart/2009/3/layout/CircleRelationship"/>
    <dgm:cxn modelId="{6080DA7F-8BBB-2347-A5EC-F95EACB04850}" type="presParOf" srcId="{34C302ED-6D86-7647-9245-6CB2BEDE66F2}" destId="{581D7EFD-4E9F-F049-8D75-F37476B6E37E}" srcOrd="0" destOrd="0" presId="urn:microsoft.com/office/officeart/2009/3/layout/CircleRelationship"/>
    <dgm:cxn modelId="{D9A5475E-B966-B448-9A67-4BBDF6BE1D43}" type="presParOf" srcId="{F7BEA0C0-15B1-4548-8D87-E3E3BE76884B}" destId="{E21FE989-3421-1843-9EDA-84D75EAD3FF2}" srcOrd="10" destOrd="0" presId="urn:microsoft.com/office/officeart/2009/3/layout/CircleRelationship"/>
    <dgm:cxn modelId="{CC573603-C5C5-044A-B549-10BD24CFE73E}" type="presParOf" srcId="{F7BEA0C0-15B1-4548-8D87-E3E3BE76884B}" destId="{D9032A12-8708-8A48-86B5-9D814B35D3C5}" srcOrd="11" destOrd="0" presId="urn:microsoft.com/office/officeart/2009/3/layout/CircleRelationship"/>
    <dgm:cxn modelId="{9CACC376-D21E-4E4C-BCD2-2B09DA1A81AC}" type="presParOf" srcId="{D9032A12-8708-8A48-86B5-9D814B35D3C5}" destId="{5D4EBB78-A6F4-D343-B4D0-9A3F840D004B}" srcOrd="0" destOrd="0" presId="urn:microsoft.com/office/officeart/2009/3/layout/CircleRelationship"/>
    <dgm:cxn modelId="{614B5DB6-3E28-604F-BD05-D9945E5FEA9E}" type="presParOf" srcId="{F7BEA0C0-15B1-4548-8D87-E3E3BE76884B}" destId="{B252963E-A004-F444-B1A8-39638AB73493}" srcOrd="12" destOrd="0" presId="urn:microsoft.com/office/officeart/2009/3/layout/CircleRelationship"/>
    <dgm:cxn modelId="{42954ADE-E604-014B-AD58-4020647A1A82}" type="presParOf" srcId="{B252963E-A004-F444-B1A8-39638AB73493}" destId="{2B14D899-5923-E544-B9BC-AAE921410EB8}" srcOrd="0" destOrd="0" presId="urn:microsoft.com/office/officeart/2009/3/layout/CircleRelationship"/>
    <dgm:cxn modelId="{C86545A7-DEDE-824B-B387-41E70D9CAD7D}" type="presParOf" srcId="{F7BEA0C0-15B1-4548-8D87-E3E3BE76884B}" destId="{B51FAD7C-9358-624B-83AD-0923100724B0}" srcOrd="13" destOrd="0" presId="urn:microsoft.com/office/officeart/2009/3/layout/CircleRelationship"/>
    <dgm:cxn modelId="{D09050BA-26C0-154F-B565-43B60E745F4C}" type="presParOf" srcId="{B51FAD7C-9358-624B-83AD-0923100724B0}" destId="{A863F368-F0B8-8741-A7F9-36DDDAF924E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5FFC32-9C59-2B4D-AD57-F836F9287F13}"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fr-FR"/>
        </a:p>
      </dgm:t>
    </dgm:pt>
    <dgm:pt modelId="{0BA2DAD4-232A-3E4C-8104-1A9EBFACA83E}">
      <dgm:prSet phldrT="[Texte]" custT="1"/>
      <dgm:spPr/>
      <dgm:t>
        <a:bodyPr/>
        <a:lstStyle/>
        <a:p>
          <a:r>
            <a:rPr lang="fr-FR" sz="2400" b="1" dirty="0">
              <a:latin typeface="Marianne" panose="02000000000000000000" pitchFamily="2" charset="0"/>
              <a:cs typeface="Arial" panose="020B0604020202020204" pitchFamily="34" charset="0"/>
            </a:rPr>
            <a:t>BILAN DES ENQUÊTES </a:t>
          </a:r>
        </a:p>
        <a:p>
          <a:r>
            <a:rPr lang="fr-FR" sz="2400" b="1" dirty="0">
              <a:latin typeface="Marianne" panose="02000000000000000000" pitchFamily="2" charset="0"/>
              <a:cs typeface="Arial" panose="020B0604020202020204" pitchFamily="34" charset="0"/>
            </a:rPr>
            <a:t>« ÉLÈVES »</a:t>
          </a:r>
          <a:endParaRPr lang="fr-FR" sz="2400" dirty="0">
            <a:latin typeface="Marianne" panose="02000000000000000000" pitchFamily="2" charset="0"/>
          </a:endParaRPr>
        </a:p>
      </dgm:t>
    </dgm:pt>
    <dgm:pt modelId="{C2789A88-68D3-F44C-9E18-28B5A91DDC56}" type="parTrans" cxnId="{DE82AC16-C921-9841-8ACA-3C08A00EF37D}">
      <dgm:prSet/>
      <dgm:spPr/>
      <dgm:t>
        <a:bodyPr/>
        <a:lstStyle/>
        <a:p>
          <a:endParaRPr lang="fr-FR"/>
        </a:p>
      </dgm:t>
    </dgm:pt>
    <dgm:pt modelId="{DC110627-0C64-BD4E-B342-1054C504AB0E}" type="sibTrans" cxnId="{DE82AC16-C921-9841-8ACA-3C08A00EF37D}">
      <dgm:prSet/>
      <dgm:spPr/>
      <dgm:t>
        <a:bodyPr/>
        <a:lstStyle/>
        <a:p>
          <a:endParaRPr lang="fr-FR"/>
        </a:p>
      </dgm:t>
    </dgm:pt>
    <dgm:pt modelId="{6BA15F28-E1D7-9F41-8EBB-74FFDD3E9693}">
      <dgm:prSet phldrT="[Texte]"/>
      <dgm:spPr/>
      <dgm:t>
        <a:bodyPr/>
        <a:lstStyle/>
        <a:p>
          <a:pPr>
            <a:lnSpc>
              <a:spcPct val="90000"/>
            </a:lnSpc>
            <a:buClrTx/>
            <a:buSzTx/>
            <a:buFontTx/>
            <a:buNone/>
          </a:pPr>
          <a:r>
            <a:rPr kumimoji="0" lang="fr-FR" sz="1800" b="1" i="0" u="none" strike="noStrike" cap="none" spc="0" normalizeH="0" baseline="0" noProof="0">
              <a:ln/>
              <a:effectLst/>
              <a:uLnTx/>
              <a:uFillTx/>
              <a:latin typeface="Marianne" panose="02000000000000000000" pitchFamily="2" charset="0"/>
              <a:cs typeface="Arial" panose="020B0604020202020204" pitchFamily="34" charset="0"/>
            </a:rPr>
            <a:t>LES PRINCIPAUX DOMAINES DE FORMATION REINVESTIS </a:t>
          </a:r>
          <a:endParaRPr lang="fr-FR" sz="1800" dirty="0">
            <a:latin typeface="Marianne" panose="02000000000000000000" pitchFamily="2" charset="0"/>
          </a:endParaRPr>
        </a:p>
      </dgm:t>
    </dgm:pt>
    <dgm:pt modelId="{A05D445D-732F-8745-B526-B8207F267CD9}" type="parTrans" cxnId="{987DBD1D-3C9F-604E-B277-8F0DA544E777}">
      <dgm:prSet/>
      <dgm:spPr/>
      <dgm:t>
        <a:bodyPr/>
        <a:lstStyle/>
        <a:p>
          <a:endParaRPr lang="fr-FR"/>
        </a:p>
      </dgm:t>
    </dgm:pt>
    <dgm:pt modelId="{D05FDE6F-8576-5845-990F-C0DE4747ABC8}" type="sibTrans" cxnId="{987DBD1D-3C9F-604E-B277-8F0DA544E777}">
      <dgm:prSet/>
      <dgm:spPr/>
      <dgm:t>
        <a:bodyPr/>
        <a:lstStyle/>
        <a:p>
          <a:endParaRPr lang="fr-FR"/>
        </a:p>
      </dgm:t>
    </dgm:pt>
    <dgm:pt modelId="{86ED48C2-E33F-854F-853D-95430826D59D}">
      <dgm:prSet phldrT="[Texte]" custT="1"/>
      <dgm:spPr/>
      <dgm:t>
        <a:bodyPr/>
        <a:lstStyle/>
        <a:p>
          <a:pPr>
            <a:lnSpc>
              <a:spcPct val="100000"/>
            </a:lnSpc>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Techniques de soins d’hygiène, accompagnement, vie quotidienne, toilettes;</a:t>
          </a:r>
          <a:endParaRPr lang="fr-FR" sz="1800" spc="0" dirty="0">
            <a:latin typeface="Marianne" panose="02000000000000000000" pitchFamily="2" charset="0"/>
          </a:endParaRPr>
        </a:p>
      </dgm:t>
    </dgm:pt>
    <dgm:pt modelId="{B7185F68-2700-7744-9947-76B51A72D317}" type="parTrans" cxnId="{90657041-49A3-DA4F-A373-3F4018F9FCA3}">
      <dgm:prSet/>
      <dgm:spPr/>
      <dgm:t>
        <a:bodyPr/>
        <a:lstStyle/>
        <a:p>
          <a:endParaRPr lang="fr-FR"/>
        </a:p>
      </dgm:t>
    </dgm:pt>
    <dgm:pt modelId="{E0AB679C-3E7D-7844-B11B-A3E27A2BF4A3}" type="sibTrans" cxnId="{90657041-49A3-DA4F-A373-3F4018F9FCA3}">
      <dgm:prSet/>
      <dgm:spPr/>
      <dgm:t>
        <a:bodyPr/>
        <a:lstStyle/>
        <a:p>
          <a:endParaRPr lang="fr-FR"/>
        </a:p>
      </dgm:t>
    </dgm:pt>
    <dgm:pt modelId="{FE5F9A64-FD02-B544-9D65-6DC285E78976}">
      <dgm:prSet phldrT="[Texte]" custT="1"/>
      <dgm:spPr/>
      <dgm:t>
        <a:bodyPr/>
        <a:lstStyle/>
        <a:p>
          <a:pPr>
            <a:lnSpc>
              <a:spcPct val="100000"/>
            </a:lnSpc>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Aide au repas - Alimentation ;</a:t>
          </a:r>
          <a:endParaRPr lang="fr-FR" sz="1800" spc="0" dirty="0">
            <a:latin typeface="Marianne" panose="02000000000000000000" pitchFamily="2" charset="0"/>
          </a:endParaRPr>
        </a:p>
      </dgm:t>
    </dgm:pt>
    <dgm:pt modelId="{60D01AC6-34F3-384B-A8CB-6B7E136F6832}" type="parTrans" cxnId="{74B00ABD-258A-7B44-99E9-954E95385201}">
      <dgm:prSet/>
      <dgm:spPr/>
      <dgm:t>
        <a:bodyPr/>
        <a:lstStyle/>
        <a:p>
          <a:endParaRPr lang="fr-FR"/>
        </a:p>
      </dgm:t>
    </dgm:pt>
    <dgm:pt modelId="{9891083B-D7D0-5241-A66A-0D93B989562F}" type="sibTrans" cxnId="{74B00ABD-258A-7B44-99E9-954E95385201}">
      <dgm:prSet/>
      <dgm:spPr/>
      <dgm:t>
        <a:bodyPr/>
        <a:lstStyle/>
        <a:p>
          <a:endParaRPr lang="fr-FR"/>
        </a:p>
      </dgm:t>
    </dgm:pt>
    <dgm:pt modelId="{F6E01BC6-CE15-454F-A21D-5150F7F14D09}">
      <dgm:prSet phldrT="[Texte]"/>
      <dgm:spPr/>
      <dgm:t>
        <a:bodyPr/>
        <a:lstStyle/>
        <a:p>
          <a:pPr>
            <a:buClrTx/>
            <a:buSzTx/>
            <a:buFontTx/>
            <a:buNone/>
          </a:pPr>
          <a:r>
            <a:rPr kumimoji="0" lang="fr-FR" sz="1900" b="1" i="0" u="none" strike="noStrike" cap="none" spc="0" normalizeH="0" baseline="0" noProof="0">
              <a:ln/>
              <a:effectLst/>
              <a:uLnTx/>
              <a:uFillTx/>
              <a:latin typeface="Marianne" panose="02000000000000000000" pitchFamily="2" charset="0"/>
              <a:cs typeface="Arial" panose="020B0604020202020204" pitchFamily="34" charset="0"/>
            </a:rPr>
            <a:t>DOMAINES A APPROFONDIR</a:t>
          </a:r>
          <a:endParaRPr lang="fr-FR" sz="1900" dirty="0">
            <a:latin typeface="Marianne" panose="02000000000000000000" pitchFamily="2" charset="0"/>
          </a:endParaRPr>
        </a:p>
      </dgm:t>
    </dgm:pt>
    <dgm:pt modelId="{432D3D95-CD1A-E249-87F9-B61322EF8746}" type="parTrans" cxnId="{B6B040A8-7715-754F-B0F3-A6DBFF9E34F3}">
      <dgm:prSet/>
      <dgm:spPr/>
      <dgm:t>
        <a:bodyPr/>
        <a:lstStyle/>
        <a:p>
          <a:endParaRPr lang="fr-FR"/>
        </a:p>
      </dgm:t>
    </dgm:pt>
    <dgm:pt modelId="{920F4581-8081-E64C-854A-848AA24C1B33}" type="sibTrans" cxnId="{B6B040A8-7715-754F-B0F3-A6DBFF9E34F3}">
      <dgm:prSet/>
      <dgm:spPr/>
      <dgm:t>
        <a:bodyPr/>
        <a:lstStyle/>
        <a:p>
          <a:endParaRPr lang="fr-FR"/>
        </a:p>
      </dgm:t>
    </dgm:pt>
    <dgm:pt modelId="{39D82396-6B91-0D45-8EBA-003F6E406D70}">
      <dgm:prSet phldrT="[Texte]" custT="1"/>
      <dgm:spPr/>
      <dgm:t>
        <a:bodyPr/>
        <a:lstStyle/>
        <a:p>
          <a:pPr>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Prévenir la maltraitance y compris la maltraitance par omission, gérer une situation d</a:t>
          </a:r>
          <a:r>
            <a:rPr lang="fr-FR" sz="1800" dirty="0">
              <a:latin typeface="Marianne" panose="02000000000000000000" pitchFamily="2" charset="0"/>
              <a:cs typeface="Arial" panose="020B0604020202020204" pitchFamily="34" charset="0"/>
            </a:rPr>
            <a:t>e </a:t>
          </a: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maltraitance; </a:t>
          </a:r>
          <a:endParaRPr lang="fr-FR" sz="1800" dirty="0">
            <a:latin typeface="Marianne" panose="02000000000000000000" pitchFamily="2" charset="0"/>
          </a:endParaRPr>
        </a:p>
      </dgm:t>
    </dgm:pt>
    <dgm:pt modelId="{DCE044DC-8270-E04A-8E83-4E613F0A1DC2}" type="parTrans" cxnId="{2DFBF438-F8CB-CE4B-8C3F-B2F98EDC592B}">
      <dgm:prSet/>
      <dgm:spPr/>
      <dgm:t>
        <a:bodyPr/>
        <a:lstStyle/>
        <a:p>
          <a:endParaRPr lang="fr-FR"/>
        </a:p>
      </dgm:t>
    </dgm:pt>
    <dgm:pt modelId="{62694007-939F-C841-B612-3140CB738A43}" type="sibTrans" cxnId="{2DFBF438-F8CB-CE4B-8C3F-B2F98EDC592B}">
      <dgm:prSet/>
      <dgm:spPr/>
      <dgm:t>
        <a:bodyPr/>
        <a:lstStyle/>
        <a:p>
          <a:endParaRPr lang="fr-FR"/>
        </a:p>
      </dgm:t>
    </dgm:pt>
    <dgm:pt modelId="{32EDB5AE-2A20-EE4D-A60D-D5766D7364B0}">
      <dgm:prSet phldrT="[Texte]"/>
      <dgm:spPr/>
      <dgm:t>
        <a:bodyPr/>
        <a:lstStyle/>
        <a:p>
          <a:pPr>
            <a:lnSpc>
              <a:spcPct val="90000"/>
            </a:lnSpc>
            <a:buClrTx/>
            <a:buSzTx/>
            <a:buFont typeface="Arial" panose="020B0604020202020204" pitchFamily="34" charset="0"/>
            <a:buChar char="•"/>
          </a:pPr>
          <a:endParaRPr lang="fr-FR" sz="1400" dirty="0"/>
        </a:p>
      </dgm:t>
    </dgm:pt>
    <dgm:pt modelId="{F6351CBD-7B80-8D45-935D-0914E7024721}" type="parTrans" cxnId="{E342F3C2-2824-7741-BA73-6B7B24A14FF0}">
      <dgm:prSet/>
      <dgm:spPr/>
      <dgm:t>
        <a:bodyPr/>
        <a:lstStyle/>
        <a:p>
          <a:endParaRPr lang="fr-FR"/>
        </a:p>
      </dgm:t>
    </dgm:pt>
    <dgm:pt modelId="{8B9FEF20-6FA5-4742-9F14-8A0DFB84D59C}" type="sibTrans" cxnId="{E342F3C2-2824-7741-BA73-6B7B24A14FF0}">
      <dgm:prSet/>
      <dgm:spPr/>
      <dgm:t>
        <a:bodyPr/>
        <a:lstStyle/>
        <a:p>
          <a:endParaRPr lang="fr-FR"/>
        </a:p>
      </dgm:t>
    </dgm:pt>
    <dgm:pt modelId="{D9CF4E19-92F3-E34C-B78C-E76F3702376A}">
      <dgm:prSet phldrT="[Texte]" custT="1"/>
      <dgm:spPr/>
      <dgm:t>
        <a:bodyPr/>
        <a:lstStyle/>
        <a:p>
          <a:pPr>
            <a:lnSpc>
              <a:spcPct val="100000"/>
            </a:lnSpc>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Entretien des locaux et de l’environnement ;</a:t>
          </a:r>
          <a:endParaRPr lang="fr-FR" sz="1800" spc="0" dirty="0">
            <a:latin typeface="Marianne" panose="02000000000000000000" pitchFamily="2" charset="0"/>
          </a:endParaRPr>
        </a:p>
      </dgm:t>
    </dgm:pt>
    <dgm:pt modelId="{901124BA-6E50-2841-A6CB-677DC6872005}" type="parTrans" cxnId="{AF8532C8-1598-404B-981E-3EAA5BA58A28}">
      <dgm:prSet/>
      <dgm:spPr/>
      <dgm:t>
        <a:bodyPr/>
        <a:lstStyle/>
        <a:p>
          <a:endParaRPr lang="fr-FR"/>
        </a:p>
      </dgm:t>
    </dgm:pt>
    <dgm:pt modelId="{12ABF9B1-9FA8-E843-B6E3-8FB3522BCB51}" type="sibTrans" cxnId="{AF8532C8-1598-404B-981E-3EAA5BA58A28}">
      <dgm:prSet/>
      <dgm:spPr/>
      <dgm:t>
        <a:bodyPr/>
        <a:lstStyle/>
        <a:p>
          <a:endParaRPr lang="fr-FR"/>
        </a:p>
      </dgm:t>
    </dgm:pt>
    <dgm:pt modelId="{7A93E5C8-B4D0-484B-81CB-29DDD0412D98}">
      <dgm:prSet phldrT="[Texte]"/>
      <dgm:spPr/>
      <dgm:t>
        <a:bodyPr/>
        <a:lstStyle/>
        <a:p>
          <a:pPr>
            <a:lnSpc>
              <a:spcPct val="90000"/>
            </a:lnSpc>
            <a:buClrTx/>
            <a:buSzTx/>
            <a:buFont typeface="Arial" panose="020B0604020202020204" pitchFamily="34" charset="0"/>
            <a:buChar char="•"/>
          </a:pPr>
          <a:endParaRPr lang="fr-FR" sz="1400" dirty="0"/>
        </a:p>
      </dgm:t>
    </dgm:pt>
    <dgm:pt modelId="{AC27BBFC-EF3A-8244-8B17-751C7C3BDAF1}" type="parTrans" cxnId="{A4497354-CB11-D24E-9CF1-B8EB3680C424}">
      <dgm:prSet/>
      <dgm:spPr/>
      <dgm:t>
        <a:bodyPr/>
        <a:lstStyle/>
        <a:p>
          <a:endParaRPr lang="fr-FR"/>
        </a:p>
      </dgm:t>
    </dgm:pt>
    <dgm:pt modelId="{5F175F88-CBD9-6846-B5CA-CFF97E5EE7F4}" type="sibTrans" cxnId="{A4497354-CB11-D24E-9CF1-B8EB3680C424}">
      <dgm:prSet/>
      <dgm:spPr/>
      <dgm:t>
        <a:bodyPr/>
        <a:lstStyle/>
        <a:p>
          <a:endParaRPr lang="fr-FR"/>
        </a:p>
      </dgm:t>
    </dgm:pt>
    <dgm:pt modelId="{389AED2A-F54B-0342-A238-85ABA782FFCB}">
      <dgm:prSet phldrT="[Texte]" custT="1"/>
      <dgm:spPr/>
      <dgm:t>
        <a:bodyPr/>
        <a:lstStyle/>
        <a:p>
          <a:pPr>
            <a:lnSpc>
              <a:spcPct val="100000"/>
            </a:lnSpc>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Communication, relation; </a:t>
          </a:r>
          <a:endParaRPr lang="fr-FR" sz="1800" spc="0" dirty="0">
            <a:latin typeface="Marianne" panose="02000000000000000000" pitchFamily="2" charset="0"/>
          </a:endParaRPr>
        </a:p>
      </dgm:t>
    </dgm:pt>
    <dgm:pt modelId="{438C4034-92CA-0B46-B267-377198B2BE2C}" type="parTrans" cxnId="{DB2C4D9F-AE08-494B-ACE0-4B8AC58EDCBC}">
      <dgm:prSet/>
      <dgm:spPr/>
      <dgm:t>
        <a:bodyPr/>
        <a:lstStyle/>
        <a:p>
          <a:endParaRPr lang="fr-FR"/>
        </a:p>
      </dgm:t>
    </dgm:pt>
    <dgm:pt modelId="{3100F197-66D7-1B47-A8CC-090982A12060}" type="sibTrans" cxnId="{DB2C4D9F-AE08-494B-ACE0-4B8AC58EDCBC}">
      <dgm:prSet/>
      <dgm:spPr/>
      <dgm:t>
        <a:bodyPr/>
        <a:lstStyle/>
        <a:p>
          <a:endParaRPr lang="fr-FR"/>
        </a:p>
      </dgm:t>
    </dgm:pt>
    <dgm:pt modelId="{7B07135A-8F40-BD4A-B4AD-2CFD350B2402}">
      <dgm:prSet phldrT="[Texte]" custT="1"/>
      <dgm:spPr/>
      <dgm:t>
        <a:bodyPr/>
        <a:lstStyle/>
        <a:p>
          <a:pPr>
            <a:lnSpc>
              <a:spcPct val="100000"/>
            </a:lnSpc>
            <a:buClrTx/>
            <a:buSzTx/>
            <a:buFont typeface="Arial" panose="020B0604020202020204" pitchFamily="34" charset="0"/>
            <a:buChar char="•"/>
          </a:pP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Paramètres vitaux, surveillance. </a:t>
          </a:r>
          <a:endParaRPr lang="fr-FR" sz="1800" spc="0" dirty="0">
            <a:latin typeface="Marianne" panose="02000000000000000000" pitchFamily="2" charset="0"/>
          </a:endParaRPr>
        </a:p>
      </dgm:t>
    </dgm:pt>
    <dgm:pt modelId="{43D72BCB-F60C-D24F-BC16-CC91C4695F0A}" type="parTrans" cxnId="{EACCC241-0262-AC4E-AB09-D755B5D5E93B}">
      <dgm:prSet/>
      <dgm:spPr/>
      <dgm:t>
        <a:bodyPr/>
        <a:lstStyle/>
        <a:p>
          <a:endParaRPr lang="fr-FR"/>
        </a:p>
      </dgm:t>
    </dgm:pt>
    <dgm:pt modelId="{34E1B827-C1EB-614E-B39A-C0A5011AB430}" type="sibTrans" cxnId="{EACCC241-0262-AC4E-AB09-D755B5D5E93B}">
      <dgm:prSet/>
      <dgm:spPr/>
      <dgm:t>
        <a:bodyPr/>
        <a:lstStyle/>
        <a:p>
          <a:endParaRPr lang="fr-FR"/>
        </a:p>
      </dgm:t>
    </dgm:pt>
    <dgm:pt modelId="{E93A9FBE-EA4F-D446-9749-3A7F9AEC8747}">
      <dgm:prSet custT="1"/>
      <dgm:spPr/>
      <dgm:t>
        <a:bodyPr/>
        <a:lstStyle/>
        <a:p>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La posture professionnelle à adopter entre les personnes soignées, le stagiaire et l’équipe;</a:t>
          </a:r>
        </a:p>
      </dgm:t>
    </dgm:pt>
    <dgm:pt modelId="{2F300AC0-37BB-C94F-A408-270D5ED99A72}" type="parTrans" cxnId="{86235730-2DB3-C246-9DFC-728D7FDCFAB8}">
      <dgm:prSet/>
      <dgm:spPr/>
      <dgm:t>
        <a:bodyPr/>
        <a:lstStyle/>
        <a:p>
          <a:endParaRPr lang="fr-FR"/>
        </a:p>
      </dgm:t>
    </dgm:pt>
    <dgm:pt modelId="{2955B179-8961-CA4D-9FFC-6E47025D1E25}" type="sibTrans" cxnId="{86235730-2DB3-C246-9DFC-728D7FDCFAB8}">
      <dgm:prSet/>
      <dgm:spPr/>
      <dgm:t>
        <a:bodyPr/>
        <a:lstStyle/>
        <a:p>
          <a:endParaRPr lang="fr-FR"/>
        </a:p>
      </dgm:t>
    </dgm:pt>
    <dgm:pt modelId="{7629E68D-F302-734A-ADFA-EABFDA6C5DD4}">
      <dgm:prSet custT="1"/>
      <dgm:spPr/>
      <dgm:t>
        <a:bodyPr/>
        <a:lstStyle/>
        <a:p>
          <a:r>
            <a:rPr lang="fr-FR" sz="1800" noProof="0" dirty="0">
              <a:latin typeface="Marianne" panose="02000000000000000000" pitchFamily="2" charset="0"/>
              <a:cs typeface="Arial" panose="020B0604020202020204" pitchFamily="34" charset="0"/>
            </a:rPr>
            <a:t>Ré</a:t>
          </a: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daction d'écrits professionnels</a:t>
          </a:r>
        </a:p>
      </dgm:t>
    </dgm:pt>
    <dgm:pt modelId="{8E2EE748-B192-E148-86D1-2725DF2A72D3}" type="parTrans" cxnId="{C19B3E1B-52DF-C64B-97E0-677712043AD7}">
      <dgm:prSet/>
      <dgm:spPr/>
      <dgm:t>
        <a:bodyPr/>
        <a:lstStyle/>
        <a:p>
          <a:endParaRPr lang="fr-FR"/>
        </a:p>
      </dgm:t>
    </dgm:pt>
    <dgm:pt modelId="{9828F898-338F-8947-89C5-25693E202BB3}" type="sibTrans" cxnId="{C19B3E1B-52DF-C64B-97E0-677712043AD7}">
      <dgm:prSet/>
      <dgm:spPr/>
      <dgm:t>
        <a:bodyPr/>
        <a:lstStyle/>
        <a:p>
          <a:endParaRPr lang="fr-FR"/>
        </a:p>
      </dgm:t>
    </dgm:pt>
    <dgm:pt modelId="{D88A01B4-26DE-2241-A8F6-190D8056FD40}">
      <dgm:prSet custT="1"/>
      <dgm:spPr/>
      <dgm:t>
        <a:bodyPr/>
        <a:lstStyle/>
        <a:p>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Mieux préparer les PFMP (présentation, activités à mener);</a:t>
          </a:r>
        </a:p>
      </dgm:t>
    </dgm:pt>
    <dgm:pt modelId="{BCF9A562-0949-0F46-BE02-6A6D046A426E}" type="parTrans" cxnId="{36C52799-7ECA-8449-B1CE-511C14921AE3}">
      <dgm:prSet/>
      <dgm:spPr/>
      <dgm:t>
        <a:bodyPr/>
        <a:lstStyle/>
        <a:p>
          <a:endParaRPr lang="fr-FR"/>
        </a:p>
      </dgm:t>
    </dgm:pt>
    <dgm:pt modelId="{53BED0B8-8987-954F-A4BE-8B662E4E0218}" type="sibTrans" cxnId="{36C52799-7ECA-8449-B1CE-511C14921AE3}">
      <dgm:prSet/>
      <dgm:spPr/>
      <dgm:t>
        <a:bodyPr/>
        <a:lstStyle/>
        <a:p>
          <a:endParaRPr lang="fr-FR"/>
        </a:p>
      </dgm:t>
    </dgm:pt>
    <dgm:pt modelId="{0360D789-9A81-C649-B655-391B557EBCD3}">
      <dgm:prSet custT="1"/>
      <dgm:spPr/>
      <dgm:t>
        <a:bodyPr/>
        <a:lstStyle/>
        <a:p>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Apprendre à </a:t>
          </a:r>
          <a:r>
            <a:rPr lang="fr-FR" sz="1800" dirty="0">
              <a:latin typeface="Marianne" panose="02000000000000000000" pitchFamily="2" charset="0"/>
              <a:cs typeface="Arial" panose="020B0604020202020204" pitchFamily="34" charset="0"/>
            </a:rPr>
            <a:t>mieux</a:t>
          </a:r>
          <a:r>
            <a:rPr kumimoji="0" lang="fr-FR" sz="1800" i="0" u="none" strike="noStrike" cap="none" spc="0" normalizeH="0" baseline="0" noProof="0" dirty="0">
              <a:ln/>
              <a:effectLst/>
              <a:uLnTx/>
              <a:uFillTx/>
              <a:latin typeface="Marianne" panose="02000000000000000000" pitchFamily="2" charset="0"/>
              <a:cs typeface="Arial" panose="020B0604020202020204" pitchFamily="34" charset="0"/>
            </a:rPr>
            <a:t> communiquer avec le patient et l’équipe pluriprofessionnelle.</a:t>
          </a:r>
        </a:p>
      </dgm:t>
    </dgm:pt>
    <dgm:pt modelId="{EE0D8657-E1FD-634F-9DAE-1CD60DACFE61}" type="parTrans" cxnId="{25E23AAF-B69C-1543-AC8C-4D87BCB69BA1}">
      <dgm:prSet/>
      <dgm:spPr/>
      <dgm:t>
        <a:bodyPr/>
        <a:lstStyle/>
        <a:p>
          <a:endParaRPr lang="fr-FR"/>
        </a:p>
      </dgm:t>
    </dgm:pt>
    <dgm:pt modelId="{4ABDC89B-288C-0E4F-AD2C-318CCF41C876}" type="sibTrans" cxnId="{25E23AAF-B69C-1543-AC8C-4D87BCB69BA1}">
      <dgm:prSet/>
      <dgm:spPr/>
      <dgm:t>
        <a:bodyPr/>
        <a:lstStyle/>
        <a:p>
          <a:endParaRPr lang="fr-FR"/>
        </a:p>
      </dgm:t>
    </dgm:pt>
    <dgm:pt modelId="{E87B8F9B-A6A7-0849-98CB-69910A097E4D}" type="pres">
      <dgm:prSet presAssocID="{E15FFC32-9C59-2B4D-AD57-F836F9287F13}" presName="Name0" presStyleCnt="0">
        <dgm:presLayoutVars>
          <dgm:dir/>
          <dgm:resizeHandles val="exact"/>
        </dgm:presLayoutVars>
      </dgm:prSet>
      <dgm:spPr/>
    </dgm:pt>
    <dgm:pt modelId="{42E57178-8E18-0B48-8CB3-9B39E58432B1}" type="pres">
      <dgm:prSet presAssocID="{0BA2DAD4-232A-3E4C-8104-1A9EBFACA83E}" presName="node" presStyleLbl="node1" presStyleIdx="0" presStyleCnt="3" custScaleX="51043">
        <dgm:presLayoutVars>
          <dgm:bulletEnabled val="1"/>
        </dgm:presLayoutVars>
      </dgm:prSet>
      <dgm:spPr/>
    </dgm:pt>
    <dgm:pt modelId="{A54FCBEB-BCF6-E640-9ABE-07A2A18A2F9C}" type="pres">
      <dgm:prSet presAssocID="{DC110627-0C64-BD4E-B342-1054C504AB0E}" presName="sibTrans" presStyleCnt="0"/>
      <dgm:spPr/>
    </dgm:pt>
    <dgm:pt modelId="{804E1C39-23DD-E04B-AC03-B8696CA9F775}" type="pres">
      <dgm:prSet presAssocID="{6BA15F28-E1D7-9F41-8EBB-74FFDD3E9693}" presName="node" presStyleLbl="node1" presStyleIdx="1" presStyleCnt="3">
        <dgm:presLayoutVars>
          <dgm:bulletEnabled val="1"/>
        </dgm:presLayoutVars>
      </dgm:prSet>
      <dgm:spPr/>
    </dgm:pt>
    <dgm:pt modelId="{A5D02A4F-A7BD-D545-BD27-0650DC78C49E}" type="pres">
      <dgm:prSet presAssocID="{D05FDE6F-8576-5845-990F-C0DE4747ABC8}" presName="sibTrans" presStyleCnt="0"/>
      <dgm:spPr/>
    </dgm:pt>
    <dgm:pt modelId="{9D7BCA43-BE80-6D40-BB96-10B5C25DC642}" type="pres">
      <dgm:prSet presAssocID="{F6E01BC6-CE15-454F-A21D-5150F7F14D09}" presName="node" presStyleLbl="node1" presStyleIdx="2" presStyleCnt="3" custScaleX="121024" custScaleY="97844">
        <dgm:presLayoutVars>
          <dgm:bulletEnabled val="1"/>
        </dgm:presLayoutVars>
      </dgm:prSet>
      <dgm:spPr/>
    </dgm:pt>
  </dgm:ptLst>
  <dgm:cxnLst>
    <dgm:cxn modelId="{DE82AC16-C921-9841-8ACA-3C08A00EF37D}" srcId="{E15FFC32-9C59-2B4D-AD57-F836F9287F13}" destId="{0BA2DAD4-232A-3E4C-8104-1A9EBFACA83E}" srcOrd="0" destOrd="0" parTransId="{C2789A88-68D3-F44C-9E18-28B5A91DDC56}" sibTransId="{DC110627-0C64-BD4E-B342-1054C504AB0E}"/>
    <dgm:cxn modelId="{C19B3E1B-52DF-C64B-97E0-677712043AD7}" srcId="{F6E01BC6-CE15-454F-A21D-5150F7F14D09}" destId="{7629E68D-F302-734A-ADFA-EABFDA6C5DD4}" srcOrd="2" destOrd="0" parTransId="{8E2EE748-B192-E148-86D1-2725DF2A72D3}" sibTransId="{9828F898-338F-8947-89C5-25693E202BB3}"/>
    <dgm:cxn modelId="{987DBD1D-3C9F-604E-B277-8F0DA544E777}" srcId="{E15FFC32-9C59-2B4D-AD57-F836F9287F13}" destId="{6BA15F28-E1D7-9F41-8EBB-74FFDD3E9693}" srcOrd="1" destOrd="0" parTransId="{A05D445D-732F-8745-B526-B8207F267CD9}" sibTransId="{D05FDE6F-8576-5845-990F-C0DE4747ABC8}"/>
    <dgm:cxn modelId="{9A39CC1D-0131-7D42-8F27-F78121DD92A1}" type="presOf" srcId="{6BA15F28-E1D7-9F41-8EBB-74FFDD3E9693}" destId="{804E1C39-23DD-E04B-AC03-B8696CA9F775}" srcOrd="0" destOrd="0" presId="urn:microsoft.com/office/officeart/2005/8/layout/hList6"/>
    <dgm:cxn modelId="{8F9EB62A-6705-D74B-A5B7-28A2415E4D84}" type="presOf" srcId="{7629E68D-F302-734A-ADFA-EABFDA6C5DD4}" destId="{9D7BCA43-BE80-6D40-BB96-10B5C25DC642}" srcOrd="0" destOrd="3" presId="urn:microsoft.com/office/officeart/2005/8/layout/hList6"/>
    <dgm:cxn modelId="{86235730-2DB3-C246-9DFC-728D7FDCFAB8}" srcId="{F6E01BC6-CE15-454F-A21D-5150F7F14D09}" destId="{E93A9FBE-EA4F-D446-9749-3A7F9AEC8747}" srcOrd="1" destOrd="0" parTransId="{2F300AC0-37BB-C94F-A408-270D5ED99A72}" sibTransId="{2955B179-8961-CA4D-9FFC-6E47025D1E25}"/>
    <dgm:cxn modelId="{2DFBF438-F8CB-CE4B-8C3F-B2F98EDC592B}" srcId="{F6E01BC6-CE15-454F-A21D-5150F7F14D09}" destId="{39D82396-6B91-0D45-8EBA-003F6E406D70}" srcOrd="0" destOrd="0" parTransId="{DCE044DC-8270-E04A-8E83-4E613F0A1DC2}" sibTransId="{62694007-939F-C841-B612-3140CB738A43}"/>
    <dgm:cxn modelId="{523F173B-B0F6-1149-B812-DE8FA8EAEBA7}" type="presOf" srcId="{7A93E5C8-B4D0-484B-81CB-29DDD0412D98}" destId="{804E1C39-23DD-E04B-AC03-B8696CA9F775}" srcOrd="0" destOrd="6" presId="urn:microsoft.com/office/officeart/2005/8/layout/hList6"/>
    <dgm:cxn modelId="{90657041-49A3-DA4F-A373-3F4018F9FCA3}" srcId="{6BA15F28-E1D7-9F41-8EBB-74FFDD3E9693}" destId="{86ED48C2-E33F-854F-853D-95430826D59D}" srcOrd="0" destOrd="0" parTransId="{B7185F68-2700-7744-9947-76B51A72D317}" sibTransId="{E0AB679C-3E7D-7844-B11B-A3E27A2BF4A3}"/>
    <dgm:cxn modelId="{EACCC241-0262-AC4E-AB09-D755B5D5E93B}" srcId="{6BA15F28-E1D7-9F41-8EBB-74FFDD3E9693}" destId="{7B07135A-8F40-BD4A-B4AD-2CFD350B2402}" srcOrd="4" destOrd="0" parTransId="{43D72BCB-F60C-D24F-BC16-CC91C4695F0A}" sibTransId="{34E1B827-C1EB-614E-B39A-C0A5011AB430}"/>
    <dgm:cxn modelId="{A4497354-CB11-D24E-9CF1-B8EB3680C424}" srcId="{6BA15F28-E1D7-9F41-8EBB-74FFDD3E9693}" destId="{7A93E5C8-B4D0-484B-81CB-29DDD0412D98}" srcOrd="5" destOrd="0" parTransId="{AC27BBFC-EF3A-8244-8B17-751C7C3BDAF1}" sibTransId="{5F175F88-CBD9-6846-B5CA-CFF97E5EE7F4}"/>
    <dgm:cxn modelId="{F612E762-3ACB-994A-8A44-9E43A9510539}" type="presOf" srcId="{E15FFC32-9C59-2B4D-AD57-F836F9287F13}" destId="{E87B8F9B-A6A7-0849-98CB-69910A097E4D}" srcOrd="0" destOrd="0" presId="urn:microsoft.com/office/officeart/2005/8/layout/hList6"/>
    <dgm:cxn modelId="{1B26B472-630A-904D-984B-7AC0A07DF515}" type="presOf" srcId="{0360D789-9A81-C649-B655-391B557EBCD3}" destId="{9D7BCA43-BE80-6D40-BB96-10B5C25DC642}" srcOrd="0" destOrd="5" presId="urn:microsoft.com/office/officeart/2005/8/layout/hList6"/>
    <dgm:cxn modelId="{F6A30A79-7EE0-4747-AE64-8055C2710878}" type="presOf" srcId="{0BA2DAD4-232A-3E4C-8104-1A9EBFACA83E}" destId="{42E57178-8E18-0B48-8CB3-9B39E58432B1}" srcOrd="0" destOrd="0" presId="urn:microsoft.com/office/officeart/2005/8/layout/hList6"/>
    <dgm:cxn modelId="{5394BB85-7E26-A54D-AA64-C79331AE788D}" type="presOf" srcId="{389AED2A-F54B-0342-A238-85ABA782FFCB}" destId="{804E1C39-23DD-E04B-AC03-B8696CA9F775}" srcOrd="0" destOrd="4" presId="urn:microsoft.com/office/officeart/2005/8/layout/hList6"/>
    <dgm:cxn modelId="{36C52799-7ECA-8449-B1CE-511C14921AE3}" srcId="{F6E01BC6-CE15-454F-A21D-5150F7F14D09}" destId="{D88A01B4-26DE-2241-A8F6-190D8056FD40}" srcOrd="3" destOrd="0" parTransId="{BCF9A562-0949-0F46-BE02-6A6D046A426E}" sibTransId="{53BED0B8-8987-954F-A4BE-8B662E4E0218}"/>
    <dgm:cxn modelId="{BAE9E89D-309E-8E46-B0A0-F162E5C51F17}" type="presOf" srcId="{39D82396-6B91-0D45-8EBA-003F6E406D70}" destId="{9D7BCA43-BE80-6D40-BB96-10B5C25DC642}" srcOrd="0" destOrd="1" presId="urn:microsoft.com/office/officeart/2005/8/layout/hList6"/>
    <dgm:cxn modelId="{DB2C4D9F-AE08-494B-ACE0-4B8AC58EDCBC}" srcId="{6BA15F28-E1D7-9F41-8EBB-74FFDD3E9693}" destId="{389AED2A-F54B-0342-A238-85ABA782FFCB}" srcOrd="3" destOrd="0" parTransId="{438C4034-92CA-0B46-B267-377198B2BE2C}" sibTransId="{3100F197-66D7-1B47-A8CC-090982A12060}"/>
    <dgm:cxn modelId="{25846D9F-284D-EE4F-9E5B-D6804767F826}" type="presOf" srcId="{E93A9FBE-EA4F-D446-9749-3A7F9AEC8747}" destId="{9D7BCA43-BE80-6D40-BB96-10B5C25DC642}" srcOrd="0" destOrd="2" presId="urn:microsoft.com/office/officeart/2005/8/layout/hList6"/>
    <dgm:cxn modelId="{B6B040A8-7715-754F-B0F3-A6DBFF9E34F3}" srcId="{E15FFC32-9C59-2B4D-AD57-F836F9287F13}" destId="{F6E01BC6-CE15-454F-A21D-5150F7F14D09}" srcOrd="2" destOrd="0" parTransId="{432D3D95-CD1A-E249-87F9-B61322EF8746}" sibTransId="{920F4581-8081-E64C-854A-848AA24C1B33}"/>
    <dgm:cxn modelId="{04DC3EAD-8753-5144-823D-03379F4EE205}" type="presOf" srcId="{F6E01BC6-CE15-454F-A21D-5150F7F14D09}" destId="{9D7BCA43-BE80-6D40-BB96-10B5C25DC642}" srcOrd="0" destOrd="0" presId="urn:microsoft.com/office/officeart/2005/8/layout/hList6"/>
    <dgm:cxn modelId="{25E23AAF-B69C-1543-AC8C-4D87BCB69BA1}" srcId="{F6E01BC6-CE15-454F-A21D-5150F7F14D09}" destId="{0360D789-9A81-C649-B655-391B557EBCD3}" srcOrd="4" destOrd="0" parTransId="{EE0D8657-E1FD-634F-9DAE-1CD60DACFE61}" sibTransId="{4ABDC89B-288C-0E4F-AD2C-318CCF41C876}"/>
    <dgm:cxn modelId="{74B00ABD-258A-7B44-99E9-954E95385201}" srcId="{6BA15F28-E1D7-9F41-8EBB-74FFDD3E9693}" destId="{FE5F9A64-FD02-B544-9D65-6DC285E78976}" srcOrd="1" destOrd="0" parTransId="{60D01AC6-34F3-384B-A8CB-6B7E136F6832}" sibTransId="{9891083B-D7D0-5241-A66A-0D93B989562F}"/>
    <dgm:cxn modelId="{826AA3C1-3DC1-6740-ABCD-01B93696430E}" type="presOf" srcId="{D88A01B4-26DE-2241-A8F6-190D8056FD40}" destId="{9D7BCA43-BE80-6D40-BB96-10B5C25DC642}" srcOrd="0" destOrd="4" presId="urn:microsoft.com/office/officeart/2005/8/layout/hList6"/>
    <dgm:cxn modelId="{97256FC2-B3A5-2944-8505-E573DF8411AD}" type="presOf" srcId="{32EDB5AE-2A20-EE4D-A60D-D5766D7364B0}" destId="{804E1C39-23DD-E04B-AC03-B8696CA9F775}" srcOrd="0" destOrd="7" presId="urn:microsoft.com/office/officeart/2005/8/layout/hList6"/>
    <dgm:cxn modelId="{E342F3C2-2824-7741-BA73-6B7B24A14FF0}" srcId="{6BA15F28-E1D7-9F41-8EBB-74FFDD3E9693}" destId="{32EDB5AE-2A20-EE4D-A60D-D5766D7364B0}" srcOrd="6" destOrd="0" parTransId="{F6351CBD-7B80-8D45-935D-0914E7024721}" sibTransId="{8B9FEF20-6FA5-4742-9F14-8A0DFB84D59C}"/>
    <dgm:cxn modelId="{AF8532C8-1598-404B-981E-3EAA5BA58A28}" srcId="{6BA15F28-E1D7-9F41-8EBB-74FFDD3E9693}" destId="{D9CF4E19-92F3-E34C-B78C-E76F3702376A}" srcOrd="2" destOrd="0" parTransId="{901124BA-6E50-2841-A6CB-677DC6872005}" sibTransId="{12ABF9B1-9FA8-E843-B6E3-8FB3522BCB51}"/>
    <dgm:cxn modelId="{BCDB19F0-60FA-E947-9F5D-B4AD473D21B6}" type="presOf" srcId="{D9CF4E19-92F3-E34C-B78C-E76F3702376A}" destId="{804E1C39-23DD-E04B-AC03-B8696CA9F775}" srcOrd="0" destOrd="3" presId="urn:microsoft.com/office/officeart/2005/8/layout/hList6"/>
    <dgm:cxn modelId="{128AF1F0-E50A-734E-9521-756A309BD9AF}" type="presOf" srcId="{7B07135A-8F40-BD4A-B4AD-2CFD350B2402}" destId="{804E1C39-23DD-E04B-AC03-B8696CA9F775}" srcOrd="0" destOrd="5" presId="urn:microsoft.com/office/officeart/2005/8/layout/hList6"/>
    <dgm:cxn modelId="{D40B38FA-9B6D-7C4B-ADCA-2A0DC7827089}" type="presOf" srcId="{86ED48C2-E33F-854F-853D-95430826D59D}" destId="{804E1C39-23DD-E04B-AC03-B8696CA9F775}" srcOrd="0" destOrd="1" presId="urn:microsoft.com/office/officeart/2005/8/layout/hList6"/>
    <dgm:cxn modelId="{0D5438FD-08B9-164C-B9CD-22B6368A94B4}" type="presOf" srcId="{FE5F9A64-FD02-B544-9D65-6DC285E78976}" destId="{804E1C39-23DD-E04B-AC03-B8696CA9F775}" srcOrd="0" destOrd="2" presId="urn:microsoft.com/office/officeart/2005/8/layout/hList6"/>
    <dgm:cxn modelId="{9B37CB69-193C-C942-BD45-122280C561B4}" type="presParOf" srcId="{E87B8F9B-A6A7-0849-98CB-69910A097E4D}" destId="{42E57178-8E18-0B48-8CB3-9B39E58432B1}" srcOrd="0" destOrd="0" presId="urn:microsoft.com/office/officeart/2005/8/layout/hList6"/>
    <dgm:cxn modelId="{49D42728-92A2-0F44-B8BB-D89BA32C9BD4}" type="presParOf" srcId="{E87B8F9B-A6A7-0849-98CB-69910A097E4D}" destId="{A54FCBEB-BCF6-E640-9ABE-07A2A18A2F9C}" srcOrd="1" destOrd="0" presId="urn:microsoft.com/office/officeart/2005/8/layout/hList6"/>
    <dgm:cxn modelId="{F310FA3C-FE3E-5D4A-8CEE-4FF02B0361BD}" type="presParOf" srcId="{E87B8F9B-A6A7-0849-98CB-69910A097E4D}" destId="{804E1C39-23DD-E04B-AC03-B8696CA9F775}" srcOrd="2" destOrd="0" presId="urn:microsoft.com/office/officeart/2005/8/layout/hList6"/>
    <dgm:cxn modelId="{CB30CBB9-6711-C042-9654-498708EFBD0C}" type="presParOf" srcId="{E87B8F9B-A6A7-0849-98CB-69910A097E4D}" destId="{A5D02A4F-A7BD-D545-BD27-0650DC78C49E}" srcOrd="3" destOrd="0" presId="urn:microsoft.com/office/officeart/2005/8/layout/hList6"/>
    <dgm:cxn modelId="{313F01D8-4794-FF47-8A33-3435D6003FA9}" type="presParOf" srcId="{E87B8F9B-A6A7-0849-98CB-69910A097E4D}" destId="{9D7BCA43-BE80-6D40-BB96-10B5C25DC64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86D0BA-EE98-F445-AA18-5F7891771BEF}"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fr-FR"/>
        </a:p>
      </dgm:t>
    </dgm:pt>
    <dgm:pt modelId="{5F9E2324-031B-7446-A4C6-08759ECE4356}">
      <dgm:prSet phldrT="[Texte]" custT="1"/>
      <dgm:spPr/>
      <dgm:t>
        <a:bodyPr/>
        <a:lstStyle/>
        <a:p>
          <a:r>
            <a:rPr lang="fr-FR" sz="2400" b="1" dirty="0">
              <a:latin typeface="Marianne" panose="02000000000000000000" pitchFamily="2" charset="0"/>
            </a:rPr>
            <a:t>STRUCTURES</a:t>
          </a:r>
        </a:p>
      </dgm:t>
    </dgm:pt>
    <dgm:pt modelId="{45361A40-3F1C-CF48-B227-BBDEE835C66D}" type="parTrans" cxnId="{C023528F-B7C5-5B47-81B2-154BE7BF2C3D}">
      <dgm:prSet/>
      <dgm:spPr/>
      <dgm:t>
        <a:bodyPr/>
        <a:lstStyle/>
        <a:p>
          <a:endParaRPr lang="fr-FR"/>
        </a:p>
      </dgm:t>
    </dgm:pt>
    <dgm:pt modelId="{AD8E9A3F-C725-924C-ADCE-F94D1B239C4E}" type="sibTrans" cxnId="{C023528F-B7C5-5B47-81B2-154BE7BF2C3D}">
      <dgm:prSet/>
      <dgm:spPr/>
      <dgm:t>
        <a:bodyPr/>
        <a:lstStyle/>
        <a:p>
          <a:endParaRPr lang="fr-FR"/>
        </a:p>
      </dgm:t>
    </dgm:pt>
    <dgm:pt modelId="{27F6C3B7-1014-5E47-B1A3-A5FC51BAC728}">
      <dgm:prSet phldrT="[Texte]" custT="1"/>
      <dgm:spPr/>
      <dgm:t>
        <a:bodyPr/>
        <a:lstStyle/>
        <a:p>
          <a:pPr>
            <a:buFontTx/>
            <a:buChar char="-"/>
          </a:pPr>
          <a:r>
            <a:rPr lang="fr-FR" sz="1800" dirty="0">
              <a:latin typeface="Marianne" panose="02000000000000000000" pitchFamily="2" charset="0"/>
            </a:rPr>
            <a:t>Petite enfance</a:t>
          </a:r>
        </a:p>
      </dgm:t>
    </dgm:pt>
    <dgm:pt modelId="{49AAB271-31E8-0447-86E6-3681923C334D}" type="parTrans" cxnId="{F263DDD2-8AD4-854C-BBA9-03C66D7C922B}">
      <dgm:prSet/>
      <dgm:spPr/>
      <dgm:t>
        <a:bodyPr/>
        <a:lstStyle/>
        <a:p>
          <a:endParaRPr lang="fr-FR"/>
        </a:p>
      </dgm:t>
    </dgm:pt>
    <dgm:pt modelId="{B6EF9183-0C80-474A-997D-316AA337C401}" type="sibTrans" cxnId="{F263DDD2-8AD4-854C-BBA9-03C66D7C922B}">
      <dgm:prSet/>
      <dgm:spPr/>
      <dgm:t>
        <a:bodyPr/>
        <a:lstStyle/>
        <a:p>
          <a:endParaRPr lang="fr-FR"/>
        </a:p>
      </dgm:t>
    </dgm:pt>
    <dgm:pt modelId="{D6BEBD27-39D1-6142-9F5C-3071017482C9}">
      <dgm:prSet phldrT="[Texte]" custT="1"/>
      <dgm:spPr/>
      <dgm:t>
        <a:bodyPr/>
        <a:lstStyle/>
        <a:p>
          <a:pPr>
            <a:buFontTx/>
            <a:buChar char="-"/>
          </a:pPr>
          <a:r>
            <a:rPr lang="fr-FR" sz="1800" dirty="0">
              <a:latin typeface="Marianne" panose="02000000000000000000" pitchFamily="2" charset="0"/>
            </a:rPr>
            <a:t>Services à la personne</a:t>
          </a:r>
        </a:p>
      </dgm:t>
    </dgm:pt>
    <dgm:pt modelId="{7D9A5FD2-7566-8245-B50E-C8BBCEDD360B}" type="parTrans" cxnId="{84C16785-90A5-6B4E-A705-3619E895A658}">
      <dgm:prSet/>
      <dgm:spPr/>
      <dgm:t>
        <a:bodyPr/>
        <a:lstStyle/>
        <a:p>
          <a:endParaRPr lang="fr-FR"/>
        </a:p>
      </dgm:t>
    </dgm:pt>
    <dgm:pt modelId="{4459808B-2090-1E47-926F-460B87D7AFB6}" type="sibTrans" cxnId="{84C16785-90A5-6B4E-A705-3619E895A658}">
      <dgm:prSet/>
      <dgm:spPr/>
      <dgm:t>
        <a:bodyPr/>
        <a:lstStyle/>
        <a:p>
          <a:endParaRPr lang="fr-FR"/>
        </a:p>
      </dgm:t>
    </dgm:pt>
    <dgm:pt modelId="{1723B47F-3FF9-F94A-A715-5CB7E5646823}">
      <dgm:prSet phldrT="[Texte]" custT="1"/>
      <dgm:spPr/>
      <dgm:t>
        <a:bodyPr/>
        <a:lstStyle/>
        <a:p>
          <a:pPr>
            <a:buFontTx/>
            <a:buChar char="-"/>
          </a:pPr>
          <a:r>
            <a:rPr lang="fr-FR" sz="1800" dirty="0">
              <a:latin typeface="Marianne" panose="02000000000000000000" pitchFamily="2" charset="0"/>
            </a:rPr>
            <a:t>Services hospitaliers</a:t>
          </a:r>
        </a:p>
      </dgm:t>
    </dgm:pt>
    <dgm:pt modelId="{58FCDF8C-6C3E-414B-81A5-FF8E31923A81}" type="parTrans" cxnId="{2066834F-65DD-A340-8A72-759362AAC67C}">
      <dgm:prSet/>
      <dgm:spPr/>
      <dgm:t>
        <a:bodyPr/>
        <a:lstStyle/>
        <a:p>
          <a:endParaRPr lang="fr-FR"/>
        </a:p>
      </dgm:t>
    </dgm:pt>
    <dgm:pt modelId="{EB684CD0-5C81-6D42-894F-762B877C2364}" type="sibTrans" cxnId="{2066834F-65DD-A340-8A72-759362AAC67C}">
      <dgm:prSet/>
      <dgm:spPr/>
      <dgm:t>
        <a:bodyPr/>
        <a:lstStyle/>
        <a:p>
          <a:endParaRPr lang="fr-FR"/>
        </a:p>
      </dgm:t>
    </dgm:pt>
    <dgm:pt modelId="{82B53AB1-156D-D445-BD6A-D0826AD011BF}">
      <dgm:prSet phldrT="[Texte]" custT="1"/>
      <dgm:spPr/>
      <dgm:t>
        <a:bodyPr/>
        <a:lstStyle/>
        <a:p>
          <a:pPr>
            <a:buFontTx/>
            <a:buChar char="-"/>
          </a:pPr>
          <a:r>
            <a:rPr lang="fr-FR" sz="1800" dirty="0">
              <a:latin typeface="Marianne" panose="02000000000000000000" pitchFamily="2" charset="0"/>
            </a:rPr>
            <a:t>Aide ou Soins à domicile</a:t>
          </a:r>
        </a:p>
      </dgm:t>
    </dgm:pt>
    <dgm:pt modelId="{9FB9D9D1-752E-CE4F-9539-D090FC478FEA}" type="parTrans" cxnId="{DF256B50-458A-BD4A-B4F7-CFC71F361BA9}">
      <dgm:prSet/>
      <dgm:spPr/>
      <dgm:t>
        <a:bodyPr/>
        <a:lstStyle/>
        <a:p>
          <a:endParaRPr lang="fr-FR"/>
        </a:p>
      </dgm:t>
    </dgm:pt>
    <dgm:pt modelId="{657400D6-8412-8443-805E-7633E43F02C2}" type="sibTrans" cxnId="{DF256B50-458A-BD4A-B4F7-CFC71F361BA9}">
      <dgm:prSet/>
      <dgm:spPr/>
      <dgm:t>
        <a:bodyPr/>
        <a:lstStyle/>
        <a:p>
          <a:endParaRPr lang="fr-FR"/>
        </a:p>
      </dgm:t>
    </dgm:pt>
    <dgm:pt modelId="{BE25ADE4-85E4-F549-85F7-6F00D70275E6}">
      <dgm:prSet phldrT="[Texte]" custT="1"/>
      <dgm:spPr/>
      <dgm:t>
        <a:bodyPr/>
        <a:lstStyle/>
        <a:p>
          <a:pPr>
            <a:buFontTx/>
            <a:buChar char="-"/>
          </a:pPr>
          <a:r>
            <a:rPr lang="fr-FR" sz="1800" dirty="0">
              <a:latin typeface="Marianne" panose="02000000000000000000" pitchFamily="2" charset="0"/>
            </a:rPr>
            <a:t>IFSI</a:t>
          </a:r>
        </a:p>
      </dgm:t>
    </dgm:pt>
    <dgm:pt modelId="{BA09CF74-0E2D-3F4C-B808-48734766402A}" type="parTrans" cxnId="{ECEEF15E-D039-7F4B-B4A5-A2C772212AAE}">
      <dgm:prSet/>
      <dgm:spPr/>
      <dgm:t>
        <a:bodyPr/>
        <a:lstStyle/>
        <a:p>
          <a:endParaRPr lang="fr-FR"/>
        </a:p>
      </dgm:t>
    </dgm:pt>
    <dgm:pt modelId="{AD772100-CC9C-1F45-8A5A-C6CD5D6C9482}" type="sibTrans" cxnId="{ECEEF15E-D039-7F4B-B4A5-A2C772212AAE}">
      <dgm:prSet/>
      <dgm:spPr/>
      <dgm:t>
        <a:bodyPr/>
        <a:lstStyle/>
        <a:p>
          <a:endParaRPr lang="fr-FR"/>
        </a:p>
      </dgm:t>
    </dgm:pt>
    <dgm:pt modelId="{B144B030-F7B9-254C-85CE-0BEB973F1670}">
      <dgm:prSet custT="1"/>
      <dgm:spPr/>
      <dgm:t>
        <a:bodyPr/>
        <a:lstStyle/>
        <a:p>
          <a:endParaRPr lang="fr-FR" sz="1800" dirty="0">
            <a:latin typeface="Marianne" panose="02000000000000000000" pitchFamily="2" charset="0"/>
          </a:endParaRPr>
        </a:p>
        <a:p>
          <a:endParaRPr lang="fr-FR" sz="1800" dirty="0">
            <a:latin typeface="Marianne" panose="02000000000000000000" pitchFamily="2" charset="0"/>
          </a:endParaRPr>
        </a:p>
        <a:p>
          <a:endParaRPr lang="fr-FR" sz="1800" dirty="0">
            <a:latin typeface="Marianne" panose="02000000000000000000" pitchFamily="2" charset="0"/>
          </a:endParaRPr>
        </a:p>
        <a:p>
          <a:endParaRPr lang="fr-FR" sz="2400" dirty="0">
            <a:latin typeface="Marianne" panose="02000000000000000000" pitchFamily="2" charset="0"/>
          </a:endParaRPr>
        </a:p>
        <a:p>
          <a:r>
            <a:rPr lang="fr-FR" sz="2400" dirty="0">
              <a:latin typeface="Marianne" panose="02000000000000000000" pitchFamily="2" charset="0"/>
            </a:rPr>
            <a:t>Organismes représentés à la CPC Cohésion sociale et santé</a:t>
          </a:r>
        </a:p>
      </dgm:t>
    </dgm:pt>
    <dgm:pt modelId="{7A430B7C-2419-B64D-A66B-454B733B0FBC}" type="parTrans" cxnId="{522F1697-37C2-C04F-9907-EC7515024E4A}">
      <dgm:prSet/>
      <dgm:spPr/>
      <dgm:t>
        <a:bodyPr/>
        <a:lstStyle/>
        <a:p>
          <a:endParaRPr lang="fr-FR"/>
        </a:p>
      </dgm:t>
    </dgm:pt>
    <dgm:pt modelId="{B8DE9E28-8B92-9747-A854-566B8360D231}" type="sibTrans" cxnId="{522F1697-37C2-C04F-9907-EC7515024E4A}">
      <dgm:prSet/>
      <dgm:spPr/>
      <dgm:t>
        <a:bodyPr/>
        <a:lstStyle/>
        <a:p>
          <a:endParaRPr lang="fr-FR"/>
        </a:p>
      </dgm:t>
    </dgm:pt>
    <dgm:pt modelId="{4FE20C37-7848-2F47-A140-6B68435A6968}">
      <dgm:prSet phldrT="[Texte]" custT="1"/>
      <dgm:spPr/>
      <dgm:t>
        <a:bodyPr/>
        <a:lstStyle/>
        <a:p>
          <a:endParaRPr lang="fr-FR" sz="2400" dirty="0">
            <a:latin typeface="Marianne" panose="02000000000000000000" pitchFamily="2" charset="0"/>
          </a:endParaRPr>
        </a:p>
        <a:p>
          <a:endParaRPr lang="fr-FR" sz="2400" dirty="0">
            <a:latin typeface="Marianne" panose="02000000000000000000" pitchFamily="2" charset="0"/>
          </a:endParaRPr>
        </a:p>
        <a:p>
          <a:endParaRPr lang="fr-FR" sz="2400" dirty="0">
            <a:latin typeface="Marianne" panose="02000000000000000000" pitchFamily="2" charset="0"/>
          </a:endParaRPr>
        </a:p>
        <a:p>
          <a:endParaRPr lang="fr-FR" sz="2400" dirty="0">
            <a:latin typeface="Marianne" panose="02000000000000000000" pitchFamily="2" charset="0"/>
          </a:endParaRPr>
        </a:p>
        <a:p>
          <a:r>
            <a:rPr lang="fr-FR" sz="2400" dirty="0">
              <a:latin typeface="Marianne" panose="02000000000000000000" pitchFamily="2" charset="0"/>
            </a:rPr>
            <a:t>Associations d’usagers</a:t>
          </a:r>
        </a:p>
        <a:p>
          <a:r>
            <a:rPr lang="fr-FR" sz="2400" dirty="0">
              <a:latin typeface="Marianne" panose="02000000000000000000" pitchFamily="2" charset="0"/>
            </a:rPr>
            <a:t>Organismes professionnels</a:t>
          </a:r>
        </a:p>
      </dgm:t>
    </dgm:pt>
    <dgm:pt modelId="{2A378ED7-5A46-2E43-B87E-E6E00EB74ED4}" type="parTrans" cxnId="{3809A1D2-7D27-4345-9A33-48E54E3EFAB6}">
      <dgm:prSet/>
      <dgm:spPr/>
      <dgm:t>
        <a:bodyPr/>
        <a:lstStyle/>
        <a:p>
          <a:endParaRPr lang="fr-FR"/>
        </a:p>
      </dgm:t>
    </dgm:pt>
    <dgm:pt modelId="{28CA9786-FE85-1945-B573-DCFF9E3EF99C}" type="sibTrans" cxnId="{3809A1D2-7D27-4345-9A33-48E54E3EFAB6}">
      <dgm:prSet/>
      <dgm:spPr/>
      <dgm:t>
        <a:bodyPr/>
        <a:lstStyle/>
        <a:p>
          <a:endParaRPr lang="fr-FR"/>
        </a:p>
      </dgm:t>
    </dgm:pt>
    <dgm:pt modelId="{28DB54DC-131C-704F-9CF0-FE291297CA00}" type="pres">
      <dgm:prSet presAssocID="{6F86D0BA-EE98-F445-AA18-5F7891771BEF}" presName="theList" presStyleCnt="0">
        <dgm:presLayoutVars>
          <dgm:dir/>
          <dgm:animLvl val="lvl"/>
          <dgm:resizeHandles val="exact"/>
        </dgm:presLayoutVars>
      </dgm:prSet>
      <dgm:spPr/>
    </dgm:pt>
    <dgm:pt modelId="{74514651-B3C7-9E40-BBCF-268144CD833E}" type="pres">
      <dgm:prSet presAssocID="{5F9E2324-031B-7446-A4C6-08759ECE4356}" presName="compNode" presStyleCnt="0"/>
      <dgm:spPr/>
    </dgm:pt>
    <dgm:pt modelId="{2DCABE72-EE58-DD4C-9ABA-D7103CBA7412}" type="pres">
      <dgm:prSet presAssocID="{5F9E2324-031B-7446-A4C6-08759ECE4356}" presName="aNode" presStyleLbl="bgShp" presStyleIdx="0" presStyleCnt="3"/>
      <dgm:spPr/>
    </dgm:pt>
    <dgm:pt modelId="{EBEE9FC1-E0D6-CD46-9BA8-5BEE4C258C2C}" type="pres">
      <dgm:prSet presAssocID="{5F9E2324-031B-7446-A4C6-08759ECE4356}" presName="textNode" presStyleLbl="bgShp" presStyleIdx="0" presStyleCnt="3"/>
      <dgm:spPr/>
    </dgm:pt>
    <dgm:pt modelId="{32881AE9-E8CC-7041-B93E-BEE6A6427D16}" type="pres">
      <dgm:prSet presAssocID="{5F9E2324-031B-7446-A4C6-08759ECE4356}" presName="compChildNode" presStyleCnt="0"/>
      <dgm:spPr/>
    </dgm:pt>
    <dgm:pt modelId="{2737F955-3961-264A-A869-B8A5FD9961E5}" type="pres">
      <dgm:prSet presAssocID="{5F9E2324-031B-7446-A4C6-08759ECE4356}" presName="theInnerList" presStyleCnt="0"/>
      <dgm:spPr/>
    </dgm:pt>
    <dgm:pt modelId="{04EEEAB5-4FFD-C047-9295-97097138211A}" type="pres">
      <dgm:prSet presAssocID="{27F6C3B7-1014-5E47-B1A3-A5FC51BAC728}" presName="childNode" presStyleLbl="node1" presStyleIdx="0" presStyleCnt="5">
        <dgm:presLayoutVars>
          <dgm:bulletEnabled val="1"/>
        </dgm:presLayoutVars>
      </dgm:prSet>
      <dgm:spPr/>
    </dgm:pt>
    <dgm:pt modelId="{2ACA32A3-81D8-DE4F-BA3A-D67D842AD634}" type="pres">
      <dgm:prSet presAssocID="{27F6C3B7-1014-5E47-B1A3-A5FC51BAC728}" presName="aSpace2" presStyleCnt="0"/>
      <dgm:spPr/>
    </dgm:pt>
    <dgm:pt modelId="{0C5FCF73-FEC4-3849-85DE-F9D800AF1EC0}" type="pres">
      <dgm:prSet presAssocID="{D6BEBD27-39D1-6142-9F5C-3071017482C9}" presName="childNode" presStyleLbl="node1" presStyleIdx="1" presStyleCnt="5">
        <dgm:presLayoutVars>
          <dgm:bulletEnabled val="1"/>
        </dgm:presLayoutVars>
      </dgm:prSet>
      <dgm:spPr/>
    </dgm:pt>
    <dgm:pt modelId="{45ED5A82-65BA-E549-B4E3-4F662ED33BDF}" type="pres">
      <dgm:prSet presAssocID="{D6BEBD27-39D1-6142-9F5C-3071017482C9}" presName="aSpace2" presStyleCnt="0"/>
      <dgm:spPr/>
    </dgm:pt>
    <dgm:pt modelId="{96C79BDC-821C-DB48-A6A2-B55B7D609E72}" type="pres">
      <dgm:prSet presAssocID="{1723B47F-3FF9-F94A-A715-5CB7E5646823}" presName="childNode" presStyleLbl="node1" presStyleIdx="2" presStyleCnt="5">
        <dgm:presLayoutVars>
          <dgm:bulletEnabled val="1"/>
        </dgm:presLayoutVars>
      </dgm:prSet>
      <dgm:spPr/>
    </dgm:pt>
    <dgm:pt modelId="{D42F03DB-F871-954F-9EE0-56F7EEBAE31D}" type="pres">
      <dgm:prSet presAssocID="{1723B47F-3FF9-F94A-A715-5CB7E5646823}" presName="aSpace2" presStyleCnt="0"/>
      <dgm:spPr/>
    </dgm:pt>
    <dgm:pt modelId="{421A574F-F146-CA45-9AAB-C219919A7AE8}" type="pres">
      <dgm:prSet presAssocID="{82B53AB1-156D-D445-BD6A-D0826AD011BF}" presName="childNode" presStyleLbl="node1" presStyleIdx="3" presStyleCnt="5" custScaleY="149603">
        <dgm:presLayoutVars>
          <dgm:bulletEnabled val="1"/>
        </dgm:presLayoutVars>
      </dgm:prSet>
      <dgm:spPr/>
    </dgm:pt>
    <dgm:pt modelId="{AF5470AE-B54C-F048-9856-3FB2E3A268EC}" type="pres">
      <dgm:prSet presAssocID="{82B53AB1-156D-D445-BD6A-D0826AD011BF}" presName="aSpace2" presStyleCnt="0"/>
      <dgm:spPr/>
    </dgm:pt>
    <dgm:pt modelId="{71D3B00D-E570-4C4A-A56E-76901ACCB63F}" type="pres">
      <dgm:prSet presAssocID="{BE25ADE4-85E4-F549-85F7-6F00D70275E6}" presName="childNode" presStyleLbl="node1" presStyleIdx="4" presStyleCnt="5">
        <dgm:presLayoutVars>
          <dgm:bulletEnabled val="1"/>
        </dgm:presLayoutVars>
      </dgm:prSet>
      <dgm:spPr/>
    </dgm:pt>
    <dgm:pt modelId="{4B4E9ED8-BE32-7A42-8C3B-2131B99D6686}" type="pres">
      <dgm:prSet presAssocID="{5F9E2324-031B-7446-A4C6-08759ECE4356}" presName="aSpace" presStyleCnt="0"/>
      <dgm:spPr/>
    </dgm:pt>
    <dgm:pt modelId="{7F11371F-3256-6045-A2FC-877D45D57718}" type="pres">
      <dgm:prSet presAssocID="{4FE20C37-7848-2F47-A140-6B68435A6968}" presName="compNode" presStyleCnt="0"/>
      <dgm:spPr/>
    </dgm:pt>
    <dgm:pt modelId="{E012634A-AD33-6843-BA10-6F7CFD504834}" type="pres">
      <dgm:prSet presAssocID="{4FE20C37-7848-2F47-A140-6B68435A6968}" presName="aNode" presStyleLbl="bgShp" presStyleIdx="1" presStyleCnt="3"/>
      <dgm:spPr/>
    </dgm:pt>
    <dgm:pt modelId="{3A92A43B-5333-BB49-98CA-4ACD2DDA75F5}" type="pres">
      <dgm:prSet presAssocID="{4FE20C37-7848-2F47-A140-6B68435A6968}" presName="textNode" presStyleLbl="bgShp" presStyleIdx="1" presStyleCnt="3"/>
      <dgm:spPr/>
    </dgm:pt>
    <dgm:pt modelId="{7898D328-9817-734F-9E2C-A79242E3A3D0}" type="pres">
      <dgm:prSet presAssocID="{4FE20C37-7848-2F47-A140-6B68435A6968}" presName="compChildNode" presStyleCnt="0"/>
      <dgm:spPr/>
    </dgm:pt>
    <dgm:pt modelId="{B6EEE47E-4F95-6F4A-A19D-B490197804A7}" type="pres">
      <dgm:prSet presAssocID="{4FE20C37-7848-2F47-A140-6B68435A6968}" presName="theInnerList" presStyleCnt="0"/>
      <dgm:spPr/>
    </dgm:pt>
    <dgm:pt modelId="{9CF54DC8-385A-F945-830B-83728DD1E740}" type="pres">
      <dgm:prSet presAssocID="{4FE20C37-7848-2F47-A140-6B68435A6968}" presName="aSpace" presStyleCnt="0"/>
      <dgm:spPr/>
    </dgm:pt>
    <dgm:pt modelId="{332C4086-E6D8-3C4B-B3A6-8B9F92957AB7}" type="pres">
      <dgm:prSet presAssocID="{B144B030-F7B9-254C-85CE-0BEB973F1670}" presName="compNode" presStyleCnt="0"/>
      <dgm:spPr/>
    </dgm:pt>
    <dgm:pt modelId="{843033FA-8038-E248-A73D-4C91C7876910}" type="pres">
      <dgm:prSet presAssocID="{B144B030-F7B9-254C-85CE-0BEB973F1670}" presName="aNode" presStyleLbl="bgShp" presStyleIdx="2" presStyleCnt="3"/>
      <dgm:spPr/>
    </dgm:pt>
    <dgm:pt modelId="{C1C5A15F-D2C7-D344-89C2-B34CBEAC974D}" type="pres">
      <dgm:prSet presAssocID="{B144B030-F7B9-254C-85CE-0BEB973F1670}" presName="textNode" presStyleLbl="bgShp" presStyleIdx="2" presStyleCnt="3"/>
      <dgm:spPr/>
    </dgm:pt>
    <dgm:pt modelId="{3AA36561-7F5F-1B4A-B4A6-898EE3FF17CB}" type="pres">
      <dgm:prSet presAssocID="{B144B030-F7B9-254C-85CE-0BEB973F1670}" presName="compChildNode" presStyleCnt="0"/>
      <dgm:spPr/>
    </dgm:pt>
    <dgm:pt modelId="{B1A9E174-66CC-594F-A826-C62EF65D5198}" type="pres">
      <dgm:prSet presAssocID="{B144B030-F7B9-254C-85CE-0BEB973F1670}" presName="theInnerList" presStyleCnt="0"/>
      <dgm:spPr/>
    </dgm:pt>
  </dgm:ptLst>
  <dgm:cxnLst>
    <dgm:cxn modelId="{5DC87D02-29EB-0941-927C-408FAFCDC4A4}" type="presOf" srcId="{6F86D0BA-EE98-F445-AA18-5F7891771BEF}" destId="{28DB54DC-131C-704F-9CF0-FE291297CA00}" srcOrd="0" destOrd="0" presId="urn:microsoft.com/office/officeart/2005/8/layout/lProcess2"/>
    <dgm:cxn modelId="{CF60F30F-2E53-554D-8E78-F96098A9F977}" type="presOf" srcId="{5F9E2324-031B-7446-A4C6-08759ECE4356}" destId="{EBEE9FC1-E0D6-CD46-9BA8-5BEE4C258C2C}" srcOrd="1" destOrd="0" presId="urn:microsoft.com/office/officeart/2005/8/layout/lProcess2"/>
    <dgm:cxn modelId="{99A88119-CA8A-DF45-8460-F13566E8D2C2}" type="presOf" srcId="{BE25ADE4-85E4-F549-85F7-6F00D70275E6}" destId="{71D3B00D-E570-4C4A-A56E-76901ACCB63F}" srcOrd="0" destOrd="0" presId="urn:microsoft.com/office/officeart/2005/8/layout/lProcess2"/>
    <dgm:cxn modelId="{E3796129-7630-1542-A610-8E928254B3AF}" type="presOf" srcId="{B144B030-F7B9-254C-85CE-0BEB973F1670}" destId="{C1C5A15F-D2C7-D344-89C2-B34CBEAC974D}" srcOrd="1" destOrd="0" presId="urn:microsoft.com/office/officeart/2005/8/layout/lProcess2"/>
    <dgm:cxn modelId="{2066834F-65DD-A340-8A72-759362AAC67C}" srcId="{5F9E2324-031B-7446-A4C6-08759ECE4356}" destId="{1723B47F-3FF9-F94A-A715-5CB7E5646823}" srcOrd="2" destOrd="0" parTransId="{58FCDF8C-6C3E-414B-81A5-FF8E31923A81}" sibTransId="{EB684CD0-5C81-6D42-894F-762B877C2364}"/>
    <dgm:cxn modelId="{DF256B50-458A-BD4A-B4F7-CFC71F361BA9}" srcId="{5F9E2324-031B-7446-A4C6-08759ECE4356}" destId="{82B53AB1-156D-D445-BD6A-D0826AD011BF}" srcOrd="3" destOrd="0" parTransId="{9FB9D9D1-752E-CE4F-9539-D090FC478FEA}" sibTransId="{657400D6-8412-8443-805E-7633E43F02C2}"/>
    <dgm:cxn modelId="{3DBE5657-F718-5D44-92D2-BF55941E6076}" type="presOf" srcId="{B144B030-F7B9-254C-85CE-0BEB973F1670}" destId="{843033FA-8038-E248-A73D-4C91C7876910}" srcOrd="0" destOrd="0" presId="urn:microsoft.com/office/officeart/2005/8/layout/lProcess2"/>
    <dgm:cxn modelId="{ECEEF15E-D039-7F4B-B4A5-A2C772212AAE}" srcId="{5F9E2324-031B-7446-A4C6-08759ECE4356}" destId="{BE25ADE4-85E4-F549-85F7-6F00D70275E6}" srcOrd="4" destOrd="0" parTransId="{BA09CF74-0E2D-3F4C-B808-48734766402A}" sibTransId="{AD772100-CC9C-1F45-8A5A-C6CD5D6C9482}"/>
    <dgm:cxn modelId="{951FA06C-4B6B-E44B-B7C9-63D1A05374A4}" type="presOf" srcId="{4FE20C37-7848-2F47-A140-6B68435A6968}" destId="{3A92A43B-5333-BB49-98CA-4ACD2DDA75F5}" srcOrd="1" destOrd="0" presId="urn:microsoft.com/office/officeart/2005/8/layout/lProcess2"/>
    <dgm:cxn modelId="{9D783A72-5F6E-0045-90D0-0917A93207E6}" type="presOf" srcId="{D6BEBD27-39D1-6142-9F5C-3071017482C9}" destId="{0C5FCF73-FEC4-3849-85DE-F9D800AF1EC0}" srcOrd="0" destOrd="0" presId="urn:microsoft.com/office/officeart/2005/8/layout/lProcess2"/>
    <dgm:cxn modelId="{B22FD97B-DF68-2742-858E-9F5EA563C5D2}" type="presOf" srcId="{1723B47F-3FF9-F94A-A715-5CB7E5646823}" destId="{96C79BDC-821C-DB48-A6A2-B55B7D609E72}" srcOrd="0" destOrd="0" presId="urn:microsoft.com/office/officeart/2005/8/layout/lProcess2"/>
    <dgm:cxn modelId="{84C16785-90A5-6B4E-A705-3619E895A658}" srcId="{5F9E2324-031B-7446-A4C6-08759ECE4356}" destId="{D6BEBD27-39D1-6142-9F5C-3071017482C9}" srcOrd="1" destOrd="0" parTransId="{7D9A5FD2-7566-8245-B50E-C8BBCEDD360B}" sibTransId="{4459808B-2090-1E47-926F-460B87D7AFB6}"/>
    <dgm:cxn modelId="{E61BB38E-AD80-0348-BE4F-13A8CB7ABCA3}" type="presOf" srcId="{82B53AB1-156D-D445-BD6A-D0826AD011BF}" destId="{421A574F-F146-CA45-9AAB-C219919A7AE8}" srcOrd="0" destOrd="0" presId="urn:microsoft.com/office/officeart/2005/8/layout/lProcess2"/>
    <dgm:cxn modelId="{C023528F-B7C5-5B47-81B2-154BE7BF2C3D}" srcId="{6F86D0BA-EE98-F445-AA18-5F7891771BEF}" destId="{5F9E2324-031B-7446-A4C6-08759ECE4356}" srcOrd="0" destOrd="0" parTransId="{45361A40-3F1C-CF48-B227-BBDEE835C66D}" sibTransId="{AD8E9A3F-C725-924C-ADCE-F94D1B239C4E}"/>
    <dgm:cxn modelId="{522F1697-37C2-C04F-9907-EC7515024E4A}" srcId="{6F86D0BA-EE98-F445-AA18-5F7891771BEF}" destId="{B144B030-F7B9-254C-85CE-0BEB973F1670}" srcOrd="2" destOrd="0" parTransId="{7A430B7C-2419-B64D-A66B-454B733B0FBC}" sibTransId="{B8DE9E28-8B92-9747-A854-566B8360D231}"/>
    <dgm:cxn modelId="{1A03D3CF-B31D-7A4C-8DF2-DFFCD7FD2FEC}" type="presOf" srcId="{4FE20C37-7848-2F47-A140-6B68435A6968}" destId="{E012634A-AD33-6843-BA10-6F7CFD504834}" srcOrd="0" destOrd="0" presId="urn:microsoft.com/office/officeart/2005/8/layout/lProcess2"/>
    <dgm:cxn modelId="{3809A1D2-7D27-4345-9A33-48E54E3EFAB6}" srcId="{6F86D0BA-EE98-F445-AA18-5F7891771BEF}" destId="{4FE20C37-7848-2F47-A140-6B68435A6968}" srcOrd="1" destOrd="0" parTransId="{2A378ED7-5A46-2E43-B87E-E6E00EB74ED4}" sibTransId="{28CA9786-FE85-1945-B573-DCFF9E3EF99C}"/>
    <dgm:cxn modelId="{F263DDD2-8AD4-854C-BBA9-03C66D7C922B}" srcId="{5F9E2324-031B-7446-A4C6-08759ECE4356}" destId="{27F6C3B7-1014-5E47-B1A3-A5FC51BAC728}" srcOrd="0" destOrd="0" parTransId="{49AAB271-31E8-0447-86E6-3681923C334D}" sibTransId="{B6EF9183-0C80-474A-997D-316AA337C401}"/>
    <dgm:cxn modelId="{9FDB71DF-A14A-3941-8339-206F25E25E66}" type="presOf" srcId="{5F9E2324-031B-7446-A4C6-08759ECE4356}" destId="{2DCABE72-EE58-DD4C-9ABA-D7103CBA7412}" srcOrd="0" destOrd="0" presId="urn:microsoft.com/office/officeart/2005/8/layout/lProcess2"/>
    <dgm:cxn modelId="{348BB8EF-2A11-6B4E-B950-403294BBDD67}" type="presOf" srcId="{27F6C3B7-1014-5E47-B1A3-A5FC51BAC728}" destId="{04EEEAB5-4FFD-C047-9295-97097138211A}" srcOrd="0" destOrd="0" presId="urn:microsoft.com/office/officeart/2005/8/layout/lProcess2"/>
    <dgm:cxn modelId="{48EBBA27-6F0D-CF4E-81E2-A806566ED53A}" type="presParOf" srcId="{28DB54DC-131C-704F-9CF0-FE291297CA00}" destId="{74514651-B3C7-9E40-BBCF-268144CD833E}" srcOrd="0" destOrd="0" presId="urn:microsoft.com/office/officeart/2005/8/layout/lProcess2"/>
    <dgm:cxn modelId="{ECF06F8B-1B83-D843-BF39-64E57FE9E12F}" type="presParOf" srcId="{74514651-B3C7-9E40-BBCF-268144CD833E}" destId="{2DCABE72-EE58-DD4C-9ABA-D7103CBA7412}" srcOrd="0" destOrd="0" presId="urn:microsoft.com/office/officeart/2005/8/layout/lProcess2"/>
    <dgm:cxn modelId="{0B2E7FE2-2F7C-A34B-BF9F-FBC06E0B8688}" type="presParOf" srcId="{74514651-B3C7-9E40-BBCF-268144CD833E}" destId="{EBEE9FC1-E0D6-CD46-9BA8-5BEE4C258C2C}" srcOrd="1" destOrd="0" presId="urn:microsoft.com/office/officeart/2005/8/layout/lProcess2"/>
    <dgm:cxn modelId="{C8BA9155-4764-3440-84AE-49EEBC0E6692}" type="presParOf" srcId="{74514651-B3C7-9E40-BBCF-268144CD833E}" destId="{32881AE9-E8CC-7041-B93E-BEE6A6427D16}" srcOrd="2" destOrd="0" presId="urn:microsoft.com/office/officeart/2005/8/layout/lProcess2"/>
    <dgm:cxn modelId="{0EE8006A-6BDA-FB48-89A7-F7B1DB1D08DA}" type="presParOf" srcId="{32881AE9-E8CC-7041-B93E-BEE6A6427D16}" destId="{2737F955-3961-264A-A869-B8A5FD9961E5}" srcOrd="0" destOrd="0" presId="urn:microsoft.com/office/officeart/2005/8/layout/lProcess2"/>
    <dgm:cxn modelId="{EF6BAE0C-474B-1C44-81E5-006B240C309E}" type="presParOf" srcId="{2737F955-3961-264A-A869-B8A5FD9961E5}" destId="{04EEEAB5-4FFD-C047-9295-97097138211A}" srcOrd="0" destOrd="0" presId="urn:microsoft.com/office/officeart/2005/8/layout/lProcess2"/>
    <dgm:cxn modelId="{871C52DC-600C-0141-83A6-BAC2484616A5}" type="presParOf" srcId="{2737F955-3961-264A-A869-B8A5FD9961E5}" destId="{2ACA32A3-81D8-DE4F-BA3A-D67D842AD634}" srcOrd="1" destOrd="0" presId="urn:microsoft.com/office/officeart/2005/8/layout/lProcess2"/>
    <dgm:cxn modelId="{F0B37737-940E-5746-89EB-BEB28B9BE058}" type="presParOf" srcId="{2737F955-3961-264A-A869-B8A5FD9961E5}" destId="{0C5FCF73-FEC4-3849-85DE-F9D800AF1EC0}" srcOrd="2" destOrd="0" presId="urn:microsoft.com/office/officeart/2005/8/layout/lProcess2"/>
    <dgm:cxn modelId="{5B853E25-AB4E-8841-8A66-955E9CF96FBA}" type="presParOf" srcId="{2737F955-3961-264A-A869-B8A5FD9961E5}" destId="{45ED5A82-65BA-E549-B4E3-4F662ED33BDF}" srcOrd="3" destOrd="0" presId="urn:microsoft.com/office/officeart/2005/8/layout/lProcess2"/>
    <dgm:cxn modelId="{7846630E-DD30-0143-97E6-E86A5D4B945D}" type="presParOf" srcId="{2737F955-3961-264A-A869-B8A5FD9961E5}" destId="{96C79BDC-821C-DB48-A6A2-B55B7D609E72}" srcOrd="4" destOrd="0" presId="urn:microsoft.com/office/officeart/2005/8/layout/lProcess2"/>
    <dgm:cxn modelId="{5CDE0E9E-5A95-C542-A2BB-341F9EED1716}" type="presParOf" srcId="{2737F955-3961-264A-A869-B8A5FD9961E5}" destId="{D42F03DB-F871-954F-9EE0-56F7EEBAE31D}" srcOrd="5" destOrd="0" presId="urn:microsoft.com/office/officeart/2005/8/layout/lProcess2"/>
    <dgm:cxn modelId="{F3E4BA10-1BEC-6040-98D5-E3D376DE88C6}" type="presParOf" srcId="{2737F955-3961-264A-A869-B8A5FD9961E5}" destId="{421A574F-F146-CA45-9AAB-C219919A7AE8}" srcOrd="6" destOrd="0" presId="urn:microsoft.com/office/officeart/2005/8/layout/lProcess2"/>
    <dgm:cxn modelId="{5674D2F7-7FC6-2049-B408-03BD580006DC}" type="presParOf" srcId="{2737F955-3961-264A-A869-B8A5FD9961E5}" destId="{AF5470AE-B54C-F048-9856-3FB2E3A268EC}" srcOrd="7" destOrd="0" presId="urn:microsoft.com/office/officeart/2005/8/layout/lProcess2"/>
    <dgm:cxn modelId="{AC059C53-AE64-0D4D-B20D-8B608933A870}" type="presParOf" srcId="{2737F955-3961-264A-A869-B8A5FD9961E5}" destId="{71D3B00D-E570-4C4A-A56E-76901ACCB63F}" srcOrd="8" destOrd="0" presId="urn:microsoft.com/office/officeart/2005/8/layout/lProcess2"/>
    <dgm:cxn modelId="{BDDB4E27-7784-E147-B9DB-D549DF2085F6}" type="presParOf" srcId="{28DB54DC-131C-704F-9CF0-FE291297CA00}" destId="{4B4E9ED8-BE32-7A42-8C3B-2131B99D6686}" srcOrd="1" destOrd="0" presId="urn:microsoft.com/office/officeart/2005/8/layout/lProcess2"/>
    <dgm:cxn modelId="{30119E78-01A2-CD4D-BBDB-6953831CE011}" type="presParOf" srcId="{28DB54DC-131C-704F-9CF0-FE291297CA00}" destId="{7F11371F-3256-6045-A2FC-877D45D57718}" srcOrd="2" destOrd="0" presId="urn:microsoft.com/office/officeart/2005/8/layout/lProcess2"/>
    <dgm:cxn modelId="{A9FC68B2-053A-5D4E-9E73-1D3EBFF40154}" type="presParOf" srcId="{7F11371F-3256-6045-A2FC-877D45D57718}" destId="{E012634A-AD33-6843-BA10-6F7CFD504834}" srcOrd="0" destOrd="0" presId="urn:microsoft.com/office/officeart/2005/8/layout/lProcess2"/>
    <dgm:cxn modelId="{92FBD033-D3D4-0242-8A87-0E117B8D1145}" type="presParOf" srcId="{7F11371F-3256-6045-A2FC-877D45D57718}" destId="{3A92A43B-5333-BB49-98CA-4ACD2DDA75F5}" srcOrd="1" destOrd="0" presId="urn:microsoft.com/office/officeart/2005/8/layout/lProcess2"/>
    <dgm:cxn modelId="{15D785FA-BE2A-544E-A265-83DBBDB482A2}" type="presParOf" srcId="{7F11371F-3256-6045-A2FC-877D45D57718}" destId="{7898D328-9817-734F-9E2C-A79242E3A3D0}" srcOrd="2" destOrd="0" presId="urn:microsoft.com/office/officeart/2005/8/layout/lProcess2"/>
    <dgm:cxn modelId="{76646C1E-0CAD-1049-8762-30B0F55F0C2E}" type="presParOf" srcId="{7898D328-9817-734F-9E2C-A79242E3A3D0}" destId="{B6EEE47E-4F95-6F4A-A19D-B490197804A7}" srcOrd="0" destOrd="0" presId="urn:microsoft.com/office/officeart/2005/8/layout/lProcess2"/>
    <dgm:cxn modelId="{63DBFF6A-0273-3849-A624-D24ADA1E4D95}" type="presParOf" srcId="{28DB54DC-131C-704F-9CF0-FE291297CA00}" destId="{9CF54DC8-385A-F945-830B-83728DD1E740}" srcOrd="3" destOrd="0" presId="urn:microsoft.com/office/officeart/2005/8/layout/lProcess2"/>
    <dgm:cxn modelId="{8F117545-6039-5A43-8FCC-534EBD75DE8F}" type="presParOf" srcId="{28DB54DC-131C-704F-9CF0-FE291297CA00}" destId="{332C4086-E6D8-3C4B-B3A6-8B9F92957AB7}" srcOrd="4" destOrd="0" presId="urn:microsoft.com/office/officeart/2005/8/layout/lProcess2"/>
    <dgm:cxn modelId="{70B31843-BB56-CE41-98E6-3EA9891BCF9C}" type="presParOf" srcId="{332C4086-E6D8-3C4B-B3A6-8B9F92957AB7}" destId="{843033FA-8038-E248-A73D-4C91C7876910}" srcOrd="0" destOrd="0" presId="urn:microsoft.com/office/officeart/2005/8/layout/lProcess2"/>
    <dgm:cxn modelId="{99C3A89F-3CCC-AB4D-964A-B29796304AF7}" type="presParOf" srcId="{332C4086-E6D8-3C4B-B3A6-8B9F92957AB7}" destId="{C1C5A15F-D2C7-D344-89C2-B34CBEAC974D}" srcOrd="1" destOrd="0" presId="urn:microsoft.com/office/officeart/2005/8/layout/lProcess2"/>
    <dgm:cxn modelId="{138CA1FF-66B7-404B-A0CA-51B587982E54}" type="presParOf" srcId="{332C4086-E6D8-3C4B-B3A6-8B9F92957AB7}" destId="{3AA36561-7F5F-1B4A-B4A6-898EE3FF17CB}" srcOrd="2" destOrd="0" presId="urn:microsoft.com/office/officeart/2005/8/layout/lProcess2"/>
    <dgm:cxn modelId="{553A8755-B4EE-9C4F-9D9A-DD03ACCB3EA8}" type="presParOf" srcId="{3AA36561-7F5F-1B4A-B4A6-898EE3FF17CB}" destId="{B1A9E174-66CC-594F-A826-C62EF65D519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27A36D-2344-BB4C-B6CC-1350979054AA}" type="doc">
      <dgm:prSet loTypeId="urn:microsoft.com/office/officeart/2005/8/layout/pyramid2" loCatId="pyramid" qsTypeId="urn:microsoft.com/office/officeart/2005/8/quickstyle/simple1" qsCatId="simple" csTypeId="urn:microsoft.com/office/officeart/2005/8/colors/colorful1" csCatId="colorful" phldr="1"/>
      <dgm:spPr/>
    </dgm:pt>
    <dgm:pt modelId="{3A11DFAD-3F9E-EF4A-99F8-041974C896F8}">
      <dgm:prSet phldrT="[Texte]" custT="1"/>
      <dgm:spPr/>
      <dgm:t>
        <a:bodyPr/>
        <a:lstStyle/>
        <a:p>
          <a:r>
            <a:rPr lang="fr-FR" sz="1800" b="0" dirty="0">
              <a:latin typeface="Marianne" panose="02000000000000000000" pitchFamily="2" charset="0"/>
              <a:ea typeface="Calibri" panose="020F0502020204030204" pitchFamily="34" charset="0"/>
              <a:cs typeface="Times New Roman" panose="02020603050405020304" pitchFamily="18" charset="0"/>
            </a:rPr>
            <a:t>Globalement, le baccalauréat professionnel « Accompagnement, soins et services à la personne » est reconnu et apprécié.</a:t>
          </a:r>
          <a:endParaRPr lang="fr-FR" sz="1800" b="0" dirty="0">
            <a:latin typeface="Marianne" panose="02000000000000000000" pitchFamily="2" charset="0"/>
          </a:endParaRPr>
        </a:p>
      </dgm:t>
    </dgm:pt>
    <dgm:pt modelId="{1819A762-3435-0E4D-BFC5-018A8AF5E1C4}" type="parTrans" cxnId="{27B6C8E4-FE75-014F-8768-8A6ADA9174B8}">
      <dgm:prSet/>
      <dgm:spPr/>
      <dgm:t>
        <a:bodyPr/>
        <a:lstStyle/>
        <a:p>
          <a:endParaRPr lang="fr-FR"/>
        </a:p>
      </dgm:t>
    </dgm:pt>
    <dgm:pt modelId="{2677CB6E-352D-9C4D-85AC-D1C34F7FA6C2}" type="sibTrans" cxnId="{27B6C8E4-FE75-014F-8768-8A6ADA9174B8}">
      <dgm:prSet/>
      <dgm:spPr/>
      <dgm:t>
        <a:bodyPr/>
        <a:lstStyle/>
        <a:p>
          <a:endParaRPr lang="fr-FR"/>
        </a:p>
      </dgm:t>
    </dgm:pt>
    <dgm:pt modelId="{C675AE5F-A94C-3342-ACAC-E7117AB49095}">
      <dgm:prSet phldrT="[Texte]" custT="1"/>
      <dgm:spPr/>
      <dgm:t>
        <a:bodyPr/>
        <a:lstStyle/>
        <a:p>
          <a:r>
            <a:rPr lang="fr-FR" sz="1800" b="0" dirty="0">
              <a:latin typeface="Marianne" panose="02000000000000000000" pitchFamily="2" charset="0"/>
              <a:ea typeface="Calibri" panose="020F0502020204030204" pitchFamily="34" charset="0"/>
              <a:cs typeface="Times New Roman" panose="02020603050405020304" pitchFamily="18" charset="0"/>
            </a:rPr>
            <a:t>Les retours des enquêtes et les entretiens montrent que l’option suivie, « A domicile » ou « En structure », n’a pas d’impact sur la poursuite d’études ou l’insertion professionnelle .</a:t>
          </a:r>
          <a:endParaRPr lang="fr-FR" sz="1800" b="0" dirty="0">
            <a:latin typeface="Marianne" panose="02000000000000000000" pitchFamily="2" charset="0"/>
          </a:endParaRPr>
        </a:p>
      </dgm:t>
    </dgm:pt>
    <dgm:pt modelId="{652A2DE8-83DA-6F42-BB45-01AAF3035F38}" type="parTrans" cxnId="{2069E8DA-7FC5-D248-BAE2-EAC5701A1E80}">
      <dgm:prSet/>
      <dgm:spPr/>
      <dgm:t>
        <a:bodyPr/>
        <a:lstStyle/>
        <a:p>
          <a:endParaRPr lang="fr-FR"/>
        </a:p>
      </dgm:t>
    </dgm:pt>
    <dgm:pt modelId="{DC03E842-5244-6447-AF1F-8C82AA5669BE}" type="sibTrans" cxnId="{2069E8DA-7FC5-D248-BAE2-EAC5701A1E80}">
      <dgm:prSet/>
      <dgm:spPr/>
      <dgm:t>
        <a:bodyPr/>
        <a:lstStyle/>
        <a:p>
          <a:endParaRPr lang="fr-FR"/>
        </a:p>
      </dgm:t>
    </dgm:pt>
    <dgm:pt modelId="{6C778F3C-EC61-064E-ADD0-CC5EBFA46E26}">
      <dgm:prSet phldrT="[Texte]" custT="1"/>
      <dgm:spPr/>
      <dgm:t>
        <a:bodyPr/>
        <a:lstStyle/>
        <a:p>
          <a:pPr>
            <a:buFontTx/>
            <a:buChar char="-"/>
          </a:pPr>
          <a:r>
            <a:rPr lang="fr-FR" sz="1800" b="1" dirty="0">
              <a:latin typeface="Marianne" panose="02000000000000000000" pitchFamily="2" charset="0"/>
              <a:ea typeface="Calibri" panose="020F0502020204030204" pitchFamily="34" charset="0"/>
              <a:cs typeface="Times New Roman" panose="02020603050405020304" pitchFamily="18" charset="0"/>
            </a:rPr>
            <a:t>A renforcer : </a:t>
          </a:r>
          <a:r>
            <a:rPr lang="fr-FR" sz="1800" b="1" dirty="0">
              <a:latin typeface="Marianne" panose="02000000000000000000" pitchFamily="2" charset="0"/>
              <a:cs typeface="Times New Roman" panose="02020603050405020304" pitchFamily="18" charset="0"/>
            </a:rPr>
            <a:t>la posture professionnelle,  les capacités rédactionnelles, l’usage du numérique, le vocabulaire professionnel, l’analyse de pratiques et la prise de recul.</a:t>
          </a:r>
          <a:endParaRPr lang="fr-FR" sz="1800" dirty="0">
            <a:latin typeface="Marianne" panose="02000000000000000000" pitchFamily="2" charset="0"/>
          </a:endParaRPr>
        </a:p>
      </dgm:t>
    </dgm:pt>
    <dgm:pt modelId="{3091580F-BCE6-BF46-B298-27705B0CADAC}" type="parTrans" cxnId="{2E9F1F15-77FF-2643-8E58-CCFDB8B3962F}">
      <dgm:prSet/>
      <dgm:spPr/>
      <dgm:t>
        <a:bodyPr/>
        <a:lstStyle/>
        <a:p>
          <a:endParaRPr lang="fr-FR"/>
        </a:p>
      </dgm:t>
    </dgm:pt>
    <dgm:pt modelId="{E17D44AF-680F-CD4E-9271-257AE2413938}" type="sibTrans" cxnId="{2E9F1F15-77FF-2643-8E58-CCFDB8B3962F}">
      <dgm:prSet/>
      <dgm:spPr/>
      <dgm:t>
        <a:bodyPr/>
        <a:lstStyle/>
        <a:p>
          <a:endParaRPr lang="fr-FR"/>
        </a:p>
      </dgm:t>
    </dgm:pt>
    <dgm:pt modelId="{DA45C2B0-90E7-F547-B8AC-C6EBAA850FBB}" type="pres">
      <dgm:prSet presAssocID="{6B27A36D-2344-BB4C-B6CC-1350979054AA}" presName="compositeShape" presStyleCnt="0">
        <dgm:presLayoutVars>
          <dgm:dir/>
          <dgm:resizeHandles/>
        </dgm:presLayoutVars>
      </dgm:prSet>
      <dgm:spPr/>
    </dgm:pt>
    <dgm:pt modelId="{DDC0B21A-154B-D14D-B9B8-918BD9AB2469}" type="pres">
      <dgm:prSet presAssocID="{6B27A36D-2344-BB4C-B6CC-1350979054AA}" presName="pyramid" presStyleLbl="node1" presStyleIdx="0" presStyleCnt="1" custLinFactNeighborX="-39402" custLinFactNeighborY="1313"/>
      <dgm:spPr/>
    </dgm:pt>
    <dgm:pt modelId="{DBF2B38B-F5F7-4E4F-BA76-FF9B6F52F7C1}" type="pres">
      <dgm:prSet presAssocID="{6B27A36D-2344-BB4C-B6CC-1350979054AA}" presName="theList" presStyleCnt="0"/>
      <dgm:spPr/>
    </dgm:pt>
    <dgm:pt modelId="{CA067B03-6488-8E47-A757-43528728F727}" type="pres">
      <dgm:prSet presAssocID="{3A11DFAD-3F9E-EF4A-99F8-041974C896F8}" presName="aNode" presStyleLbl="fgAcc1" presStyleIdx="0" presStyleCnt="3" custScaleX="306457" custLinFactNeighborX="-505">
        <dgm:presLayoutVars>
          <dgm:bulletEnabled val="1"/>
        </dgm:presLayoutVars>
      </dgm:prSet>
      <dgm:spPr/>
    </dgm:pt>
    <dgm:pt modelId="{6E4E7306-72D6-F145-8F17-8ADA60E1BC8B}" type="pres">
      <dgm:prSet presAssocID="{3A11DFAD-3F9E-EF4A-99F8-041974C896F8}" presName="aSpace" presStyleCnt="0"/>
      <dgm:spPr/>
    </dgm:pt>
    <dgm:pt modelId="{15A9BEF0-80BB-3141-8D39-9D6905B8B35A}" type="pres">
      <dgm:prSet presAssocID="{C675AE5F-A94C-3342-ACAC-E7117AB49095}" presName="aNode" presStyleLbl="fgAcc1" presStyleIdx="1" presStyleCnt="3" custScaleX="306458">
        <dgm:presLayoutVars>
          <dgm:bulletEnabled val="1"/>
        </dgm:presLayoutVars>
      </dgm:prSet>
      <dgm:spPr/>
    </dgm:pt>
    <dgm:pt modelId="{8EC54AA7-C27C-8A44-99E8-4FF858D1B6BF}" type="pres">
      <dgm:prSet presAssocID="{C675AE5F-A94C-3342-ACAC-E7117AB49095}" presName="aSpace" presStyleCnt="0"/>
      <dgm:spPr/>
    </dgm:pt>
    <dgm:pt modelId="{D473A2B4-FFF8-4C4E-AC51-E530D3B14302}" type="pres">
      <dgm:prSet presAssocID="{6C778F3C-EC61-064E-ADD0-CC5EBFA46E26}" presName="aNode" presStyleLbl="fgAcc1" presStyleIdx="2" presStyleCnt="3" custScaleX="306458">
        <dgm:presLayoutVars>
          <dgm:bulletEnabled val="1"/>
        </dgm:presLayoutVars>
      </dgm:prSet>
      <dgm:spPr/>
    </dgm:pt>
    <dgm:pt modelId="{4D5322CC-0334-5C40-9DD0-8734A405F582}" type="pres">
      <dgm:prSet presAssocID="{6C778F3C-EC61-064E-ADD0-CC5EBFA46E26}" presName="aSpace" presStyleCnt="0"/>
      <dgm:spPr/>
    </dgm:pt>
  </dgm:ptLst>
  <dgm:cxnLst>
    <dgm:cxn modelId="{2E9F1F15-77FF-2643-8E58-CCFDB8B3962F}" srcId="{6B27A36D-2344-BB4C-B6CC-1350979054AA}" destId="{6C778F3C-EC61-064E-ADD0-CC5EBFA46E26}" srcOrd="2" destOrd="0" parTransId="{3091580F-BCE6-BF46-B298-27705B0CADAC}" sibTransId="{E17D44AF-680F-CD4E-9271-257AE2413938}"/>
    <dgm:cxn modelId="{9162A05A-8F52-F247-B703-B03AE0EF463F}" type="presOf" srcId="{6C778F3C-EC61-064E-ADD0-CC5EBFA46E26}" destId="{D473A2B4-FFF8-4C4E-AC51-E530D3B14302}" srcOrd="0" destOrd="0" presId="urn:microsoft.com/office/officeart/2005/8/layout/pyramid2"/>
    <dgm:cxn modelId="{EA69C36D-1D2E-5B49-9065-1CD8AB9DD2E6}" type="presOf" srcId="{C675AE5F-A94C-3342-ACAC-E7117AB49095}" destId="{15A9BEF0-80BB-3141-8D39-9D6905B8B35A}" srcOrd="0" destOrd="0" presId="urn:microsoft.com/office/officeart/2005/8/layout/pyramid2"/>
    <dgm:cxn modelId="{E3777492-B2D3-394F-B376-F5F3579EE508}" type="presOf" srcId="{6B27A36D-2344-BB4C-B6CC-1350979054AA}" destId="{DA45C2B0-90E7-F547-B8AC-C6EBAA850FBB}" srcOrd="0" destOrd="0" presId="urn:microsoft.com/office/officeart/2005/8/layout/pyramid2"/>
    <dgm:cxn modelId="{2069E8DA-7FC5-D248-BAE2-EAC5701A1E80}" srcId="{6B27A36D-2344-BB4C-B6CC-1350979054AA}" destId="{C675AE5F-A94C-3342-ACAC-E7117AB49095}" srcOrd="1" destOrd="0" parTransId="{652A2DE8-83DA-6F42-BB45-01AAF3035F38}" sibTransId="{DC03E842-5244-6447-AF1F-8C82AA5669BE}"/>
    <dgm:cxn modelId="{27B6C8E4-FE75-014F-8768-8A6ADA9174B8}" srcId="{6B27A36D-2344-BB4C-B6CC-1350979054AA}" destId="{3A11DFAD-3F9E-EF4A-99F8-041974C896F8}" srcOrd="0" destOrd="0" parTransId="{1819A762-3435-0E4D-BFC5-018A8AF5E1C4}" sibTransId="{2677CB6E-352D-9C4D-85AC-D1C34F7FA6C2}"/>
    <dgm:cxn modelId="{81D1ABE8-31E5-E147-A5D1-FE29098A6632}" type="presOf" srcId="{3A11DFAD-3F9E-EF4A-99F8-041974C896F8}" destId="{CA067B03-6488-8E47-A757-43528728F727}" srcOrd="0" destOrd="0" presId="urn:microsoft.com/office/officeart/2005/8/layout/pyramid2"/>
    <dgm:cxn modelId="{1E2FC682-5952-884A-83BC-6D96D1E68438}" type="presParOf" srcId="{DA45C2B0-90E7-F547-B8AC-C6EBAA850FBB}" destId="{DDC0B21A-154B-D14D-B9B8-918BD9AB2469}" srcOrd="0" destOrd="0" presId="urn:microsoft.com/office/officeart/2005/8/layout/pyramid2"/>
    <dgm:cxn modelId="{27665005-C498-724C-BAC1-EEC18E2677EC}" type="presParOf" srcId="{DA45C2B0-90E7-F547-B8AC-C6EBAA850FBB}" destId="{DBF2B38B-F5F7-4E4F-BA76-FF9B6F52F7C1}" srcOrd="1" destOrd="0" presId="urn:microsoft.com/office/officeart/2005/8/layout/pyramid2"/>
    <dgm:cxn modelId="{73171CF9-644E-5144-8F67-59BAB82AB173}" type="presParOf" srcId="{DBF2B38B-F5F7-4E4F-BA76-FF9B6F52F7C1}" destId="{CA067B03-6488-8E47-A757-43528728F727}" srcOrd="0" destOrd="0" presId="urn:microsoft.com/office/officeart/2005/8/layout/pyramid2"/>
    <dgm:cxn modelId="{D8C1007A-2457-A84F-8375-F6E4A44DF745}" type="presParOf" srcId="{DBF2B38B-F5F7-4E4F-BA76-FF9B6F52F7C1}" destId="{6E4E7306-72D6-F145-8F17-8ADA60E1BC8B}" srcOrd="1" destOrd="0" presId="urn:microsoft.com/office/officeart/2005/8/layout/pyramid2"/>
    <dgm:cxn modelId="{4A02FF75-1540-1547-9C8A-E7D1E3289C96}" type="presParOf" srcId="{DBF2B38B-F5F7-4E4F-BA76-FF9B6F52F7C1}" destId="{15A9BEF0-80BB-3141-8D39-9D6905B8B35A}" srcOrd="2" destOrd="0" presId="urn:microsoft.com/office/officeart/2005/8/layout/pyramid2"/>
    <dgm:cxn modelId="{25BFDB56-B5D7-F646-9D41-B695E84CEA1A}" type="presParOf" srcId="{DBF2B38B-F5F7-4E4F-BA76-FF9B6F52F7C1}" destId="{8EC54AA7-C27C-8A44-99E8-4FF858D1B6BF}" srcOrd="3" destOrd="0" presId="urn:microsoft.com/office/officeart/2005/8/layout/pyramid2"/>
    <dgm:cxn modelId="{4C17CE0C-5218-324A-819B-052B11793421}" type="presParOf" srcId="{DBF2B38B-F5F7-4E4F-BA76-FF9B6F52F7C1}" destId="{D473A2B4-FFF8-4C4E-AC51-E530D3B14302}" srcOrd="4" destOrd="0" presId="urn:microsoft.com/office/officeart/2005/8/layout/pyramid2"/>
    <dgm:cxn modelId="{F21714FA-38BF-5F4C-9E41-E78A81207454}" type="presParOf" srcId="{DBF2B38B-F5F7-4E4F-BA76-FF9B6F52F7C1}" destId="{4D5322CC-0334-5C40-9DD0-8734A405F58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ARCHITECTURE DU RÉFÉRENTIEL</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2B3190-4205-1E45-B6F0-6A6B06784D8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fr-FR"/>
        </a:p>
      </dgm:t>
    </dgm:pt>
    <dgm:pt modelId="{A8C1DB5C-4F96-224A-9EDE-AC12DD9E780E}">
      <dgm:prSet phldrT="[Texte]"/>
      <dgm:spPr/>
      <dgm:t>
        <a:bodyPr/>
        <a:lstStyle/>
        <a:p>
          <a:r>
            <a:rPr lang="fr-FR" dirty="0">
              <a:latin typeface="Marianne" panose="02000000000000000000" pitchFamily="2" charset="0"/>
            </a:rPr>
            <a:t>Certification professionnelle : inscription au RNCP</a:t>
          </a:r>
        </a:p>
      </dgm:t>
    </dgm:pt>
    <dgm:pt modelId="{A5A930C6-75E6-AF4F-BF64-1CFB8B1193C7}" type="parTrans" cxnId="{00D2F4CC-BC2A-E948-A1DE-D69EB556D217}">
      <dgm:prSet/>
      <dgm:spPr/>
      <dgm:t>
        <a:bodyPr/>
        <a:lstStyle/>
        <a:p>
          <a:endParaRPr lang="fr-FR"/>
        </a:p>
      </dgm:t>
    </dgm:pt>
    <dgm:pt modelId="{DBAB31B8-86E8-C94B-833A-5B087CF6723B}" type="sibTrans" cxnId="{00D2F4CC-BC2A-E948-A1DE-D69EB556D217}">
      <dgm:prSet/>
      <dgm:spPr/>
      <dgm:t>
        <a:bodyPr/>
        <a:lstStyle/>
        <a:p>
          <a:endParaRPr lang="fr-FR"/>
        </a:p>
      </dgm:t>
    </dgm:pt>
    <dgm:pt modelId="{345E85AF-1A17-814E-9E62-14D44052307B}">
      <dgm:prSet phldrT="[Texte]" custT="1"/>
      <dgm:spPr/>
      <dgm:t>
        <a:bodyPr/>
        <a:lstStyle/>
        <a:p>
          <a:r>
            <a:rPr lang="fr-FR" sz="1200" dirty="0">
              <a:latin typeface="Marianne" panose="02000000000000000000" pitchFamily="2" charset="0"/>
            </a:rPr>
            <a:t>Un répertoire national des certifications professionnelles est établi et actualisé par l'institution nationale dénommée France compétences mentionnée à l'article L. 6123-5.</a:t>
          </a:r>
        </a:p>
      </dgm:t>
    </dgm:pt>
    <dgm:pt modelId="{94D7CF16-245E-394B-BD19-E5BCDA09725A}" type="parTrans" cxnId="{E174CFF7-4AA7-7643-82FE-1D82CDF18B1A}">
      <dgm:prSet/>
      <dgm:spPr/>
      <dgm:t>
        <a:bodyPr/>
        <a:lstStyle/>
        <a:p>
          <a:endParaRPr lang="fr-FR"/>
        </a:p>
      </dgm:t>
    </dgm:pt>
    <dgm:pt modelId="{50159F93-203D-CA4B-B2F7-FA672D82FC5B}" type="sibTrans" cxnId="{E174CFF7-4AA7-7643-82FE-1D82CDF18B1A}">
      <dgm:prSet/>
      <dgm:spPr/>
      <dgm:t>
        <a:bodyPr/>
        <a:lstStyle/>
        <a:p>
          <a:endParaRPr lang="fr-FR"/>
        </a:p>
      </dgm:t>
    </dgm:pt>
    <dgm:pt modelId="{6792BF9D-9D08-4D4B-B9FA-C45A2A436860}">
      <dgm:prSet phldrT="[Texte]"/>
      <dgm:spPr/>
      <dgm:t>
        <a:bodyPr/>
        <a:lstStyle/>
        <a:p>
          <a:r>
            <a:rPr lang="fr-FR" dirty="0">
              <a:latin typeface="Marianne" panose="02000000000000000000" pitchFamily="2" charset="0"/>
            </a:rPr>
            <a:t>Principe : activités professionnelles</a:t>
          </a:r>
        </a:p>
      </dgm:t>
    </dgm:pt>
    <dgm:pt modelId="{29539141-3B6C-8D48-A30C-A8B3E914988F}" type="parTrans" cxnId="{99EF830A-3E05-7F4B-8569-13A9A6DF7C8C}">
      <dgm:prSet/>
      <dgm:spPr/>
      <dgm:t>
        <a:bodyPr/>
        <a:lstStyle/>
        <a:p>
          <a:endParaRPr lang="fr-FR"/>
        </a:p>
      </dgm:t>
    </dgm:pt>
    <dgm:pt modelId="{5C88A27F-7002-B947-80F7-25A33B3AAA8D}" type="sibTrans" cxnId="{99EF830A-3E05-7F4B-8569-13A9A6DF7C8C}">
      <dgm:prSet/>
      <dgm:spPr/>
      <dgm:t>
        <a:bodyPr/>
        <a:lstStyle/>
        <a:p>
          <a:endParaRPr lang="fr-FR"/>
        </a:p>
      </dgm:t>
    </dgm:pt>
    <dgm:pt modelId="{8078378E-1030-5648-BE5D-221ADAB5966B}">
      <dgm:prSet phldrT="[Texte]" custT="1"/>
      <dgm:spPr/>
      <dgm:t>
        <a:bodyPr/>
        <a:lstStyle/>
        <a:p>
          <a:r>
            <a:rPr lang="fr-FR" sz="1200" dirty="0">
              <a:latin typeface="Marianne" panose="02000000000000000000" pitchFamily="2" charset="0"/>
            </a:rPr>
            <a:t>Les certifications professionnelles enregistrées dans le répertoire national des certifications professionnelles permettent une validation des compétences et des connaissances acquises </a:t>
          </a:r>
          <a:r>
            <a:rPr lang="fr-FR" sz="1200" b="1" dirty="0">
              <a:latin typeface="Marianne" panose="02000000000000000000" pitchFamily="2" charset="0"/>
            </a:rPr>
            <a:t>nécessaires à l'exercice d'activités professionnelles. </a:t>
          </a:r>
          <a:br>
            <a:rPr lang="fr-FR" sz="1000" dirty="0">
              <a:latin typeface="Marianne" panose="02000000000000000000" pitchFamily="2" charset="0"/>
            </a:rPr>
          </a:br>
          <a:endParaRPr lang="fr-FR" sz="1000" dirty="0">
            <a:latin typeface="Marianne" panose="02000000000000000000" pitchFamily="2" charset="0"/>
          </a:endParaRPr>
        </a:p>
      </dgm:t>
    </dgm:pt>
    <dgm:pt modelId="{A0ADBC44-BBB2-334A-A5DC-4916EBE010CF}" type="parTrans" cxnId="{FC9E37B0-C590-7C4E-8D6D-090047E020F6}">
      <dgm:prSet/>
      <dgm:spPr/>
      <dgm:t>
        <a:bodyPr/>
        <a:lstStyle/>
        <a:p>
          <a:endParaRPr lang="fr-FR"/>
        </a:p>
      </dgm:t>
    </dgm:pt>
    <dgm:pt modelId="{35047419-F457-384D-9EE6-CC0A16D5D821}" type="sibTrans" cxnId="{FC9E37B0-C590-7C4E-8D6D-090047E020F6}">
      <dgm:prSet/>
      <dgm:spPr/>
      <dgm:t>
        <a:bodyPr/>
        <a:lstStyle/>
        <a:p>
          <a:endParaRPr lang="fr-FR"/>
        </a:p>
      </dgm:t>
    </dgm:pt>
    <dgm:pt modelId="{2DF4851C-35B7-214C-AEF9-5C4E7E0C1204}">
      <dgm:prSet phldrT="[Texte]"/>
      <dgm:spPr/>
      <dgm:t>
        <a:bodyPr/>
        <a:lstStyle/>
        <a:p>
          <a:r>
            <a:rPr lang="fr-FR" dirty="0">
              <a:latin typeface="Marianne" panose="02000000000000000000" pitchFamily="2" charset="0"/>
            </a:rPr>
            <a:t>Le cadre : les référentiels</a:t>
          </a:r>
        </a:p>
      </dgm:t>
    </dgm:pt>
    <dgm:pt modelId="{2DA1B57B-0C3A-B545-96FA-B040EE1D3DCB}" type="parTrans" cxnId="{7BFF0355-7CFD-714A-AE68-C5C4EF50138B}">
      <dgm:prSet/>
      <dgm:spPr/>
      <dgm:t>
        <a:bodyPr/>
        <a:lstStyle/>
        <a:p>
          <a:endParaRPr lang="fr-FR"/>
        </a:p>
      </dgm:t>
    </dgm:pt>
    <dgm:pt modelId="{BC8801C3-A77F-0442-BDA9-C9DA0FADC086}" type="sibTrans" cxnId="{7BFF0355-7CFD-714A-AE68-C5C4EF50138B}">
      <dgm:prSet/>
      <dgm:spPr/>
      <dgm:t>
        <a:bodyPr/>
        <a:lstStyle/>
        <a:p>
          <a:endParaRPr lang="fr-FR"/>
        </a:p>
      </dgm:t>
    </dgm:pt>
    <dgm:pt modelId="{7D3AD14E-5319-E640-BE2A-141C4D73E406}">
      <dgm:prSet phldrT="[Texte]" custT="1"/>
      <dgm:spPr/>
      <dgm:t>
        <a:bodyPr/>
        <a:lstStyle/>
        <a:p>
          <a:r>
            <a:rPr lang="fr-FR" sz="1200" dirty="0">
              <a:latin typeface="Marianne" panose="02000000000000000000" pitchFamily="2" charset="0"/>
            </a:rPr>
            <a:t>Elles sont définies notamment par un </a:t>
          </a:r>
          <a:r>
            <a:rPr lang="fr-FR" sz="1200" b="1" dirty="0">
              <a:latin typeface="Marianne" panose="02000000000000000000" pitchFamily="2" charset="0"/>
            </a:rPr>
            <a:t>référentiel d'activités </a:t>
          </a:r>
          <a:r>
            <a:rPr lang="fr-FR" sz="1200" dirty="0">
              <a:latin typeface="Marianne" panose="02000000000000000000" pitchFamily="2" charset="0"/>
            </a:rPr>
            <a:t>qui décrit les situations de travail et les activités exercées, les métiers ou emplois visés, un </a:t>
          </a:r>
          <a:r>
            <a:rPr lang="fr-FR" sz="1200" b="1" dirty="0">
              <a:latin typeface="Marianne" panose="02000000000000000000" pitchFamily="2" charset="0"/>
            </a:rPr>
            <a:t>référentiel de compétences </a:t>
          </a:r>
          <a:r>
            <a:rPr lang="fr-FR" sz="1200" dirty="0">
              <a:latin typeface="Marianne" panose="02000000000000000000" pitchFamily="2" charset="0"/>
            </a:rPr>
            <a:t>qui identifie les compétences et les connaissances, y compris transversales, qui en découlent et </a:t>
          </a:r>
          <a:r>
            <a:rPr lang="fr-FR" sz="1200" b="1" dirty="0">
              <a:latin typeface="Marianne" panose="02000000000000000000" pitchFamily="2" charset="0"/>
            </a:rPr>
            <a:t>un référentiel d'évaluation </a:t>
          </a:r>
          <a:r>
            <a:rPr lang="fr-FR" sz="1200" dirty="0">
              <a:latin typeface="Marianne" panose="02000000000000000000" pitchFamily="2" charset="0"/>
            </a:rPr>
            <a:t>qui définit les critères et les modalités d'évaluation des acquis.</a:t>
          </a:r>
        </a:p>
      </dgm:t>
    </dgm:pt>
    <dgm:pt modelId="{19A20206-1759-9B43-AD33-EA862A67557A}" type="parTrans" cxnId="{ED309A1C-9F85-FB47-99C7-95398EA9C67A}">
      <dgm:prSet/>
      <dgm:spPr/>
      <dgm:t>
        <a:bodyPr/>
        <a:lstStyle/>
        <a:p>
          <a:endParaRPr lang="fr-FR"/>
        </a:p>
      </dgm:t>
    </dgm:pt>
    <dgm:pt modelId="{156DB3DB-C4FF-B341-8093-2F0FC50752B0}" type="sibTrans" cxnId="{ED309A1C-9F85-FB47-99C7-95398EA9C67A}">
      <dgm:prSet/>
      <dgm:spPr/>
      <dgm:t>
        <a:bodyPr/>
        <a:lstStyle/>
        <a:p>
          <a:endParaRPr lang="fr-FR"/>
        </a:p>
      </dgm:t>
    </dgm:pt>
    <dgm:pt modelId="{EEF11848-2869-734F-BDB4-59915C47A2D3}">
      <dgm:prSet/>
      <dgm:spPr/>
      <dgm:t>
        <a:bodyPr/>
        <a:lstStyle/>
        <a:p>
          <a:r>
            <a:rPr lang="fr-FR" dirty="0">
              <a:latin typeface="Marianne" panose="02000000000000000000" pitchFamily="2" charset="0"/>
            </a:rPr>
            <a:t>Blocs de compétences</a:t>
          </a:r>
        </a:p>
      </dgm:t>
    </dgm:pt>
    <dgm:pt modelId="{CB3864A7-F001-224E-84A5-715EDAFA739E}" type="parTrans" cxnId="{D8E9E56C-CF53-C44C-AEC8-5C04B4901217}">
      <dgm:prSet/>
      <dgm:spPr/>
      <dgm:t>
        <a:bodyPr/>
        <a:lstStyle/>
        <a:p>
          <a:endParaRPr lang="fr-FR"/>
        </a:p>
      </dgm:t>
    </dgm:pt>
    <dgm:pt modelId="{96701F6B-A5F7-7C45-9EC1-EBEB57B49D43}" type="sibTrans" cxnId="{D8E9E56C-CF53-C44C-AEC8-5C04B4901217}">
      <dgm:prSet/>
      <dgm:spPr/>
      <dgm:t>
        <a:bodyPr/>
        <a:lstStyle/>
        <a:p>
          <a:endParaRPr lang="fr-FR"/>
        </a:p>
      </dgm:t>
    </dgm:pt>
    <dgm:pt modelId="{5D6AEDEC-7593-724F-8FE1-28FC48AFBC5D}">
      <dgm:prSet custT="1"/>
      <dgm:spPr/>
      <dgm:t>
        <a:bodyPr anchor="ctr"/>
        <a:lstStyle/>
        <a:p>
          <a:r>
            <a:rPr lang="fr-FR" sz="1200" dirty="0">
              <a:latin typeface="Marianne" panose="02000000000000000000" pitchFamily="2" charset="0"/>
            </a:rPr>
            <a:t>Les certifications professionnelles sont constituées de blocs de compétences, </a:t>
          </a:r>
          <a:r>
            <a:rPr lang="fr-FR" sz="1200" b="1" dirty="0">
              <a:latin typeface="Marianne" panose="02000000000000000000" pitchFamily="2" charset="0"/>
            </a:rPr>
            <a:t>ensembles homogènes et cohérents de compétences contribuant à l'exercice autonome d'une activité professionnelle et pouvant être évaluées et validées</a:t>
          </a:r>
          <a:r>
            <a:rPr lang="fr-FR" sz="1200" dirty="0">
              <a:latin typeface="Marianne" panose="02000000000000000000" pitchFamily="2" charset="0"/>
            </a:rPr>
            <a:t>.</a:t>
          </a:r>
        </a:p>
      </dgm:t>
    </dgm:pt>
    <dgm:pt modelId="{96C26EE1-5AC3-ED48-B385-13E043CCD65F}" type="parTrans" cxnId="{4A18FFF2-B247-954D-864E-C65888593DA9}">
      <dgm:prSet/>
      <dgm:spPr/>
      <dgm:t>
        <a:bodyPr/>
        <a:lstStyle/>
        <a:p>
          <a:endParaRPr lang="fr-FR"/>
        </a:p>
      </dgm:t>
    </dgm:pt>
    <dgm:pt modelId="{A777FDD1-7965-1642-8ACA-CA49050A2BF1}" type="sibTrans" cxnId="{4A18FFF2-B247-954D-864E-C65888593DA9}">
      <dgm:prSet/>
      <dgm:spPr/>
      <dgm:t>
        <a:bodyPr/>
        <a:lstStyle/>
        <a:p>
          <a:endParaRPr lang="fr-FR"/>
        </a:p>
      </dgm:t>
    </dgm:pt>
    <dgm:pt modelId="{2F2D421E-D7BE-6D4B-B7BA-7FE52A504421}" type="pres">
      <dgm:prSet presAssocID="{F82B3190-4205-1E45-B6F0-6A6B06784D8D}" presName="Name0" presStyleCnt="0">
        <dgm:presLayoutVars>
          <dgm:dir/>
          <dgm:animLvl val="lvl"/>
          <dgm:resizeHandles val="exact"/>
        </dgm:presLayoutVars>
      </dgm:prSet>
      <dgm:spPr/>
    </dgm:pt>
    <dgm:pt modelId="{11E4754A-A8B8-5543-A9E0-177895EFA2BC}" type="pres">
      <dgm:prSet presAssocID="{A8C1DB5C-4F96-224A-9EDE-AC12DD9E780E}" presName="linNode" presStyleCnt="0"/>
      <dgm:spPr/>
    </dgm:pt>
    <dgm:pt modelId="{91B11B1D-CC87-3448-B68E-4AE26A37191D}" type="pres">
      <dgm:prSet presAssocID="{A8C1DB5C-4F96-224A-9EDE-AC12DD9E780E}" presName="parentText" presStyleLbl="node1" presStyleIdx="0" presStyleCnt="4">
        <dgm:presLayoutVars>
          <dgm:chMax val="1"/>
          <dgm:bulletEnabled val="1"/>
        </dgm:presLayoutVars>
      </dgm:prSet>
      <dgm:spPr/>
    </dgm:pt>
    <dgm:pt modelId="{762C0D79-BC51-6A49-98BA-3636C2274B71}" type="pres">
      <dgm:prSet presAssocID="{A8C1DB5C-4F96-224A-9EDE-AC12DD9E780E}" presName="descendantText" presStyleLbl="alignAccFollowNode1" presStyleIdx="0" presStyleCnt="4">
        <dgm:presLayoutVars>
          <dgm:bulletEnabled val="1"/>
        </dgm:presLayoutVars>
      </dgm:prSet>
      <dgm:spPr/>
    </dgm:pt>
    <dgm:pt modelId="{FD85872C-9DF8-EF4A-B9D9-84AB3952FCB5}" type="pres">
      <dgm:prSet presAssocID="{DBAB31B8-86E8-C94B-833A-5B087CF6723B}" presName="sp" presStyleCnt="0"/>
      <dgm:spPr/>
    </dgm:pt>
    <dgm:pt modelId="{CE4511F1-9B12-E747-B5CC-DB1CAFB9F0C0}" type="pres">
      <dgm:prSet presAssocID="{6792BF9D-9D08-4D4B-B9FA-C45A2A436860}" presName="linNode" presStyleCnt="0"/>
      <dgm:spPr/>
    </dgm:pt>
    <dgm:pt modelId="{D3147DAB-8477-574C-BBDF-70CD9D538592}" type="pres">
      <dgm:prSet presAssocID="{6792BF9D-9D08-4D4B-B9FA-C45A2A436860}" presName="parentText" presStyleLbl="node1" presStyleIdx="1" presStyleCnt="4">
        <dgm:presLayoutVars>
          <dgm:chMax val="1"/>
          <dgm:bulletEnabled val="1"/>
        </dgm:presLayoutVars>
      </dgm:prSet>
      <dgm:spPr/>
    </dgm:pt>
    <dgm:pt modelId="{73E7BEFC-25DA-DE44-A3FF-E9124A9ABF8A}" type="pres">
      <dgm:prSet presAssocID="{6792BF9D-9D08-4D4B-B9FA-C45A2A436860}" presName="descendantText" presStyleLbl="alignAccFollowNode1" presStyleIdx="1" presStyleCnt="4" custScaleY="133680">
        <dgm:presLayoutVars>
          <dgm:bulletEnabled val="1"/>
        </dgm:presLayoutVars>
      </dgm:prSet>
      <dgm:spPr/>
    </dgm:pt>
    <dgm:pt modelId="{D49CC334-95C9-054E-BEAE-B9C6D3A16F4C}" type="pres">
      <dgm:prSet presAssocID="{5C88A27F-7002-B947-80F7-25A33B3AAA8D}" presName="sp" presStyleCnt="0"/>
      <dgm:spPr/>
    </dgm:pt>
    <dgm:pt modelId="{3F0C743F-6C2E-CC4B-B860-849EB0717694}" type="pres">
      <dgm:prSet presAssocID="{2DF4851C-35B7-214C-AEF9-5C4E7E0C1204}" presName="linNode" presStyleCnt="0"/>
      <dgm:spPr/>
    </dgm:pt>
    <dgm:pt modelId="{FAE791B3-0FC5-5E44-8311-5AEF496DF34C}" type="pres">
      <dgm:prSet presAssocID="{2DF4851C-35B7-214C-AEF9-5C4E7E0C1204}" presName="parentText" presStyleLbl="node1" presStyleIdx="2" presStyleCnt="4">
        <dgm:presLayoutVars>
          <dgm:chMax val="1"/>
          <dgm:bulletEnabled val="1"/>
        </dgm:presLayoutVars>
      </dgm:prSet>
      <dgm:spPr/>
    </dgm:pt>
    <dgm:pt modelId="{AA5DEC85-BBD8-9E41-A9DD-579B24A3F335}" type="pres">
      <dgm:prSet presAssocID="{2DF4851C-35B7-214C-AEF9-5C4E7E0C1204}" presName="descendantText" presStyleLbl="alignAccFollowNode1" presStyleIdx="2" presStyleCnt="4" custScaleY="146222">
        <dgm:presLayoutVars>
          <dgm:bulletEnabled val="1"/>
        </dgm:presLayoutVars>
      </dgm:prSet>
      <dgm:spPr/>
    </dgm:pt>
    <dgm:pt modelId="{B5D68872-5461-1E45-83DC-0C11962F591C}" type="pres">
      <dgm:prSet presAssocID="{BC8801C3-A77F-0442-BDA9-C9DA0FADC086}" presName="sp" presStyleCnt="0"/>
      <dgm:spPr/>
    </dgm:pt>
    <dgm:pt modelId="{F2006F79-67C6-5344-B7FA-B4A8B797CD03}" type="pres">
      <dgm:prSet presAssocID="{EEF11848-2869-734F-BDB4-59915C47A2D3}" presName="linNode" presStyleCnt="0"/>
      <dgm:spPr/>
    </dgm:pt>
    <dgm:pt modelId="{514DC974-6947-E343-AF70-0CB7E2E7BE0F}" type="pres">
      <dgm:prSet presAssocID="{EEF11848-2869-734F-BDB4-59915C47A2D3}" presName="parentText" presStyleLbl="node1" presStyleIdx="3" presStyleCnt="4">
        <dgm:presLayoutVars>
          <dgm:chMax val="1"/>
          <dgm:bulletEnabled val="1"/>
        </dgm:presLayoutVars>
      </dgm:prSet>
      <dgm:spPr/>
    </dgm:pt>
    <dgm:pt modelId="{CFBDD292-5457-124C-8B3C-2D42CF733239}" type="pres">
      <dgm:prSet presAssocID="{EEF11848-2869-734F-BDB4-59915C47A2D3}" presName="descendantText" presStyleLbl="alignAccFollowNode1" presStyleIdx="3" presStyleCnt="4">
        <dgm:presLayoutVars>
          <dgm:bulletEnabled val="1"/>
        </dgm:presLayoutVars>
      </dgm:prSet>
      <dgm:spPr/>
    </dgm:pt>
  </dgm:ptLst>
  <dgm:cxnLst>
    <dgm:cxn modelId="{99EF830A-3E05-7F4B-8569-13A9A6DF7C8C}" srcId="{F82B3190-4205-1E45-B6F0-6A6B06784D8D}" destId="{6792BF9D-9D08-4D4B-B9FA-C45A2A436860}" srcOrd="1" destOrd="0" parTransId="{29539141-3B6C-8D48-A30C-A8B3E914988F}" sibTransId="{5C88A27F-7002-B947-80F7-25A33B3AAA8D}"/>
    <dgm:cxn modelId="{ED309A1C-9F85-FB47-99C7-95398EA9C67A}" srcId="{2DF4851C-35B7-214C-AEF9-5C4E7E0C1204}" destId="{7D3AD14E-5319-E640-BE2A-141C4D73E406}" srcOrd="0" destOrd="0" parTransId="{19A20206-1759-9B43-AD33-EA862A67557A}" sibTransId="{156DB3DB-C4FF-B341-8093-2F0FC50752B0}"/>
    <dgm:cxn modelId="{A6C5EA31-F347-1541-B65F-638969853C69}" type="presOf" srcId="{7D3AD14E-5319-E640-BE2A-141C4D73E406}" destId="{AA5DEC85-BBD8-9E41-A9DD-579B24A3F335}" srcOrd="0" destOrd="0" presId="urn:microsoft.com/office/officeart/2005/8/layout/vList5"/>
    <dgm:cxn modelId="{63FAC733-E7D4-C542-8B85-F2D86ACCA7E0}" type="presOf" srcId="{EEF11848-2869-734F-BDB4-59915C47A2D3}" destId="{514DC974-6947-E343-AF70-0CB7E2E7BE0F}" srcOrd="0" destOrd="0" presId="urn:microsoft.com/office/officeart/2005/8/layout/vList5"/>
    <dgm:cxn modelId="{8465C734-995B-C641-98E5-A361912C18C5}" type="presOf" srcId="{8078378E-1030-5648-BE5D-221ADAB5966B}" destId="{73E7BEFC-25DA-DE44-A3FF-E9124A9ABF8A}" srcOrd="0" destOrd="0" presId="urn:microsoft.com/office/officeart/2005/8/layout/vList5"/>
    <dgm:cxn modelId="{2F36EB3F-F716-6942-9D48-7C507A7A01CF}" type="presOf" srcId="{A8C1DB5C-4F96-224A-9EDE-AC12DD9E780E}" destId="{91B11B1D-CC87-3448-B68E-4AE26A37191D}" srcOrd="0" destOrd="0" presId="urn:microsoft.com/office/officeart/2005/8/layout/vList5"/>
    <dgm:cxn modelId="{C66CAC4C-43D9-7640-AA3E-DE5AA0CF6460}" type="presOf" srcId="{2DF4851C-35B7-214C-AEF9-5C4E7E0C1204}" destId="{FAE791B3-0FC5-5E44-8311-5AEF496DF34C}" srcOrd="0" destOrd="0" presId="urn:microsoft.com/office/officeart/2005/8/layout/vList5"/>
    <dgm:cxn modelId="{7BFF0355-7CFD-714A-AE68-C5C4EF50138B}" srcId="{F82B3190-4205-1E45-B6F0-6A6B06784D8D}" destId="{2DF4851C-35B7-214C-AEF9-5C4E7E0C1204}" srcOrd="2" destOrd="0" parTransId="{2DA1B57B-0C3A-B545-96FA-B040EE1D3DCB}" sibTransId="{BC8801C3-A77F-0442-BDA9-C9DA0FADC086}"/>
    <dgm:cxn modelId="{16FFB655-C1EF-E640-972B-765378FA463B}" type="presOf" srcId="{6792BF9D-9D08-4D4B-B9FA-C45A2A436860}" destId="{D3147DAB-8477-574C-BBDF-70CD9D538592}" srcOrd="0" destOrd="0" presId="urn:microsoft.com/office/officeart/2005/8/layout/vList5"/>
    <dgm:cxn modelId="{D8E9E56C-CF53-C44C-AEC8-5C04B4901217}" srcId="{F82B3190-4205-1E45-B6F0-6A6B06784D8D}" destId="{EEF11848-2869-734F-BDB4-59915C47A2D3}" srcOrd="3" destOrd="0" parTransId="{CB3864A7-F001-224E-84A5-715EDAFA739E}" sibTransId="{96701F6B-A5F7-7C45-9EC1-EBEB57B49D43}"/>
    <dgm:cxn modelId="{267AEB8D-E4DA-C447-98B2-04FD086CB8BB}" type="presOf" srcId="{F82B3190-4205-1E45-B6F0-6A6B06784D8D}" destId="{2F2D421E-D7BE-6D4B-B7BA-7FE52A504421}" srcOrd="0" destOrd="0" presId="urn:microsoft.com/office/officeart/2005/8/layout/vList5"/>
    <dgm:cxn modelId="{FC9E37B0-C590-7C4E-8D6D-090047E020F6}" srcId="{6792BF9D-9D08-4D4B-B9FA-C45A2A436860}" destId="{8078378E-1030-5648-BE5D-221ADAB5966B}" srcOrd="0" destOrd="0" parTransId="{A0ADBC44-BBB2-334A-A5DC-4916EBE010CF}" sibTransId="{35047419-F457-384D-9EE6-CC0A16D5D821}"/>
    <dgm:cxn modelId="{E103ABBA-4F09-4A4A-84D5-DEB35BCE4E5C}" type="presOf" srcId="{345E85AF-1A17-814E-9E62-14D44052307B}" destId="{762C0D79-BC51-6A49-98BA-3636C2274B71}" srcOrd="0" destOrd="0" presId="urn:microsoft.com/office/officeart/2005/8/layout/vList5"/>
    <dgm:cxn modelId="{00D2F4CC-BC2A-E948-A1DE-D69EB556D217}" srcId="{F82B3190-4205-1E45-B6F0-6A6B06784D8D}" destId="{A8C1DB5C-4F96-224A-9EDE-AC12DD9E780E}" srcOrd="0" destOrd="0" parTransId="{A5A930C6-75E6-AF4F-BF64-1CFB8B1193C7}" sibTransId="{DBAB31B8-86E8-C94B-833A-5B087CF6723B}"/>
    <dgm:cxn modelId="{2F327EE1-58B7-4C4E-A64F-55E70E477A37}" type="presOf" srcId="{5D6AEDEC-7593-724F-8FE1-28FC48AFBC5D}" destId="{CFBDD292-5457-124C-8B3C-2D42CF733239}" srcOrd="0" destOrd="0" presId="urn:microsoft.com/office/officeart/2005/8/layout/vList5"/>
    <dgm:cxn modelId="{4A18FFF2-B247-954D-864E-C65888593DA9}" srcId="{EEF11848-2869-734F-BDB4-59915C47A2D3}" destId="{5D6AEDEC-7593-724F-8FE1-28FC48AFBC5D}" srcOrd="0" destOrd="0" parTransId="{96C26EE1-5AC3-ED48-B385-13E043CCD65F}" sibTransId="{A777FDD1-7965-1642-8ACA-CA49050A2BF1}"/>
    <dgm:cxn modelId="{E174CFF7-4AA7-7643-82FE-1D82CDF18B1A}" srcId="{A8C1DB5C-4F96-224A-9EDE-AC12DD9E780E}" destId="{345E85AF-1A17-814E-9E62-14D44052307B}" srcOrd="0" destOrd="0" parTransId="{94D7CF16-245E-394B-BD19-E5BCDA09725A}" sibTransId="{50159F93-203D-CA4B-B2F7-FA672D82FC5B}"/>
    <dgm:cxn modelId="{90AFD3C3-D2F9-DC4F-83FA-E7B30E725098}" type="presParOf" srcId="{2F2D421E-D7BE-6D4B-B7BA-7FE52A504421}" destId="{11E4754A-A8B8-5543-A9E0-177895EFA2BC}" srcOrd="0" destOrd="0" presId="urn:microsoft.com/office/officeart/2005/8/layout/vList5"/>
    <dgm:cxn modelId="{C1BA9144-0321-8841-B431-1FC3AEDF4BD2}" type="presParOf" srcId="{11E4754A-A8B8-5543-A9E0-177895EFA2BC}" destId="{91B11B1D-CC87-3448-B68E-4AE26A37191D}" srcOrd="0" destOrd="0" presId="urn:microsoft.com/office/officeart/2005/8/layout/vList5"/>
    <dgm:cxn modelId="{D4286D6D-A67D-604C-AE81-395AEA523737}" type="presParOf" srcId="{11E4754A-A8B8-5543-A9E0-177895EFA2BC}" destId="{762C0D79-BC51-6A49-98BA-3636C2274B71}" srcOrd="1" destOrd="0" presId="urn:microsoft.com/office/officeart/2005/8/layout/vList5"/>
    <dgm:cxn modelId="{51E9664C-6F99-0F4D-96C4-E40DAB57926E}" type="presParOf" srcId="{2F2D421E-D7BE-6D4B-B7BA-7FE52A504421}" destId="{FD85872C-9DF8-EF4A-B9D9-84AB3952FCB5}" srcOrd="1" destOrd="0" presId="urn:microsoft.com/office/officeart/2005/8/layout/vList5"/>
    <dgm:cxn modelId="{F2AE62D2-8230-1047-912B-A1D36155DDFE}" type="presParOf" srcId="{2F2D421E-D7BE-6D4B-B7BA-7FE52A504421}" destId="{CE4511F1-9B12-E747-B5CC-DB1CAFB9F0C0}" srcOrd="2" destOrd="0" presId="urn:microsoft.com/office/officeart/2005/8/layout/vList5"/>
    <dgm:cxn modelId="{25282B2B-63D2-BE43-BAB6-70F7EF7F57B0}" type="presParOf" srcId="{CE4511F1-9B12-E747-B5CC-DB1CAFB9F0C0}" destId="{D3147DAB-8477-574C-BBDF-70CD9D538592}" srcOrd="0" destOrd="0" presId="urn:microsoft.com/office/officeart/2005/8/layout/vList5"/>
    <dgm:cxn modelId="{B7939E14-E60A-8543-95B7-43B8D1E34282}" type="presParOf" srcId="{CE4511F1-9B12-E747-B5CC-DB1CAFB9F0C0}" destId="{73E7BEFC-25DA-DE44-A3FF-E9124A9ABF8A}" srcOrd="1" destOrd="0" presId="urn:microsoft.com/office/officeart/2005/8/layout/vList5"/>
    <dgm:cxn modelId="{F8BD9FDD-5257-4F42-A5AF-AECC19C76267}" type="presParOf" srcId="{2F2D421E-D7BE-6D4B-B7BA-7FE52A504421}" destId="{D49CC334-95C9-054E-BEAE-B9C6D3A16F4C}" srcOrd="3" destOrd="0" presId="urn:microsoft.com/office/officeart/2005/8/layout/vList5"/>
    <dgm:cxn modelId="{9FCEF668-8B9D-8944-98E1-DA01A9ED5F15}" type="presParOf" srcId="{2F2D421E-D7BE-6D4B-B7BA-7FE52A504421}" destId="{3F0C743F-6C2E-CC4B-B860-849EB0717694}" srcOrd="4" destOrd="0" presId="urn:microsoft.com/office/officeart/2005/8/layout/vList5"/>
    <dgm:cxn modelId="{50FB45B6-A7DA-F24A-BBFA-221D11C46B0A}" type="presParOf" srcId="{3F0C743F-6C2E-CC4B-B860-849EB0717694}" destId="{FAE791B3-0FC5-5E44-8311-5AEF496DF34C}" srcOrd="0" destOrd="0" presId="urn:microsoft.com/office/officeart/2005/8/layout/vList5"/>
    <dgm:cxn modelId="{794D3D81-25A0-0B46-9B31-4C7D8B8D56CA}" type="presParOf" srcId="{3F0C743F-6C2E-CC4B-B860-849EB0717694}" destId="{AA5DEC85-BBD8-9E41-A9DD-579B24A3F335}" srcOrd="1" destOrd="0" presId="urn:microsoft.com/office/officeart/2005/8/layout/vList5"/>
    <dgm:cxn modelId="{4603166C-95A7-1B47-8FCC-B81E10DF11C6}" type="presParOf" srcId="{2F2D421E-D7BE-6D4B-B7BA-7FE52A504421}" destId="{B5D68872-5461-1E45-83DC-0C11962F591C}" srcOrd="5" destOrd="0" presId="urn:microsoft.com/office/officeart/2005/8/layout/vList5"/>
    <dgm:cxn modelId="{DD7BE997-46F2-AD47-9922-1FEA5A78287E}" type="presParOf" srcId="{2F2D421E-D7BE-6D4B-B7BA-7FE52A504421}" destId="{F2006F79-67C6-5344-B7FA-B4A8B797CD03}" srcOrd="6" destOrd="0" presId="urn:microsoft.com/office/officeart/2005/8/layout/vList5"/>
    <dgm:cxn modelId="{46635C2B-A564-DD46-8CF8-24D1AE965BE1}" type="presParOf" srcId="{F2006F79-67C6-5344-B7FA-B4A8B797CD03}" destId="{514DC974-6947-E343-AF70-0CB7E2E7BE0F}" srcOrd="0" destOrd="0" presId="urn:microsoft.com/office/officeart/2005/8/layout/vList5"/>
    <dgm:cxn modelId="{D963E5BD-547A-DF4F-B29E-86BAF50C473F}" type="presParOf" srcId="{F2006F79-67C6-5344-B7FA-B4A8B797CD03}" destId="{CFBDD292-5457-124C-8B3C-2D42CF73323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B303B5-6200-1840-BD9B-7136B45FC4E9}" type="doc">
      <dgm:prSet loTypeId="urn:microsoft.com/office/officeart/2009/3/layout/StepUpProcess" loCatId="relationship" qsTypeId="urn:microsoft.com/office/officeart/2005/8/quickstyle/simple1" qsCatId="simple" csTypeId="urn:microsoft.com/office/officeart/2005/8/colors/colorful1" csCatId="colorful" phldr="1"/>
      <dgm:spPr/>
      <dgm:t>
        <a:bodyPr/>
        <a:lstStyle/>
        <a:p>
          <a:endParaRPr lang="fr-FR"/>
        </a:p>
      </dgm:t>
    </dgm:pt>
    <dgm:pt modelId="{31620C42-ABE8-EB43-8B55-DC1269D80047}">
      <dgm:prSet custT="1"/>
      <dgm:spPr/>
      <dgm:t>
        <a:bodyPr/>
        <a:lstStyle/>
        <a:p>
          <a:pPr algn="ctr"/>
          <a:r>
            <a:rPr lang="fr-FR" sz="1400" b="0" dirty="0">
              <a:latin typeface="Marianne" panose="02000000000000000000" pitchFamily="2" charset="0"/>
            </a:rPr>
            <a:t>« Une compétence est un savoir agir complexe prenant appui sur la mobilisation et la combinaison efficaces d’une variété de ressources internes et externes à l’intérieur d’une famille de situations »</a:t>
          </a:r>
          <a:br>
            <a:rPr lang="fr-FR" sz="1400" b="0" dirty="0">
              <a:latin typeface="Marianne" panose="02000000000000000000" pitchFamily="2" charset="0"/>
            </a:rPr>
          </a:br>
          <a:r>
            <a:rPr lang="fr-FR" sz="1400" b="0" dirty="0">
              <a:latin typeface="Marianne" panose="02000000000000000000" pitchFamily="2" charset="0"/>
            </a:rPr>
            <a:t>La variété des ressources implique la mobilisation de connaissances, de savoir - faire, et savoir être.</a:t>
          </a:r>
        </a:p>
      </dgm:t>
    </dgm:pt>
    <dgm:pt modelId="{3FFE41DD-95D5-664D-96F3-A78BA452247E}" type="parTrans" cxnId="{75106864-B8DA-1146-9D95-68A2A2D95C4F}">
      <dgm:prSet/>
      <dgm:spPr/>
      <dgm:t>
        <a:bodyPr/>
        <a:lstStyle/>
        <a:p>
          <a:endParaRPr lang="fr-FR"/>
        </a:p>
      </dgm:t>
    </dgm:pt>
    <dgm:pt modelId="{8F8DC3EF-4719-074B-AB8F-0F5E8CA94B8B}" type="sibTrans" cxnId="{75106864-B8DA-1146-9D95-68A2A2D95C4F}">
      <dgm:prSet/>
      <dgm:spPr/>
      <dgm:t>
        <a:bodyPr/>
        <a:lstStyle/>
        <a:p>
          <a:endParaRPr lang="fr-FR"/>
        </a:p>
      </dgm:t>
    </dgm:pt>
    <dgm:pt modelId="{E5902E25-4465-8A49-9620-F7D31BE8F83D}">
      <dgm:prSet custT="1"/>
      <dgm:spPr/>
      <dgm:t>
        <a:bodyPr/>
        <a:lstStyle/>
        <a:p>
          <a:pPr algn="ctr"/>
          <a:r>
            <a:rPr lang="fr-FR" sz="1600" b="1" dirty="0">
              <a:latin typeface="Marianne" panose="02000000000000000000" pitchFamily="2" charset="0"/>
            </a:rPr>
            <a:t>JACQUES TARDIF</a:t>
          </a:r>
          <a:br>
            <a:rPr lang="fr-FR" sz="1600" b="1" dirty="0">
              <a:latin typeface="Marianne" panose="02000000000000000000" pitchFamily="2" charset="0"/>
            </a:rPr>
          </a:br>
          <a:r>
            <a:rPr lang="fr-FR" sz="1600" b="1" dirty="0">
              <a:latin typeface="Marianne" panose="02000000000000000000" pitchFamily="2" charset="0"/>
            </a:rPr>
            <a:t> (2006)</a:t>
          </a:r>
          <a:endParaRPr lang="fr-FR" sz="1600" dirty="0">
            <a:latin typeface="Marianne" panose="02000000000000000000" pitchFamily="2" charset="0"/>
          </a:endParaRPr>
        </a:p>
      </dgm:t>
    </dgm:pt>
    <dgm:pt modelId="{44182050-1B0F-BE43-9035-06D50A581844}" type="parTrans" cxnId="{73F34835-E229-C94A-879D-30D1F87C53F1}">
      <dgm:prSet/>
      <dgm:spPr/>
      <dgm:t>
        <a:bodyPr/>
        <a:lstStyle/>
        <a:p>
          <a:endParaRPr lang="fr-FR"/>
        </a:p>
      </dgm:t>
    </dgm:pt>
    <dgm:pt modelId="{67C81D4E-44C9-AB4E-A6EA-A0D28A9CFADF}" type="sibTrans" cxnId="{73F34835-E229-C94A-879D-30D1F87C53F1}">
      <dgm:prSet/>
      <dgm:spPr/>
      <dgm:t>
        <a:bodyPr/>
        <a:lstStyle/>
        <a:p>
          <a:endParaRPr lang="fr-FR"/>
        </a:p>
      </dgm:t>
    </dgm:pt>
    <dgm:pt modelId="{142365C2-E1C4-8D4D-B8BC-D2FE3923CFB7}">
      <dgm:prSet custT="1"/>
      <dgm:spPr/>
      <dgm:t>
        <a:bodyPr/>
        <a:lstStyle/>
        <a:p>
          <a:pPr algn="ctr"/>
          <a:r>
            <a:rPr lang="fr-FR" sz="1600" i="0" dirty="0">
              <a:latin typeface="Marianne" panose="02000000000000000000" pitchFamily="2" charset="0"/>
            </a:rPr>
            <a:t>« Une </a:t>
          </a:r>
          <a:r>
            <a:rPr lang="fr-FR" sz="1600" b="0" i="0" dirty="0">
              <a:latin typeface="Marianne" panose="02000000000000000000" pitchFamily="2" charset="0"/>
            </a:rPr>
            <a:t>compétence</a:t>
          </a:r>
          <a:r>
            <a:rPr lang="fr-FR" sz="1600" b="1" i="0" dirty="0">
              <a:latin typeface="Marianne" panose="02000000000000000000" pitchFamily="2" charset="0"/>
            </a:rPr>
            <a:t> </a:t>
          </a:r>
          <a:r>
            <a:rPr lang="fr-FR" sz="1600" i="0" dirty="0">
              <a:latin typeface="Marianne" panose="02000000000000000000" pitchFamily="2" charset="0"/>
            </a:rPr>
            <a:t>est l’aptitude à mobiliser ses ressources (connaissances, capacités, attitudes) pour accomplir une tâche ou faire face à une situation complexe ou inédite. Compétences et connaissances ne sont donc pas en opposition ». </a:t>
          </a:r>
        </a:p>
      </dgm:t>
    </dgm:pt>
    <dgm:pt modelId="{404C009F-82E0-414D-A6FC-A08B9788315A}" type="parTrans" cxnId="{737F1D4C-77BD-F940-ABA8-E1AF9CF6E483}">
      <dgm:prSet/>
      <dgm:spPr/>
      <dgm:t>
        <a:bodyPr/>
        <a:lstStyle/>
        <a:p>
          <a:endParaRPr lang="fr-FR"/>
        </a:p>
      </dgm:t>
    </dgm:pt>
    <dgm:pt modelId="{23D4E526-5EA9-0F43-9EFA-CC6958E69BED}" type="sibTrans" cxnId="{737F1D4C-77BD-F940-ABA8-E1AF9CF6E483}">
      <dgm:prSet/>
      <dgm:spPr/>
      <dgm:t>
        <a:bodyPr/>
        <a:lstStyle/>
        <a:p>
          <a:endParaRPr lang="fr-FR"/>
        </a:p>
      </dgm:t>
    </dgm:pt>
    <dgm:pt modelId="{377279B8-B6DB-2843-845D-B8F55077F4C1}">
      <dgm:prSet custT="1"/>
      <dgm:spPr/>
      <dgm:t>
        <a:bodyPr/>
        <a:lstStyle/>
        <a:p>
          <a:pPr algn="ctr"/>
          <a:r>
            <a:rPr lang="fr-FR" sz="1600" b="1" i="1" dirty="0">
              <a:latin typeface="Marianne" panose="02000000000000000000" pitchFamily="2" charset="0"/>
            </a:rPr>
            <a:t>BO n°17 du 23.04.2015 </a:t>
          </a:r>
        </a:p>
        <a:p>
          <a:pPr algn="ctr"/>
          <a:r>
            <a:rPr lang="fr-FR" sz="1600" i="1" dirty="0">
              <a:latin typeface="Marianne" panose="02000000000000000000" pitchFamily="2" charset="0"/>
            </a:rPr>
            <a:t>Socle commun de connaissances, de compétences et de culture. </a:t>
          </a:r>
          <a:endParaRPr lang="fr-FR" sz="1600" dirty="0">
            <a:latin typeface="Marianne" panose="02000000000000000000" pitchFamily="2" charset="0"/>
          </a:endParaRPr>
        </a:p>
      </dgm:t>
    </dgm:pt>
    <dgm:pt modelId="{1E1D6695-41D3-EC47-8CB3-8D87FCBD60C2}" type="parTrans" cxnId="{0141938B-FE4B-8945-98FA-C835F916DF8E}">
      <dgm:prSet/>
      <dgm:spPr/>
      <dgm:t>
        <a:bodyPr/>
        <a:lstStyle/>
        <a:p>
          <a:endParaRPr lang="fr-FR"/>
        </a:p>
      </dgm:t>
    </dgm:pt>
    <dgm:pt modelId="{E6BEA07A-C6CB-3145-AECC-2C79DCDC490A}" type="sibTrans" cxnId="{0141938B-FE4B-8945-98FA-C835F916DF8E}">
      <dgm:prSet/>
      <dgm:spPr/>
      <dgm:t>
        <a:bodyPr/>
        <a:lstStyle/>
        <a:p>
          <a:endParaRPr lang="fr-FR"/>
        </a:p>
      </dgm:t>
    </dgm:pt>
    <dgm:pt modelId="{E33A142D-8D7F-D848-B429-6B8A03A40E22}" type="pres">
      <dgm:prSet presAssocID="{66B303B5-6200-1840-BD9B-7136B45FC4E9}" presName="rootnode" presStyleCnt="0">
        <dgm:presLayoutVars>
          <dgm:chMax/>
          <dgm:chPref/>
          <dgm:dir/>
          <dgm:animLvl val="lvl"/>
        </dgm:presLayoutVars>
      </dgm:prSet>
      <dgm:spPr/>
    </dgm:pt>
    <dgm:pt modelId="{61317944-E086-9F4F-8BE2-4E1F494F5054}" type="pres">
      <dgm:prSet presAssocID="{E5902E25-4465-8A49-9620-F7D31BE8F83D}" presName="composite" presStyleCnt="0"/>
      <dgm:spPr/>
    </dgm:pt>
    <dgm:pt modelId="{33A52C3C-8408-1749-B0DC-E4F5B800574F}" type="pres">
      <dgm:prSet presAssocID="{E5902E25-4465-8A49-9620-F7D31BE8F83D}" presName="LShape" presStyleLbl="alignNode1" presStyleIdx="0" presStyleCnt="7"/>
      <dgm:spPr/>
    </dgm:pt>
    <dgm:pt modelId="{9A24B2B0-2A0C-BE46-B259-706EF7EBBEF3}" type="pres">
      <dgm:prSet presAssocID="{E5902E25-4465-8A49-9620-F7D31BE8F83D}" presName="ParentText" presStyleLbl="revTx" presStyleIdx="0" presStyleCnt="4">
        <dgm:presLayoutVars>
          <dgm:chMax val="0"/>
          <dgm:chPref val="0"/>
          <dgm:bulletEnabled val="1"/>
        </dgm:presLayoutVars>
      </dgm:prSet>
      <dgm:spPr/>
    </dgm:pt>
    <dgm:pt modelId="{A7C2CC19-5F12-5245-8107-10B2627CC8F5}" type="pres">
      <dgm:prSet presAssocID="{E5902E25-4465-8A49-9620-F7D31BE8F83D}" presName="Triangle" presStyleLbl="alignNode1" presStyleIdx="1" presStyleCnt="7"/>
      <dgm:spPr/>
    </dgm:pt>
    <dgm:pt modelId="{1CC30FDF-23FA-C14E-9A3B-E9292ECEFD65}" type="pres">
      <dgm:prSet presAssocID="{67C81D4E-44C9-AB4E-A6EA-A0D28A9CFADF}" presName="sibTrans" presStyleCnt="0"/>
      <dgm:spPr/>
    </dgm:pt>
    <dgm:pt modelId="{CFDFCDB1-C521-4B4D-AFC8-06B60C1B253A}" type="pres">
      <dgm:prSet presAssocID="{67C81D4E-44C9-AB4E-A6EA-A0D28A9CFADF}" presName="space" presStyleCnt="0"/>
      <dgm:spPr/>
    </dgm:pt>
    <dgm:pt modelId="{6EB0D461-E7CD-7C43-B2BF-3DE1BE126A46}" type="pres">
      <dgm:prSet presAssocID="{31620C42-ABE8-EB43-8B55-DC1269D80047}" presName="composite" presStyleCnt="0"/>
      <dgm:spPr/>
    </dgm:pt>
    <dgm:pt modelId="{6099A5DF-24F0-7847-956B-47201769B511}" type="pres">
      <dgm:prSet presAssocID="{31620C42-ABE8-EB43-8B55-DC1269D80047}" presName="LShape" presStyleLbl="alignNode1" presStyleIdx="2" presStyleCnt="7"/>
      <dgm:spPr/>
    </dgm:pt>
    <dgm:pt modelId="{669CFADC-51CD-B14B-8679-2D55B5130EAA}" type="pres">
      <dgm:prSet presAssocID="{31620C42-ABE8-EB43-8B55-DC1269D80047}" presName="ParentText" presStyleLbl="revTx" presStyleIdx="1" presStyleCnt="4">
        <dgm:presLayoutVars>
          <dgm:chMax val="0"/>
          <dgm:chPref val="0"/>
          <dgm:bulletEnabled val="1"/>
        </dgm:presLayoutVars>
      </dgm:prSet>
      <dgm:spPr/>
    </dgm:pt>
    <dgm:pt modelId="{A793B140-2D71-B543-BC3D-77B2CF074167}" type="pres">
      <dgm:prSet presAssocID="{31620C42-ABE8-EB43-8B55-DC1269D80047}" presName="Triangle" presStyleLbl="alignNode1" presStyleIdx="3" presStyleCnt="7"/>
      <dgm:spPr/>
    </dgm:pt>
    <dgm:pt modelId="{CC136957-6A3A-D54E-9473-77FEADBEB7C5}" type="pres">
      <dgm:prSet presAssocID="{8F8DC3EF-4719-074B-AB8F-0F5E8CA94B8B}" presName="sibTrans" presStyleCnt="0"/>
      <dgm:spPr/>
    </dgm:pt>
    <dgm:pt modelId="{99C0332A-B53A-8645-B4D1-C82B441607A7}" type="pres">
      <dgm:prSet presAssocID="{8F8DC3EF-4719-074B-AB8F-0F5E8CA94B8B}" presName="space" presStyleCnt="0"/>
      <dgm:spPr/>
    </dgm:pt>
    <dgm:pt modelId="{D7A24943-9B36-9B4C-823B-F37F301E05A3}" type="pres">
      <dgm:prSet presAssocID="{377279B8-B6DB-2843-845D-B8F55077F4C1}" presName="composite" presStyleCnt="0"/>
      <dgm:spPr/>
    </dgm:pt>
    <dgm:pt modelId="{13A180E6-2DB3-6F44-A0A2-31139FDD26CB}" type="pres">
      <dgm:prSet presAssocID="{377279B8-B6DB-2843-845D-B8F55077F4C1}" presName="LShape" presStyleLbl="alignNode1" presStyleIdx="4" presStyleCnt="7"/>
      <dgm:spPr/>
    </dgm:pt>
    <dgm:pt modelId="{68A0BCB4-4C21-3548-AD19-1982909E9CF6}" type="pres">
      <dgm:prSet presAssocID="{377279B8-B6DB-2843-845D-B8F55077F4C1}" presName="ParentText" presStyleLbl="revTx" presStyleIdx="2" presStyleCnt="4">
        <dgm:presLayoutVars>
          <dgm:chMax val="0"/>
          <dgm:chPref val="0"/>
          <dgm:bulletEnabled val="1"/>
        </dgm:presLayoutVars>
      </dgm:prSet>
      <dgm:spPr/>
    </dgm:pt>
    <dgm:pt modelId="{E2BC51C8-D211-0044-882B-0F3468F5B1E5}" type="pres">
      <dgm:prSet presAssocID="{377279B8-B6DB-2843-845D-B8F55077F4C1}" presName="Triangle" presStyleLbl="alignNode1" presStyleIdx="5" presStyleCnt="7"/>
      <dgm:spPr/>
    </dgm:pt>
    <dgm:pt modelId="{3437EC7D-0DC4-844C-A3BF-684E88BD69FF}" type="pres">
      <dgm:prSet presAssocID="{E6BEA07A-C6CB-3145-AECC-2C79DCDC490A}" presName="sibTrans" presStyleCnt="0"/>
      <dgm:spPr/>
    </dgm:pt>
    <dgm:pt modelId="{75A8D876-23C3-A344-BA47-7094B740482F}" type="pres">
      <dgm:prSet presAssocID="{E6BEA07A-C6CB-3145-AECC-2C79DCDC490A}" presName="space" presStyleCnt="0"/>
      <dgm:spPr/>
    </dgm:pt>
    <dgm:pt modelId="{F98A5177-6100-8B41-8503-3350E70E6CAC}" type="pres">
      <dgm:prSet presAssocID="{142365C2-E1C4-8D4D-B8BC-D2FE3923CFB7}" presName="composite" presStyleCnt="0"/>
      <dgm:spPr/>
    </dgm:pt>
    <dgm:pt modelId="{93992A78-3C8E-7D4D-9353-45356E95D7E0}" type="pres">
      <dgm:prSet presAssocID="{142365C2-E1C4-8D4D-B8BC-D2FE3923CFB7}" presName="LShape" presStyleLbl="alignNode1" presStyleIdx="6" presStyleCnt="7"/>
      <dgm:spPr/>
    </dgm:pt>
    <dgm:pt modelId="{ECC817F5-4572-0441-A4B3-152380AE524D}" type="pres">
      <dgm:prSet presAssocID="{142365C2-E1C4-8D4D-B8BC-D2FE3923CFB7}" presName="ParentText" presStyleLbl="revTx" presStyleIdx="3" presStyleCnt="4">
        <dgm:presLayoutVars>
          <dgm:chMax val="0"/>
          <dgm:chPref val="0"/>
          <dgm:bulletEnabled val="1"/>
        </dgm:presLayoutVars>
      </dgm:prSet>
      <dgm:spPr/>
    </dgm:pt>
  </dgm:ptLst>
  <dgm:cxnLst>
    <dgm:cxn modelId="{EFE1AC0C-645C-8149-8A12-696732987CE0}" type="presOf" srcId="{66B303B5-6200-1840-BD9B-7136B45FC4E9}" destId="{E33A142D-8D7F-D848-B429-6B8A03A40E22}" srcOrd="0" destOrd="0" presId="urn:microsoft.com/office/officeart/2009/3/layout/StepUpProcess"/>
    <dgm:cxn modelId="{19B79D1C-D2DC-6F47-9800-73DE57FB962B}" type="presOf" srcId="{377279B8-B6DB-2843-845D-B8F55077F4C1}" destId="{68A0BCB4-4C21-3548-AD19-1982909E9CF6}" srcOrd="0" destOrd="0" presId="urn:microsoft.com/office/officeart/2009/3/layout/StepUpProcess"/>
    <dgm:cxn modelId="{8A55D42E-62C3-F44D-A2CB-F8EBD6F0AA8F}" type="presOf" srcId="{31620C42-ABE8-EB43-8B55-DC1269D80047}" destId="{669CFADC-51CD-B14B-8679-2D55B5130EAA}" srcOrd="0" destOrd="0" presId="urn:microsoft.com/office/officeart/2009/3/layout/StepUpProcess"/>
    <dgm:cxn modelId="{73F34835-E229-C94A-879D-30D1F87C53F1}" srcId="{66B303B5-6200-1840-BD9B-7136B45FC4E9}" destId="{E5902E25-4465-8A49-9620-F7D31BE8F83D}" srcOrd="0" destOrd="0" parTransId="{44182050-1B0F-BE43-9035-06D50A581844}" sibTransId="{67C81D4E-44C9-AB4E-A6EA-A0D28A9CFADF}"/>
    <dgm:cxn modelId="{737F1D4C-77BD-F940-ABA8-E1AF9CF6E483}" srcId="{66B303B5-6200-1840-BD9B-7136B45FC4E9}" destId="{142365C2-E1C4-8D4D-B8BC-D2FE3923CFB7}" srcOrd="3" destOrd="0" parTransId="{404C009F-82E0-414D-A6FC-A08B9788315A}" sibTransId="{23D4E526-5EA9-0F43-9EFA-CC6958E69BED}"/>
    <dgm:cxn modelId="{75106864-B8DA-1146-9D95-68A2A2D95C4F}" srcId="{66B303B5-6200-1840-BD9B-7136B45FC4E9}" destId="{31620C42-ABE8-EB43-8B55-DC1269D80047}" srcOrd="1" destOrd="0" parTransId="{3FFE41DD-95D5-664D-96F3-A78BA452247E}" sibTransId="{8F8DC3EF-4719-074B-AB8F-0F5E8CA94B8B}"/>
    <dgm:cxn modelId="{0141938B-FE4B-8945-98FA-C835F916DF8E}" srcId="{66B303B5-6200-1840-BD9B-7136B45FC4E9}" destId="{377279B8-B6DB-2843-845D-B8F55077F4C1}" srcOrd="2" destOrd="0" parTransId="{1E1D6695-41D3-EC47-8CB3-8D87FCBD60C2}" sibTransId="{E6BEA07A-C6CB-3145-AECC-2C79DCDC490A}"/>
    <dgm:cxn modelId="{603F10B5-6CF1-9C4E-A131-D1E924529114}" type="presOf" srcId="{E5902E25-4465-8A49-9620-F7D31BE8F83D}" destId="{9A24B2B0-2A0C-BE46-B259-706EF7EBBEF3}" srcOrd="0" destOrd="0" presId="urn:microsoft.com/office/officeart/2009/3/layout/StepUpProcess"/>
    <dgm:cxn modelId="{0B201FBE-E844-534B-83B5-F4ABB094589F}" type="presOf" srcId="{142365C2-E1C4-8D4D-B8BC-D2FE3923CFB7}" destId="{ECC817F5-4572-0441-A4B3-152380AE524D}" srcOrd="0" destOrd="0" presId="urn:microsoft.com/office/officeart/2009/3/layout/StepUpProcess"/>
    <dgm:cxn modelId="{CBC26156-4CBF-AB4E-9BA2-16BE4559F7B8}" type="presParOf" srcId="{E33A142D-8D7F-D848-B429-6B8A03A40E22}" destId="{61317944-E086-9F4F-8BE2-4E1F494F5054}" srcOrd="0" destOrd="0" presId="urn:microsoft.com/office/officeart/2009/3/layout/StepUpProcess"/>
    <dgm:cxn modelId="{C192157C-CC80-7C44-AFD3-CA687D2612E7}" type="presParOf" srcId="{61317944-E086-9F4F-8BE2-4E1F494F5054}" destId="{33A52C3C-8408-1749-B0DC-E4F5B800574F}" srcOrd="0" destOrd="0" presId="urn:microsoft.com/office/officeart/2009/3/layout/StepUpProcess"/>
    <dgm:cxn modelId="{8BEAD8ED-2229-B042-BE35-4FC948A98A53}" type="presParOf" srcId="{61317944-E086-9F4F-8BE2-4E1F494F5054}" destId="{9A24B2B0-2A0C-BE46-B259-706EF7EBBEF3}" srcOrd="1" destOrd="0" presId="urn:microsoft.com/office/officeart/2009/3/layout/StepUpProcess"/>
    <dgm:cxn modelId="{4CF225DB-561B-F54F-9C4A-8A2C06225F05}" type="presParOf" srcId="{61317944-E086-9F4F-8BE2-4E1F494F5054}" destId="{A7C2CC19-5F12-5245-8107-10B2627CC8F5}" srcOrd="2" destOrd="0" presId="urn:microsoft.com/office/officeart/2009/3/layout/StepUpProcess"/>
    <dgm:cxn modelId="{A641E210-82E7-CE47-8FD7-590DE5FFF7AC}" type="presParOf" srcId="{E33A142D-8D7F-D848-B429-6B8A03A40E22}" destId="{1CC30FDF-23FA-C14E-9A3B-E9292ECEFD65}" srcOrd="1" destOrd="0" presId="urn:microsoft.com/office/officeart/2009/3/layout/StepUpProcess"/>
    <dgm:cxn modelId="{9BA139F0-543A-154D-9029-F413085A5FEB}" type="presParOf" srcId="{1CC30FDF-23FA-C14E-9A3B-E9292ECEFD65}" destId="{CFDFCDB1-C521-4B4D-AFC8-06B60C1B253A}" srcOrd="0" destOrd="0" presId="urn:microsoft.com/office/officeart/2009/3/layout/StepUpProcess"/>
    <dgm:cxn modelId="{5AEBAACF-8D59-184D-A019-DB57C2D21255}" type="presParOf" srcId="{E33A142D-8D7F-D848-B429-6B8A03A40E22}" destId="{6EB0D461-E7CD-7C43-B2BF-3DE1BE126A46}" srcOrd="2" destOrd="0" presId="urn:microsoft.com/office/officeart/2009/3/layout/StepUpProcess"/>
    <dgm:cxn modelId="{A826BEC8-A3D7-2E48-92AA-8FCA243BC42A}" type="presParOf" srcId="{6EB0D461-E7CD-7C43-B2BF-3DE1BE126A46}" destId="{6099A5DF-24F0-7847-956B-47201769B511}" srcOrd="0" destOrd="0" presId="urn:microsoft.com/office/officeart/2009/3/layout/StepUpProcess"/>
    <dgm:cxn modelId="{88483788-2570-D24B-9694-FBE21F66F448}" type="presParOf" srcId="{6EB0D461-E7CD-7C43-B2BF-3DE1BE126A46}" destId="{669CFADC-51CD-B14B-8679-2D55B5130EAA}" srcOrd="1" destOrd="0" presId="urn:microsoft.com/office/officeart/2009/3/layout/StepUpProcess"/>
    <dgm:cxn modelId="{0080622E-F5DD-AF4C-8D0A-45DC7E68944F}" type="presParOf" srcId="{6EB0D461-E7CD-7C43-B2BF-3DE1BE126A46}" destId="{A793B140-2D71-B543-BC3D-77B2CF074167}" srcOrd="2" destOrd="0" presId="urn:microsoft.com/office/officeart/2009/3/layout/StepUpProcess"/>
    <dgm:cxn modelId="{38C3420F-94E2-A743-9786-9639636E5D9B}" type="presParOf" srcId="{E33A142D-8D7F-D848-B429-6B8A03A40E22}" destId="{CC136957-6A3A-D54E-9473-77FEADBEB7C5}" srcOrd="3" destOrd="0" presId="urn:microsoft.com/office/officeart/2009/3/layout/StepUpProcess"/>
    <dgm:cxn modelId="{11F25279-DE20-7841-9739-B19FAD69D569}" type="presParOf" srcId="{CC136957-6A3A-D54E-9473-77FEADBEB7C5}" destId="{99C0332A-B53A-8645-B4D1-C82B441607A7}" srcOrd="0" destOrd="0" presId="urn:microsoft.com/office/officeart/2009/3/layout/StepUpProcess"/>
    <dgm:cxn modelId="{0AAD54F7-4386-AB46-8B97-789D4323BBB7}" type="presParOf" srcId="{E33A142D-8D7F-D848-B429-6B8A03A40E22}" destId="{D7A24943-9B36-9B4C-823B-F37F301E05A3}" srcOrd="4" destOrd="0" presId="urn:microsoft.com/office/officeart/2009/3/layout/StepUpProcess"/>
    <dgm:cxn modelId="{ADD27CCC-BFE5-1041-A1C1-0C316BE79166}" type="presParOf" srcId="{D7A24943-9B36-9B4C-823B-F37F301E05A3}" destId="{13A180E6-2DB3-6F44-A0A2-31139FDD26CB}" srcOrd="0" destOrd="0" presId="urn:microsoft.com/office/officeart/2009/3/layout/StepUpProcess"/>
    <dgm:cxn modelId="{781D5929-D2C5-BA4C-B525-2C65A51E5A1C}" type="presParOf" srcId="{D7A24943-9B36-9B4C-823B-F37F301E05A3}" destId="{68A0BCB4-4C21-3548-AD19-1982909E9CF6}" srcOrd="1" destOrd="0" presId="urn:microsoft.com/office/officeart/2009/3/layout/StepUpProcess"/>
    <dgm:cxn modelId="{2DBF4D88-4BB6-0C44-8C58-F18C39D85847}" type="presParOf" srcId="{D7A24943-9B36-9B4C-823B-F37F301E05A3}" destId="{E2BC51C8-D211-0044-882B-0F3468F5B1E5}" srcOrd="2" destOrd="0" presId="urn:microsoft.com/office/officeart/2009/3/layout/StepUpProcess"/>
    <dgm:cxn modelId="{8FAA4693-2871-4A4F-AAEE-E163FB9258EC}" type="presParOf" srcId="{E33A142D-8D7F-D848-B429-6B8A03A40E22}" destId="{3437EC7D-0DC4-844C-A3BF-684E88BD69FF}" srcOrd="5" destOrd="0" presId="urn:microsoft.com/office/officeart/2009/3/layout/StepUpProcess"/>
    <dgm:cxn modelId="{A51B5D8F-40AA-884C-BAF2-EED2570F4EC0}" type="presParOf" srcId="{3437EC7D-0DC4-844C-A3BF-684E88BD69FF}" destId="{75A8D876-23C3-A344-BA47-7094B740482F}" srcOrd="0" destOrd="0" presId="urn:microsoft.com/office/officeart/2009/3/layout/StepUpProcess"/>
    <dgm:cxn modelId="{A27E8385-6001-2942-8A78-FABCA8E7EC0D}" type="presParOf" srcId="{E33A142D-8D7F-D848-B429-6B8A03A40E22}" destId="{F98A5177-6100-8B41-8503-3350E70E6CAC}" srcOrd="6" destOrd="0" presId="urn:microsoft.com/office/officeart/2009/3/layout/StepUpProcess"/>
    <dgm:cxn modelId="{884A870A-631B-0043-BBC3-7EC94E8A2601}" type="presParOf" srcId="{F98A5177-6100-8B41-8503-3350E70E6CAC}" destId="{93992A78-3C8E-7D4D-9353-45356E95D7E0}" srcOrd="0" destOrd="0" presId="urn:microsoft.com/office/officeart/2009/3/layout/StepUpProcess"/>
    <dgm:cxn modelId="{BD9AD602-47DA-2543-9194-27F8DFC41F7B}" type="presParOf" srcId="{F98A5177-6100-8B41-8503-3350E70E6CAC}" destId="{ECC817F5-4572-0441-A4B3-152380AE524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834CFF-AE9E-44A2-A3F4-00BA540EAF61}" type="doc">
      <dgm:prSet loTypeId="urn:microsoft.com/office/officeart/2005/8/layout/bList2" loCatId="list" qsTypeId="urn:microsoft.com/office/officeart/2005/8/quickstyle/simple3" qsCatId="simple" csTypeId="urn:microsoft.com/office/officeart/2005/8/colors/colorful1" csCatId="colorful" phldr="1"/>
      <dgm:spPr/>
    </dgm:pt>
    <dgm:pt modelId="{8AD6128F-8A0B-49F2-B23D-0CF9A14B7F20}">
      <dgm:prSet phldrT="[Texte]"/>
      <dgm:spPr/>
      <dgm:t>
        <a:bodyPr/>
        <a:lstStyle/>
        <a:p>
          <a:r>
            <a:rPr lang="fr-FR" dirty="0"/>
            <a:t>Le cadre d’activités</a:t>
          </a:r>
        </a:p>
      </dgm:t>
    </dgm:pt>
    <dgm:pt modelId="{5525E2E1-E817-40C0-BFCC-4ED781109049}" type="parTrans" cxnId="{0104A027-2149-4B69-9D26-D78D84F50689}">
      <dgm:prSet/>
      <dgm:spPr/>
      <dgm:t>
        <a:bodyPr/>
        <a:lstStyle/>
        <a:p>
          <a:endParaRPr lang="fr-FR"/>
        </a:p>
      </dgm:t>
    </dgm:pt>
    <dgm:pt modelId="{00369A64-1FFD-4283-A1EB-1F38002AB6C8}" type="sibTrans" cxnId="{0104A027-2149-4B69-9D26-D78D84F50689}">
      <dgm:prSet/>
      <dgm:spPr/>
      <dgm:t>
        <a:bodyPr/>
        <a:lstStyle/>
        <a:p>
          <a:endParaRPr lang="fr-FR"/>
        </a:p>
      </dgm:t>
    </dgm:pt>
    <dgm:pt modelId="{AA451AB4-FC66-410F-B350-43B22D099BD5}">
      <dgm:prSet phldrT="[Texte]"/>
      <dgm:spPr/>
      <dgm:t>
        <a:bodyPr/>
        <a:lstStyle/>
        <a:p>
          <a:r>
            <a:rPr lang="fr-FR" dirty="0"/>
            <a:t>Evolutions du contexte professionnel</a:t>
          </a:r>
        </a:p>
      </dgm:t>
    </dgm:pt>
    <dgm:pt modelId="{E02ED4B0-A052-4160-AD32-7843B224B2C0}" type="parTrans" cxnId="{C98E5BE7-A39E-4981-979F-43830D54A313}">
      <dgm:prSet/>
      <dgm:spPr/>
      <dgm:t>
        <a:bodyPr/>
        <a:lstStyle/>
        <a:p>
          <a:endParaRPr lang="fr-FR"/>
        </a:p>
      </dgm:t>
    </dgm:pt>
    <dgm:pt modelId="{E5114E70-6BF0-40C5-B8C3-648EF418A15A}" type="sibTrans" cxnId="{C98E5BE7-A39E-4981-979F-43830D54A313}">
      <dgm:prSet/>
      <dgm:spPr/>
      <dgm:t>
        <a:bodyPr/>
        <a:lstStyle/>
        <a:p>
          <a:endParaRPr lang="fr-FR"/>
        </a:p>
      </dgm:t>
    </dgm:pt>
    <dgm:pt modelId="{4C0CB1AA-B0A4-45A2-9EAF-90EEA8288BC4}">
      <dgm:prSet phldrT="[Texte]"/>
      <dgm:spPr/>
      <dgm:t>
        <a:bodyPr/>
        <a:lstStyle/>
        <a:p>
          <a:r>
            <a:rPr lang="fr-FR" dirty="0"/>
            <a:t>Pôles d’activités</a:t>
          </a:r>
        </a:p>
      </dgm:t>
    </dgm:pt>
    <dgm:pt modelId="{48630DBB-96E5-4FDA-AFB8-9D78ACDB70E8}" type="parTrans" cxnId="{F73619DE-60E2-403D-A7E8-DFB6B483F61A}">
      <dgm:prSet/>
      <dgm:spPr/>
      <dgm:t>
        <a:bodyPr/>
        <a:lstStyle/>
        <a:p>
          <a:endParaRPr lang="fr-FR"/>
        </a:p>
      </dgm:t>
    </dgm:pt>
    <dgm:pt modelId="{60538019-A6FA-4CB2-8889-DE1F28BB972F}" type="sibTrans" cxnId="{F73619DE-60E2-403D-A7E8-DFB6B483F61A}">
      <dgm:prSet/>
      <dgm:spPr/>
      <dgm:t>
        <a:bodyPr/>
        <a:lstStyle/>
        <a:p>
          <a:endParaRPr lang="fr-FR"/>
        </a:p>
      </dgm:t>
    </dgm:pt>
    <dgm:pt modelId="{54555944-EF03-4EA9-A74D-0FF3E0DCAD96}">
      <dgm:prSet custT="1"/>
      <dgm:spPr/>
      <dgm:t>
        <a:bodyPr/>
        <a:lstStyle/>
        <a:p>
          <a:r>
            <a:rPr lang="fr-FR" sz="1800" dirty="0">
              <a:latin typeface="Marianne" panose="02000000000000000000" pitchFamily="2" charset="0"/>
              <a:cs typeface="Calibri" panose="020F0502020204030204" pitchFamily="34" charset="0"/>
            </a:rPr>
            <a:t>Prise en compte de la bientraitance des personnes</a:t>
          </a:r>
        </a:p>
      </dgm:t>
    </dgm:pt>
    <dgm:pt modelId="{A9C2C6D2-0B9E-4ED0-B638-D5F1D3ED3460}" type="parTrans" cxnId="{42D7F1B3-C6AB-42B9-86E5-5B272982397B}">
      <dgm:prSet/>
      <dgm:spPr/>
      <dgm:t>
        <a:bodyPr/>
        <a:lstStyle/>
        <a:p>
          <a:endParaRPr lang="fr-FR"/>
        </a:p>
      </dgm:t>
    </dgm:pt>
    <dgm:pt modelId="{0A2E674A-C854-4E9A-9F61-F803F577DF2F}" type="sibTrans" cxnId="{42D7F1B3-C6AB-42B9-86E5-5B272982397B}">
      <dgm:prSet/>
      <dgm:spPr/>
      <dgm:t>
        <a:bodyPr/>
        <a:lstStyle/>
        <a:p>
          <a:endParaRPr lang="fr-FR"/>
        </a:p>
      </dgm:t>
    </dgm:pt>
    <dgm:pt modelId="{16182BB8-D95D-4C90-B4CB-3F8E6BF06642}">
      <dgm:prSet custT="1"/>
      <dgm:spPr/>
      <dgm:t>
        <a:bodyPr/>
        <a:lstStyle/>
        <a:p>
          <a:r>
            <a:rPr lang="fr-FR" sz="1800" dirty="0">
              <a:latin typeface="Marianne" panose="02000000000000000000" pitchFamily="2" charset="0"/>
              <a:cs typeface="Calibri" panose="020F0502020204030204" pitchFamily="34" charset="0"/>
            </a:rPr>
            <a:t>Prise en compte du projet individualisé ou de vie</a:t>
          </a:r>
        </a:p>
      </dgm:t>
    </dgm:pt>
    <dgm:pt modelId="{4B46279D-95B1-4BD5-8713-058133E7C8C8}" type="parTrans" cxnId="{37C31C30-FBDC-477C-AA2F-1737F0656C23}">
      <dgm:prSet/>
      <dgm:spPr/>
      <dgm:t>
        <a:bodyPr/>
        <a:lstStyle/>
        <a:p>
          <a:endParaRPr lang="fr-FR"/>
        </a:p>
      </dgm:t>
    </dgm:pt>
    <dgm:pt modelId="{9D9E502F-9BDC-40CB-977E-AB3B9092A2B9}" type="sibTrans" cxnId="{37C31C30-FBDC-477C-AA2F-1737F0656C23}">
      <dgm:prSet/>
      <dgm:spPr/>
      <dgm:t>
        <a:bodyPr/>
        <a:lstStyle/>
        <a:p>
          <a:endParaRPr lang="fr-FR"/>
        </a:p>
      </dgm:t>
    </dgm:pt>
    <dgm:pt modelId="{5061F12E-4757-4525-87A2-8A25F55A5248}">
      <dgm:prSet custT="1"/>
      <dgm:spPr/>
      <dgm:t>
        <a:bodyPr/>
        <a:lstStyle/>
        <a:p>
          <a:r>
            <a:rPr lang="fr-FR" sz="1800" dirty="0">
              <a:latin typeface="Marianne" panose="02000000000000000000" pitchFamily="2" charset="0"/>
              <a:cs typeface="Calibri" panose="020F0502020204030204" pitchFamily="34" charset="0"/>
            </a:rPr>
            <a:t>Respect de la déontologie</a:t>
          </a:r>
        </a:p>
      </dgm:t>
    </dgm:pt>
    <dgm:pt modelId="{3CD1866C-4C54-4F10-9032-7418C81F0A19}" type="parTrans" cxnId="{78EB5841-8000-4BAC-AFAC-ED0887AD2795}">
      <dgm:prSet/>
      <dgm:spPr/>
      <dgm:t>
        <a:bodyPr/>
        <a:lstStyle/>
        <a:p>
          <a:endParaRPr lang="fr-FR"/>
        </a:p>
      </dgm:t>
    </dgm:pt>
    <dgm:pt modelId="{D3AE5C28-2D6F-46E7-B908-6402AC53E1CB}" type="sibTrans" cxnId="{78EB5841-8000-4BAC-AFAC-ED0887AD2795}">
      <dgm:prSet/>
      <dgm:spPr/>
      <dgm:t>
        <a:bodyPr/>
        <a:lstStyle/>
        <a:p>
          <a:endParaRPr lang="fr-FR"/>
        </a:p>
      </dgm:t>
    </dgm:pt>
    <dgm:pt modelId="{5AE18CDF-FF2C-4066-83D9-6A21461A5868}">
      <dgm:prSet custT="1"/>
      <dgm:spPr/>
      <dgm:t>
        <a:bodyPr/>
        <a:lstStyle/>
        <a:p>
          <a:r>
            <a:rPr lang="fr-FR" sz="1800" dirty="0">
              <a:latin typeface="Marianne" panose="02000000000000000000" pitchFamily="2" charset="0"/>
              <a:cs typeface="Calibri" panose="020F0502020204030204" pitchFamily="34" charset="0"/>
            </a:rPr>
            <a:t>Usage de la domotique</a:t>
          </a:r>
        </a:p>
      </dgm:t>
    </dgm:pt>
    <dgm:pt modelId="{2A4673C8-A845-4116-AB57-4E193C65839D}" type="parTrans" cxnId="{93C8EAD6-F44F-47E4-99A1-D153681294ED}">
      <dgm:prSet/>
      <dgm:spPr/>
      <dgm:t>
        <a:bodyPr/>
        <a:lstStyle/>
        <a:p>
          <a:endParaRPr lang="fr-FR"/>
        </a:p>
      </dgm:t>
    </dgm:pt>
    <dgm:pt modelId="{75671E08-65E2-49B8-BAE8-280046FF2A3D}" type="sibTrans" cxnId="{93C8EAD6-F44F-47E4-99A1-D153681294ED}">
      <dgm:prSet/>
      <dgm:spPr/>
      <dgm:t>
        <a:bodyPr/>
        <a:lstStyle/>
        <a:p>
          <a:endParaRPr lang="fr-FR"/>
        </a:p>
      </dgm:t>
    </dgm:pt>
    <dgm:pt modelId="{B1483CD0-8863-421C-B5DE-ECC4833F66FE}">
      <dgm:prSet custT="1"/>
      <dgm:spPr/>
      <dgm:t>
        <a:bodyPr/>
        <a:lstStyle/>
        <a:p>
          <a:r>
            <a:rPr lang="fr-FR" sz="1800" dirty="0">
              <a:latin typeface="Marianne" panose="02000000000000000000" pitchFamily="2" charset="0"/>
              <a:cs typeface="Calibri" panose="020F0502020204030204" pitchFamily="34" charset="0"/>
            </a:rPr>
            <a:t>Outils numériques</a:t>
          </a:r>
        </a:p>
      </dgm:t>
    </dgm:pt>
    <dgm:pt modelId="{F3DAD947-A860-4A78-B543-6D7FC26C5402}" type="parTrans" cxnId="{E17064E5-52AB-4E5F-BB35-BA5408A075D9}">
      <dgm:prSet/>
      <dgm:spPr/>
      <dgm:t>
        <a:bodyPr/>
        <a:lstStyle/>
        <a:p>
          <a:endParaRPr lang="fr-FR"/>
        </a:p>
      </dgm:t>
    </dgm:pt>
    <dgm:pt modelId="{5C93CC0A-EB57-433C-B92D-14FCE8B2AECB}" type="sibTrans" cxnId="{E17064E5-52AB-4E5F-BB35-BA5408A075D9}">
      <dgm:prSet/>
      <dgm:spPr/>
      <dgm:t>
        <a:bodyPr/>
        <a:lstStyle/>
        <a:p>
          <a:endParaRPr lang="fr-FR"/>
        </a:p>
      </dgm:t>
    </dgm:pt>
    <dgm:pt modelId="{47E48D86-C7EF-46F5-8910-7A93E374FB1F}">
      <dgm:prSet custT="1"/>
      <dgm:spPr/>
      <dgm:t>
        <a:bodyPr/>
        <a:lstStyle/>
        <a:p>
          <a:r>
            <a:rPr lang="fr-FR" sz="1800" dirty="0">
              <a:latin typeface="Marianne" panose="02000000000000000000" pitchFamily="2" charset="0"/>
              <a:cs typeface="Calibri" panose="020F0502020204030204" pitchFamily="34" charset="0"/>
            </a:rPr>
            <a:t>Rédaction d’écrits professionnels</a:t>
          </a:r>
        </a:p>
      </dgm:t>
    </dgm:pt>
    <dgm:pt modelId="{D1691851-8CC6-4524-8CAA-A560D9DF2D53}" type="parTrans" cxnId="{3955421E-BEF7-4EF3-965A-D6D9A6BBE04D}">
      <dgm:prSet/>
      <dgm:spPr/>
      <dgm:t>
        <a:bodyPr/>
        <a:lstStyle/>
        <a:p>
          <a:endParaRPr lang="fr-FR"/>
        </a:p>
      </dgm:t>
    </dgm:pt>
    <dgm:pt modelId="{903EFCDD-AA8B-4156-9117-C73406A6B0B8}" type="sibTrans" cxnId="{3955421E-BEF7-4EF3-965A-D6D9A6BBE04D}">
      <dgm:prSet/>
      <dgm:spPr/>
      <dgm:t>
        <a:bodyPr/>
        <a:lstStyle/>
        <a:p>
          <a:endParaRPr lang="fr-FR"/>
        </a:p>
      </dgm:t>
    </dgm:pt>
    <dgm:pt modelId="{70F36812-5E04-4D15-BA64-959EE700AE5C}">
      <dgm:prSet custT="1"/>
      <dgm:spPr/>
      <dgm:t>
        <a:bodyPr/>
        <a:lstStyle/>
        <a:p>
          <a:r>
            <a:rPr lang="fr-FR" sz="1800" dirty="0">
              <a:latin typeface="Marianne" panose="02000000000000000000" pitchFamily="2" charset="0"/>
              <a:cs typeface="Calibri" panose="020F0502020204030204" pitchFamily="34" charset="0"/>
            </a:rPr>
            <a:t>Travail en équipe pluriprofessionnelle</a:t>
          </a:r>
        </a:p>
      </dgm:t>
    </dgm:pt>
    <dgm:pt modelId="{97C77D17-0858-4C06-978E-91D8A2AF4FFF}" type="parTrans" cxnId="{04F68694-039E-4B75-A76A-8192308C9A12}">
      <dgm:prSet/>
      <dgm:spPr/>
      <dgm:t>
        <a:bodyPr/>
        <a:lstStyle/>
        <a:p>
          <a:endParaRPr lang="fr-FR"/>
        </a:p>
      </dgm:t>
    </dgm:pt>
    <dgm:pt modelId="{4090ED7B-5AA6-446A-BD38-D48BDBF6B19B}" type="sibTrans" cxnId="{04F68694-039E-4B75-A76A-8192308C9A12}">
      <dgm:prSet/>
      <dgm:spPr/>
      <dgm:t>
        <a:bodyPr/>
        <a:lstStyle/>
        <a:p>
          <a:endParaRPr lang="fr-FR"/>
        </a:p>
      </dgm:t>
    </dgm:pt>
    <dgm:pt modelId="{F9A5964A-D77C-4554-B04C-698B42E2D626}">
      <dgm:prSet custT="1"/>
      <dgm:spPr/>
      <dgm:t>
        <a:bodyPr/>
        <a:lstStyle/>
        <a:p>
          <a:endParaRPr lang="fr-FR" sz="1800" i="1" dirty="0"/>
        </a:p>
      </dgm:t>
    </dgm:pt>
    <dgm:pt modelId="{08439DA1-2D57-4120-975F-AAE2EAC6B6DE}" type="parTrans" cxnId="{C6705E2B-1378-4D0D-B5D8-B9C6C7397B49}">
      <dgm:prSet/>
      <dgm:spPr/>
      <dgm:t>
        <a:bodyPr/>
        <a:lstStyle/>
        <a:p>
          <a:endParaRPr lang="fr-FR"/>
        </a:p>
      </dgm:t>
    </dgm:pt>
    <dgm:pt modelId="{7DEA7887-BC4B-4D60-A19E-AFCDC39E7C7E}" type="sibTrans" cxnId="{C6705E2B-1378-4D0D-B5D8-B9C6C7397B49}">
      <dgm:prSet/>
      <dgm:spPr/>
      <dgm:t>
        <a:bodyPr/>
        <a:lstStyle/>
        <a:p>
          <a:endParaRPr lang="fr-FR"/>
        </a:p>
      </dgm:t>
    </dgm:pt>
    <dgm:pt modelId="{36CC4646-1AB4-4A2E-86F6-B3C680324E31}">
      <dgm:prSet custT="1"/>
      <dgm:spPr/>
      <dgm:t>
        <a:bodyPr/>
        <a:lstStyle/>
        <a:p>
          <a:r>
            <a:rPr lang="fr-FR" sz="1800" dirty="0">
              <a:latin typeface="Marianne" panose="02000000000000000000" pitchFamily="2" charset="0"/>
              <a:cs typeface="Calibri" panose="020F0502020204030204" pitchFamily="34" charset="0"/>
            </a:rPr>
            <a:t>Posture</a:t>
          </a:r>
        </a:p>
      </dgm:t>
    </dgm:pt>
    <dgm:pt modelId="{30E59D0B-42B7-4EB3-A35C-F4FF676C72B4}" type="parTrans" cxnId="{CE353BE5-CDFA-4FA4-9886-374C45DD0FF8}">
      <dgm:prSet/>
      <dgm:spPr/>
      <dgm:t>
        <a:bodyPr/>
        <a:lstStyle/>
        <a:p>
          <a:endParaRPr lang="fr-FR"/>
        </a:p>
      </dgm:t>
    </dgm:pt>
    <dgm:pt modelId="{0E21CF86-A572-4236-B681-56CA4223E696}" type="sibTrans" cxnId="{CE353BE5-CDFA-4FA4-9886-374C45DD0FF8}">
      <dgm:prSet/>
      <dgm:spPr/>
      <dgm:t>
        <a:bodyPr/>
        <a:lstStyle/>
        <a:p>
          <a:endParaRPr lang="fr-FR"/>
        </a:p>
      </dgm:t>
    </dgm:pt>
    <dgm:pt modelId="{87FF1E59-682F-44B3-B02B-2E3DF1559DCB}">
      <dgm:prSet custT="1"/>
      <dgm:spPr/>
      <dgm:t>
        <a:bodyPr/>
        <a:lstStyle/>
        <a:p>
          <a:r>
            <a:rPr lang="fr-FR" sz="1800" dirty="0">
              <a:latin typeface="Marianne" panose="02000000000000000000" pitchFamily="2" charset="0"/>
              <a:cs typeface="Calibri" panose="020F0502020204030204" pitchFamily="34" charset="0"/>
            </a:rPr>
            <a:t>Communication avec l’équipe pluriprofessionnelle</a:t>
          </a:r>
        </a:p>
      </dgm:t>
    </dgm:pt>
    <dgm:pt modelId="{CB3DB569-8CC9-4936-B32F-2AADA7C66A80}" type="parTrans" cxnId="{388DCC8D-0E14-4045-B8F5-F5636F2ED0B3}">
      <dgm:prSet/>
      <dgm:spPr/>
      <dgm:t>
        <a:bodyPr/>
        <a:lstStyle/>
        <a:p>
          <a:endParaRPr lang="fr-FR"/>
        </a:p>
      </dgm:t>
    </dgm:pt>
    <dgm:pt modelId="{F41F3D0F-5933-4CF8-B2CC-2EBEAF037FE8}" type="sibTrans" cxnId="{388DCC8D-0E14-4045-B8F5-F5636F2ED0B3}">
      <dgm:prSet/>
      <dgm:spPr/>
      <dgm:t>
        <a:bodyPr/>
        <a:lstStyle/>
        <a:p>
          <a:endParaRPr lang="fr-FR"/>
        </a:p>
      </dgm:t>
    </dgm:pt>
    <dgm:pt modelId="{519CAFCB-EA51-4574-B2D0-49BC79B84149}">
      <dgm:prSet custT="1"/>
      <dgm:spPr/>
      <dgm:t>
        <a:bodyPr/>
        <a:lstStyle/>
        <a:p>
          <a:r>
            <a:rPr lang="fr-FR" sz="1800" dirty="0">
              <a:latin typeface="Marianne" panose="02000000000000000000" pitchFamily="2" charset="0"/>
              <a:cs typeface="Calibri" panose="020F0502020204030204" pitchFamily="34" charset="0"/>
            </a:rPr>
            <a:t>Collaboration de différents acteurs</a:t>
          </a:r>
        </a:p>
      </dgm:t>
    </dgm:pt>
    <dgm:pt modelId="{F2FC4241-EC17-4CF4-AACC-60215222647C}" type="parTrans" cxnId="{971D4686-2F59-4E79-A576-340148B95594}">
      <dgm:prSet/>
      <dgm:spPr/>
      <dgm:t>
        <a:bodyPr/>
        <a:lstStyle/>
        <a:p>
          <a:endParaRPr lang="fr-FR"/>
        </a:p>
      </dgm:t>
    </dgm:pt>
    <dgm:pt modelId="{E818B8E8-4735-4608-BE5A-7B74B3E44B4D}" type="sibTrans" cxnId="{971D4686-2F59-4E79-A576-340148B95594}">
      <dgm:prSet/>
      <dgm:spPr/>
      <dgm:t>
        <a:bodyPr/>
        <a:lstStyle/>
        <a:p>
          <a:endParaRPr lang="fr-FR"/>
        </a:p>
      </dgm:t>
    </dgm:pt>
    <dgm:pt modelId="{6E7E1B4C-E489-4757-8F4D-59CB14707786}">
      <dgm:prSet custT="1"/>
      <dgm:spPr/>
      <dgm:t>
        <a:bodyPr/>
        <a:lstStyle/>
        <a:p>
          <a:r>
            <a:rPr lang="fr-FR" sz="1800" dirty="0">
              <a:latin typeface="Marianne" panose="02000000000000000000" pitchFamily="2" charset="0"/>
              <a:cs typeface="Calibri" panose="020F0502020204030204" pitchFamily="34" charset="0"/>
            </a:rPr>
            <a:t>Approche globale et individualisée de la personne</a:t>
          </a:r>
        </a:p>
      </dgm:t>
    </dgm:pt>
    <dgm:pt modelId="{1EB54173-40EE-4B06-A756-686B51EACC0E}" type="parTrans" cxnId="{8CE6B7B3-2544-4A7A-9EF5-6ACDBB7CFD1A}">
      <dgm:prSet/>
      <dgm:spPr/>
      <dgm:t>
        <a:bodyPr/>
        <a:lstStyle/>
        <a:p>
          <a:endParaRPr lang="fr-FR"/>
        </a:p>
      </dgm:t>
    </dgm:pt>
    <dgm:pt modelId="{697ACC7F-279E-44F6-9869-FD833323B873}" type="sibTrans" cxnId="{8CE6B7B3-2544-4A7A-9EF5-6ACDBB7CFD1A}">
      <dgm:prSet/>
      <dgm:spPr/>
      <dgm:t>
        <a:bodyPr/>
        <a:lstStyle/>
        <a:p>
          <a:endParaRPr lang="fr-FR"/>
        </a:p>
      </dgm:t>
    </dgm:pt>
    <dgm:pt modelId="{352BDFDD-95D9-479D-8CED-6CD8C388F6DB}">
      <dgm:prSet custT="1"/>
      <dgm:spPr/>
      <dgm:t>
        <a:bodyPr/>
        <a:lstStyle/>
        <a:p>
          <a:endParaRPr lang="fr-FR" sz="1800" dirty="0">
            <a:latin typeface="+mn-lt"/>
            <a:cs typeface="Calibri" panose="020F0502020204030204" pitchFamily="34" charset="0"/>
          </a:endParaRPr>
        </a:p>
      </dgm:t>
    </dgm:pt>
    <dgm:pt modelId="{6487C30A-0205-40C0-9312-9774CD60BC11}" type="parTrans" cxnId="{49A2D1EE-3550-4920-A96F-BED9DEE98F54}">
      <dgm:prSet/>
      <dgm:spPr/>
      <dgm:t>
        <a:bodyPr/>
        <a:lstStyle/>
        <a:p>
          <a:endParaRPr lang="fr-FR"/>
        </a:p>
      </dgm:t>
    </dgm:pt>
    <dgm:pt modelId="{B9073FB4-DCED-4B72-B003-01681EF61CBB}" type="sibTrans" cxnId="{49A2D1EE-3550-4920-A96F-BED9DEE98F54}">
      <dgm:prSet/>
      <dgm:spPr/>
      <dgm:t>
        <a:bodyPr/>
        <a:lstStyle/>
        <a:p>
          <a:endParaRPr lang="fr-FR"/>
        </a:p>
      </dgm:t>
    </dgm:pt>
    <dgm:pt modelId="{039040D1-935F-44D6-A49C-3E6210B2455C}">
      <dgm:prSet custT="1"/>
      <dgm:spPr/>
      <dgm:t>
        <a:bodyPr/>
        <a:lstStyle/>
        <a:p>
          <a:r>
            <a:rPr lang="fr-FR" sz="1800" i="0" dirty="0">
              <a:latin typeface="Marianne" panose="02000000000000000000" pitchFamily="2" charset="0"/>
              <a:cs typeface="Calibri" panose="020F0502020204030204" pitchFamily="34" charset="0"/>
            </a:rPr>
            <a:t>Intervention auprès de la personne dans les soins d’hygiène, de confort et de sécurité, dans les activités de la vie quotidienne</a:t>
          </a:r>
        </a:p>
      </dgm:t>
    </dgm:pt>
    <dgm:pt modelId="{C6C41C8A-A11A-4228-94ED-A20B3A7A6D91}" type="parTrans" cxnId="{14D22049-1D84-4110-B6CE-8D0A6BB1A04C}">
      <dgm:prSet/>
      <dgm:spPr/>
      <dgm:t>
        <a:bodyPr/>
        <a:lstStyle/>
        <a:p>
          <a:endParaRPr lang="fr-FR"/>
        </a:p>
      </dgm:t>
    </dgm:pt>
    <dgm:pt modelId="{CF16A51E-D01E-4270-9B12-1442B0DFCED5}" type="sibTrans" cxnId="{14D22049-1D84-4110-B6CE-8D0A6BB1A04C}">
      <dgm:prSet/>
      <dgm:spPr/>
      <dgm:t>
        <a:bodyPr/>
        <a:lstStyle/>
        <a:p>
          <a:endParaRPr lang="fr-FR"/>
        </a:p>
      </dgm:t>
    </dgm:pt>
    <dgm:pt modelId="{695237CD-7F7F-4F26-831C-4775BCDEA67A}">
      <dgm:prSet custT="1"/>
      <dgm:spPr/>
      <dgm:t>
        <a:bodyPr/>
        <a:lstStyle/>
        <a:p>
          <a:endParaRPr lang="fr-FR" sz="1800" dirty="0">
            <a:latin typeface="+mn-lt"/>
            <a:cs typeface="Calibri" panose="020F0502020204030204" pitchFamily="34" charset="0"/>
          </a:endParaRPr>
        </a:p>
      </dgm:t>
    </dgm:pt>
    <dgm:pt modelId="{FF80422A-3D26-4107-9B06-D37B7AB17D9A}" type="parTrans" cxnId="{E4EA86F7-4C42-40EA-89AC-5AB1F7F5671A}">
      <dgm:prSet/>
      <dgm:spPr/>
      <dgm:t>
        <a:bodyPr/>
        <a:lstStyle/>
        <a:p>
          <a:endParaRPr lang="fr-FR"/>
        </a:p>
      </dgm:t>
    </dgm:pt>
    <dgm:pt modelId="{526AEFE8-7FF8-47CA-B5D0-D8E2FBCE0219}" type="sibTrans" cxnId="{E4EA86F7-4C42-40EA-89AC-5AB1F7F5671A}">
      <dgm:prSet/>
      <dgm:spPr/>
      <dgm:t>
        <a:bodyPr/>
        <a:lstStyle/>
        <a:p>
          <a:endParaRPr lang="fr-FR"/>
        </a:p>
      </dgm:t>
    </dgm:pt>
    <dgm:pt modelId="{5A316511-1402-4AB5-8B75-207F69A513BE}">
      <dgm:prSet custT="1"/>
      <dgm:spPr/>
      <dgm:t>
        <a:bodyPr/>
        <a:lstStyle/>
        <a:p>
          <a:r>
            <a:rPr lang="fr-FR" sz="1800" i="0" dirty="0">
              <a:latin typeface="Marianne" panose="02000000000000000000" pitchFamily="2" charset="0"/>
              <a:cs typeface="Calibri" panose="020F0502020204030204" pitchFamily="34" charset="0"/>
            </a:rPr>
            <a:t>Travail et communication en équipe pluriprofessionnelle</a:t>
          </a:r>
        </a:p>
      </dgm:t>
    </dgm:pt>
    <dgm:pt modelId="{78D9A583-4B75-4BBF-8386-9AFC59F2095E}" type="parTrans" cxnId="{C051BB86-F06A-4657-AA01-68ADC27DE5F5}">
      <dgm:prSet/>
      <dgm:spPr/>
      <dgm:t>
        <a:bodyPr/>
        <a:lstStyle/>
        <a:p>
          <a:endParaRPr lang="fr-FR"/>
        </a:p>
      </dgm:t>
    </dgm:pt>
    <dgm:pt modelId="{868D5B39-CD2E-4B51-83D1-6A03782BACF5}" type="sibTrans" cxnId="{C051BB86-F06A-4657-AA01-68ADC27DE5F5}">
      <dgm:prSet/>
      <dgm:spPr/>
      <dgm:t>
        <a:bodyPr/>
        <a:lstStyle/>
        <a:p>
          <a:endParaRPr lang="fr-FR"/>
        </a:p>
      </dgm:t>
    </dgm:pt>
    <dgm:pt modelId="{5450C7A9-E033-4C64-83B6-ECA10BF5C6AC}">
      <dgm:prSet custT="1"/>
      <dgm:spPr/>
      <dgm:t>
        <a:bodyPr/>
        <a:lstStyle/>
        <a:p>
          <a:endParaRPr lang="fr-FR" sz="1800" dirty="0">
            <a:latin typeface="+mn-lt"/>
            <a:cs typeface="Calibri" panose="020F0502020204030204" pitchFamily="34" charset="0"/>
          </a:endParaRPr>
        </a:p>
      </dgm:t>
    </dgm:pt>
    <dgm:pt modelId="{C23744E6-5E64-4461-98EB-6113E9BC2DC3}" type="parTrans" cxnId="{090F0333-88F2-4109-B071-E028DA9E32F8}">
      <dgm:prSet/>
      <dgm:spPr/>
      <dgm:t>
        <a:bodyPr/>
        <a:lstStyle/>
        <a:p>
          <a:endParaRPr lang="fr-FR"/>
        </a:p>
      </dgm:t>
    </dgm:pt>
    <dgm:pt modelId="{7A1F5AB8-F20A-4AFF-8384-BAA1E2CD5792}" type="sibTrans" cxnId="{090F0333-88F2-4109-B071-E028DA9E32F8}">
      <dgm:prSet/>
      <dgm:spPr/>
      <dgm:t>
        <a:bodyPr/>
        <a:lstStyle/>
        <a:p>
          <a:endParaRPr lang="fr-FR"/>
        </a:p>
      </dgm:t>
    </dgm:pt>
    <dgm:pt modelId="{A2BFAEFC-9C06-435E-A52A-23690E96750B}">
      <dgm:prSet custT="1"/>
      <dgm:spPr/>
      <dgm:t>
        <a:bodyPr/>
        <a:lstStyle/>
        <a:p>
          <a:r>
            <a:rPr lang="fr-FR" sz="1800" i="0" dirty="0">
              <a:latin typeface="Marianne" panose="02000000000000000000" pitchFamily="2" charset="0"/>
              <a:cs typeface="Calibri" panose="020F0502020204030204" pitchFamily="34" charset="0"/>
            </a:rPr>
            <a:t>Réalisation d’actions d’éducation à la santé pour un public ciblé, dans un contexte donné</a:t>
          </a:r>
        </a:p>
      </dgm:t>
    </dgm:pt>
    <dgm:pt modelId="{E2C14C3E-13FF-475E-B69F-FE4E2264CDF1}" type="parTrans" cxnId="{292F254C-0C66-4769-8C47-56E0D927C2E2}">
      <dgm:prSet/>
      <dgm:spPr/>
      <dgm:t>
        <a:bodyPr/>
        <a:lstStyle/>
        <a:p>
          <a:endParaRPr lang="fr-FR"/>
        </a:p>
      </dgm:t>
    </dgm:pt>
    <dgm:pt modelId="{CCB97CD3-6D8E-4804-BB0C-E6760DBEFDA4}" type="sibTrans" cxnId="{292F254C-0C66-4769-8C47-56E0D927C2E2}">
      <dgm:prSet/>
      <dgm:spPr/>
      <dgm:t>
        <a:bodyPr/>
        <a:lstStyle/>
        <a:p>
          <a:endParaRPr lang="fr-FR"/>
        </a:p>
      </dgm:t>
    </dgm:pt>
    <dgm:pt modelId="{89402290-ECE9-4EE6-935C-0ACFFDDCFCC8}">
      <dgm:prSet custT="1"/>
      <dgm:spPr/>
      <dgm:t>
        <a:bodyPr/>
        <a:lstStyle/>
        <a:p>
          <a:endParaRPr lang="fr-FR" sz="1800" dirty="0">
            <a:latin typeface="+mn-lt"/>
            <a:cs typeface="Calibri" panose="020F0502020204030204" pitchFamily="34" charset="0"/>
          </a:endParaRPr>
        </a:p>
      </dgm:t>
    </dgm:pt>
    <dgm:pt modelId="{5EC3BF83-E6A4-4192-B550-4A8A673B6894}" type="parTrans" cxnId="{556F7C67-5418-497A-BCD2-53EE30D4753B}">
      <dgm:prSet/>
      <dgm:spPr/>
      <dgm:t>
        <a:bodyPr/>
        <a:lstStyle/>
        <a:p>
          <a:endParaRPr lang="fr-FR"/>
        </a:p>
      </dgm:t>
    </dgm:pt>
    <dgm:pt modelId="{AC806B3D-B30D-47CF-8867-650B1CDE30AF}" type="sibTrans" cxnId="{556F7C67-5418-497A-BCD2-53EE30D4753B}">
      <dgm:prSet/>
      <dgm:spPr/>
      <dgm:t>
        <a:bodyPr/>
        <a:lstStyle/>
        <a:p>
          <a:endParaRPr lang="fr-FR"/>
        </a:p>
      </dgm:t>
    </dgm:pt>
    <dgm:pt modelId="{12639A55-49AC-4A44-B275-CA50C38DF0E4}">
      <dgm:prSet custT="1"/>
      <dgm:spPr/>
      <dgm:t>
        <a:bodyPr/>
        <a:lstStyle/>
        <a:p>
          <a:r>
            <a:rPr lang="fr-FR" sz="1800" i="0" dirty="0">
              <a:latin typeface="Marianne" panose="02000000000000000000" pitchFamily="2" charset="0"/>
              <a:cs typeface="Calibri" panose="020F0502020204030204" pitchFamily="34" charset="0"/>
            </a:rPr>
            <a:t>Accompagnement de la personne dans une approche globale et individualisée</a:t>
          </a:r>
          <a:endParaRPr lang="fr-FR" sz="1800" dirty="0">
            <a:latin typeface="+mn-lt"/>
            <a:cs typeface="Calibri" panose="020F0502020204030204" pitchFamily="34" charset="0"/>
          </a:endParaRPr>
        </a:p>
      </dgm:t>
    </dgm:pt>
    <dgm:pt modelId="{2D139F56-99B3-4EB3-8581-FCA94FC9979D}" type="parTrans" cxnId="{0F0F9962-3FB4-4A63-AC76-632B6F15BAEF}">
      <dgm:prSet/>
      <dgm:spPr/>
      <dgm:t>
        <a:bodyPr/>
        <a:lstStyle/>
        <a:p>
          <a:endParaRPr lang="fr-FR"/>
        </a:p>
      </dgm:t>
    </dgm:pt>
    <dgm:pt modelId="{3F1C7E20-7ECE-4F6C-AEB2-C4BCF7E239E5}" type="sibTrans" cxnId="{0F0F9962-3FB4-4A63-AC76-632B6F15BAEF}">
      <dgm:prSet/>
      <dgm:spPr/>
      <dgm:t>
        <a:bodyPr/>
        <a:lstStyle/>
        <a:p>
          <a:endParaRPr lang="fr-FR"/>
        </a:p>
      </dgm:t>
    </dgm:pt>
    <dgm:pt modelId="{0D91F083-89A2-4534-A056-AA26D99D3B6A}" type="pres">
      <dgm:prSet presAssocID="{B5834CFF-AE9E-44A2-A3F4-00BA540EAF61}" presName="diagram" presStyleCnt="0">
        <dgm:presLayoutVars>
          <dgm:dir/>
          <dgm:animLvl val="lvl"/>
          <dgm:resizeHandles val="exact"/>
        </dgm:presLayoutVars>
      </dgm:prSet>
      <dgm:spPr/>
    </dgm:pt>
    <dgm:pt modelId="{2528A022-78D5-44FF-A3C0-3872FF4B585A}" type="pres">
      <dgm:prSet presAssocID="{8AD6128F-8A0B-49F2-B23D-0CF9A14B7F20}" presName="compNode" presStyleCnt="0"/>
      <dgm:spPr/>
    </dgm:pt>
    <dgm:pt modelId="{52B97264-E973-491C-B553-32995EAD168E}" type="pres">
      <dgm:prSet presAssocID="{8AD6128F-8A0B-49F2-B23D-0CF9A14B7F20}" presName="childRect" presStyleLbl="bgAcc1" presStyleIdx="0" presStyleCnt="3" custScaleX="123365" custScaleY="249117">
        <dgm:presLayoutVars>
          <dgm:bulletEnabled val="1"/>
        </dgm:presLayoutVars>
      </dgm:prSet>
      <dgm:spPr/>
    </dgm:pt>
    <dgm:pt modelId="{B993F44F-EC97-4FDE-BB41-264E1BDF90DD}" type="pres">
      <dgm:prSet presAssocID="{8AD6128F-8A0B-49F2-B23D-0CF9A14B7F20}" presName="parentText" presStyleLbl="node1" presStyleIdx="0" presStyleCnt="0">
        <dgm:presLayoutVars>
          <dgm:chMax val="0"/>
          <dgm:bulletEnabled val="1"/>
        </dgm:presLayoutVars>
      </dgm:prSet>
      <dgm:spPr/>
    </dgm:pt>
    <dgm:pt modelId="{24607828-CF48-44A0-939B-DDEBF93FEB99}" type="pres">
      <dgm:prSet presAssocID="{8AD6128F-8A0B-49F2-B23D-0CF9A14B7F20}" presName="parentRect" presStyleLbl="alignNode1" presStyleIdx="0" presStyleCnt="3" custLinFactNeighborX="11597" custLinFactNeighborY="57844"/>
      <dgm:spPr/>
    </dgm:pt>
    <dgm:pt modelId="{F0A69D7B-F54B-470A-B6CC-4E071DFEEB66}" type="pres">
      <dgm:prSet presAssocID="{8AD6128F-8A0B-49F2-B23D-0CF9A14B7F20}" presName="adorn" presStyleLbl="fgAccFollowNode1" presStyleIdx="0" presStyleCnt="3" custLinFactNeighborX="4916" custLinFactNeighborY="-14749"/>
      <dgm:spPr>
        <a:blipFill rotWithShape="1">
          <a:blip xmlns:r="http://schemas.openxmlformats.org/officeDocument/2006/relationships" r:embed="rId1"/>
          <a:stretch>
            <a:fillRect/>
          </a:stretch>
        </a:blipFill>
      </dgm:spPr>
    </dgm:pt>
    <dgm:pt modelId="{9981D837-DA18-4819-A041-3C662CDE4D2C}" type="pres">
      <dgm:prSet presAssocID="{00369A64-1FFD-4283-A1EB-1F38002AB6C8}" presName="sibTrans" presStyleLbl="sibTrans2D1" presStyleIdx="0" presStyleCnt="0"/>
      <dgm:spPr/>
    </dgm:pt>
    <dgm:pt modelId="{ACCC91C8-CFA0-42FA-8172-22881799E12D}" type="pres">
      <dgm:prSet presAssocID="{AA451AB4-FC66-410F-B350-43B22D099BD5}" presName="compNode" presStyleCnt="0"/>
      <dgm:spPr/>
    </dgm:pt>
    <dgm:pt modelId="{A26FF29A-B4FA-4181-8CB9-2B2693E617C5}" type="pres">
      <dgm:prSet presAssocID="{AA451AB4-FC66-410F-B350-43B22D099BD5}" presName="childRect" presStyleLbl="bgAcc1" presStyleIdx="1" presStyleCnt="3" custScaleX="122336" custScaleY="250534">
        <dgm:presLayoutVars>
          <dgm:bulletEnabled val="1"/>
        </dgm:presLayoutVars>
      </dgm:prSet>
      <dgm:spPr/>
    </dgm:pt>
    <dgm:pt modelId="{D5C64AEA-4179-4895-A31B-02DFD8570E6D}" type="pres">
      <dgm:prSet presAssocID="{AA451AB4-FC66-410F-B350-43B22D099BD5}" presName="parentText" presStyleLbl="node1" presStyleIdx="0" presStyleCnt="0">
        <dgm:presLayoutVars>
          <dgm:chMax val="0"/>
          <dgm:bulletEnabled val="1"/>
        </dgm:presLayoutVars>
      </dgm:prSet>
      <dgm:spPr/>
    </dgm:pt>
    <dgm:pt modelId="{43F62F6C-4311-42B2-B3D8-42C7806471D4}" type="pres">
      <dgm:prSet presAssocID="{AA451AB4-FC66-410F-B350-43B22D099BD5}" presName="parentRect" presStyleLbl="alignNode1" presStyleIdx="1" presStyleCnt="3" custLinFactNeighborX="-610" custLinFactNeighborY="53227"/>
      <dgm:spPr/>
    </dgm:pt>
    <dgm:pt modelId="{6F8FEF7A-EBA1-4F68-AD91-CA9E75A853DF}" type="pres">
      <dgm:prSet presAssocID="{AA451AB4-FC66-410F-B350-43B22D099BD5}" presName="adorn" presStyleLbl="fgAccFollowNode1" presStyleIdx="1" presStyleCnt="3"/>
      <dgm:spPr>
        <a:blipFill rotWithShape="1">
          <a:blip xmlns:r="http://schemas.openxmlformats.org/officeDocument/2006/relationships" r:embed="rId2"/>
          <a:stretch>
            <a:fillRect/>
          </a:stretch>
        </a:blipFill>
      </dgm:spPr>
    </dgm:pt>
    <dgm:pt modelId="{E7C4DE93-221F-41EC-8187-9BAC86201314}" type="pres">
      <dgm:prSet presAssocID="{E5114E70-6BF0-40C5-B8C3-648EF418A15A}" presName="sibTrans" presStyleLbl="sibTrans2D1" presStyleIdx="0" presStyleCnt="0"/>
      <dgm:spPr/>
    </dgm:pt>
    <dgm:pt modelId="{B3D8447E-9116-4C62-B553-40A829A4375A}" type="pres">
      <dgm:prSet presAssocID="{4C0CB1AA-B0A4-45A2-9EAF-90EEA8288BC4}" presName="compNode" presStyleCnt="0"/>
      <dgm:spPr/>
    </dgm:pt>
    <dgm:pt modelId="{D72C92E3-F6D5-480F-9F85-C6693FF3721A}" type="pres">
      <dgm:prSet presAssocID="{4C0CB1AA-B0A4-45A2-9EAF-90EEA8288BC4}" presName="childRect" presStyleLbl="bgAcc1" presStyleIdx="2" presStyleCnt="3" custScaleX="131659" custScaleY="250534">
        <dgm:presLayoutVars>
          <dgm:bulletEnabled val="1"/>
        </dgm:presLayoutVars>
      </dgm:prSet>
      <dgm:spPr/>
    </dgm:pt>
    <dgm:pt modelId="{4D842F70-D9C2-4728-B754-612D47A9628E}" type="pres">
      <dgm:prSet presAssocID="{4C0CB1AA-B0A4-45A2-9EAF-90EEA8288BC4}" presName="parentText" presStyleLbl="node1" presStyleIdx="0" presStyleCnt="0">
        <dgm:presLayoutVars>
          <dgm:chMax val="0"/>
          <dgm:bulletEnabled val="1"/>
        </dgm:presLayoutVars>
      </dgm:prSet>
      <dgm:spPr/>
    </dgm:pt>
    <dgm:pt modelId="{048D3694-9840-4082-8C52-7154BC211F2E}" type="pres">
      <dgm:prSet presAssocID="{4C0CB1AA-B0A4-45A2-9EAF-90EEA8288BC4}" presName="parentRect" presStyleLbl="alignNode1" presStyleIdx="2" presStyleCnt="3" custLinFactNeighborX="5699" custLinFactNeighborY="96272"/>
      <dgm:spPr/>
    </dgm:pt>
    <dgm:pt modelId="{9CB7B71B-5142-4342-A62D-64E0510E86EA}" type="pres">
      <dgm:prSet presAssocID="{4C0CB1AA-B0A4-45A2-9EAF-90EEA8288BC4}" presName="adorn" presStyleLbl="fgAccFollowNode1" presStyleIdx="2" presStyleCnt="3" custLinFactNeighborX="-1310" custLinFactNeighborY="42607"/>
      <dgm:spPr>
        <a:blipFill rotWithShape="1">
          <a:blip xmlns:r="http://schemas.openxmlformats.org/officeDocument/2006/relationships" r:embed="rId3"/>
          <a:stretch>
            <a:fillRect/>
          </a:stretch>
        </a:blipFill>
      </dgm:spPr>
    </dgm:pt>
  </dgm:ptLst>
  <dgm:cxnLst>
    <dgm:cxn modelId="{D8391C01-977E-4BB0-96DA-26996607F86A}" type="presOf" srcId="{F9A5964A-D77C-4554-B04C-698B42E2D626}" destId="{52B97264-E973-491C-B553-32995EAD168E}" srcOrd="0" destOrd="6" presId="urn:microsoft.com/office/officeart/2005/8/layout/bList2"/>
    <dgm:cxn modelId="{7F5E350F-C035-4B55-9A51-79BAEF2A8566}" type="presOf" srcId="{87FF1E59-682F-44B3-B02B-2E3DF1559DCB}" destId="{A26FF29A-B4FA-4181-8CB9-2B2693E617C5}" srcOrd="0" destOrd="3" presId="urn:microsoft.com/office/officeart/2005/8/layout/bList2"/>
    <dgm:cxn modelId="{3955421E-BEF7-4EF3-965A-D6D9A6BBE04D}" srcId="{AA451AB4-FC66-410F-B350-43B22D099BD5}" destId="{47E48D86-C7EF-46F5-8910-7A93E374FB1F}" srcOrd="2" destOrd="0" parTransId="{D1691851-8CC6-4524-8CAA-A560D9DF2D53}" sibTransId="{903EFCDD-AA8B-4156-9117-C73406A6B0B8}"/>
    <dgm:cxn modelId="{0154141F-E500-4C5A-8037-7F8EA391ED20}" type="presOf" srcId="{4C0CB1AA-B0A4-45A2-9EAF-90EEA8288BC4}" destId="{048D3694-9840-4082-8C52-7154BC211F2E}" srcOrd="1" destOrd="0" presId="urn:microsoft.com/office/officeart/2005/8/layout/bList2"/>
    <dgm:cxn modelId="{ECF65C23-14D5-44A1-8EC0-512A756C5AD5}" type="presOf" srcId="{8AD6128F-8A0B-49F2-B23D-0CF9A14B7F20}" destId="{24607828-CF48-44A0-939B-DDEBF93FEB99}" srcOrd="1" destOrd="0" presId="urn:microsoft.com/office/officeart/2005/8/layout/bList2"/>
    <dgm:cxn modelId="{0104A027-2149-4B69-9D26-D78D84F50689}" srcId="{B5834CFF-AE9E-44A2-A3F4-00BA540EAF61}" destId="{8AD6128F-8A0B-49F2-B23D-0CF9A14B7F20}" srcOrd="0" destOrd="0" parTransId="{5525E2E1-E817-40C0-BFCC-4ED781109049}" sibTransId="{00369A64-1FFD-4283-A1EB-1F38002AB6C8}"/>
    <dgm:cxn modelId="{C6705E2B-1378-4D0D-B5D8-B9C6C7397B49}" srcId="{8AD6128F-8A0B-49F2-B23D-0CF9A14B7F20}" destId="{F9A5964A-D77C-4554-B04C-698B42E2D626}" srcOrd="6" destOrd="0" parTransId="{08439DA1-2D57-4120-975F-AAE2EAC6B6DE}" sibTransId="{7DEA7887-BC4B-4D60-A19E-AFCDC39E7C7E}"/>
    <dgm:cxn modelId="{37C31C30-FBDC-477C-AA2F-1737F0656C23}" srcId="{8AD6128F-8A0B-49F2-B23D-0CF9A14B7F20}" destId="{16182BB8-D95D-4C90-B4CB-3F8E6BF06642}" srcOrd="1" destOrd="0" parTransId="{4B46279D-95B1-4BD5-8713-058133E7C8C8}" sibTransId="{9D9E502F-9BDC-40CB-977E-AB3B9092A2B9}"/>
    <dgm:cxn modelId="{090F0333-88F2-4109-B071-E028DA9E32F8}" srcId="{4C0CB1AA-B0A4-45A2-9EAF-90EEA8288BC4}" destId="{5450C7A9-E033-4C64-83B6-ECA10BF5C6AC}" srcOrd="5" destOrd="0" parTransId="{C23744E6-5E64-4461-98EB-6113E9BC2DC3}" sibTransId="{7A1F5AB8-F20A-4AFF-8384-BAA1E2CD5792}"/>
    <dgm:cxn modelId="{04FE2A38-B65E-43C5-B541-484714B452C1}" type="presOf" srcId="{89402290-ECE9-4EE6-935C-0ACFFDDCFCC8}" destId="{D72C92E3-F6D5-480F-9F85-C6693FF3721A}" srcOrd="0" destOrd="4" presId="urn:microsoft.com/office/officeart/2005/8/layout/bList2"/>
    <dgm:cxn modelId="{78EB5841-8000-4BAC-AFAC-ED0887AD2795}" srcId="{8AD6128F-8A0B-49F2-B23D-0CF9A14B7F20}" destId="{5061F12E-4757-4525-87A2-8A25F55A5248}" srcOrd="3" destOrd="0" parTransId="{3CD1866C-4C54-4F10-9032-7418C81F0A19}" sibTransId="{D3AE5C28-2D6F-46E7-B908-6402AC53E1CB}"/>
    <dgm:cxn modelId="{14D22049-1D84-4110-B6CE-8D0A6BB1A04C}" srcId="{4C0CB1AA-B0A4-45A2-9EAF-90EEA8288BC4}" destId="{039040D1-935F-44D6-A49C-3E6210B2455C}" srcOrd="1" destOrd="0" parTransId="{C6C41C8A-A11A-4228-94ED-A20B3A7A6D91}" sibTransId="{CF16A51E-D01E-4270-9B12-1442B0DFCED5}"/>
    <dgm:cxn modelId="{8D13D44A-351E-4EAE-850D-093FB21DFA83}" type="presOf" srcId="{12639A55-49AC-4A44-B275-CA50C38DF0E4}" destId="{D72C92E3-F6D5-480F-9F85-C6693FF3721A}" srcOrd="0" destOrd="0" presId="urn:microsoft.com/office/officeart/2005/8/layout/bList2"/>
    <dgm:cxn modelId="{3FF3944B-00D7-4C6E-928D-C5017DF9EBCD}" type="presOf" srcId="{8AD6128F-8A0B-49F2-B23D-0CF9A14B7F20}" destId="{B993F44F-EC97-4FDE-BB41-264E1BDF90DD}" srcOrd="0" destOrd="0" presId="urn:microsoft.com/office/officeart/2005/8/layout/bList2"/>
    <dgm:cxn modelId="{292F254C-0C66-4769-8C47-56E0D927C2E2}" srcId="{4C0CB1AA-B0A4-45A2-9EAF-90EEA8288BC4}" destId="{A2BFAEFC-9C06-435E-A52A-23690E96750B}" srcOrd="3" destOrd="0" parTransId="{E2C14C3E-13FF-475E-B69F-FE4E2264CDF1}" sibTransId="{CCB97CD3-6D8E-4804-BB0C-E6760DBEFDA4}"/>
    <dgm:cxn modelId="{F7F78F51-7217-429B-ABA8-A049A6CCAF2F}" type="presOf" srcId="{B5834CFF-AE9E-44A2-A3F4-00BA540EAF61}" destId="{0D91F083-89A2-4534-A056-AA26D99D3B6A}" srcOrd="0" destOrd="0" presId="urn:microsoft.com/office/officeart/2005/8/layout/bList2"/>
    <dgm:cxn modelId="{B9B1C054-EB04-44A9-8060-E6BDDC2D4D77}" type="presOf" srcId="{4C0CB1AA-B0A4-45A2-9EAF-90EEA8288BC4}" destId="{4D842F70-D9C2-4728-B754-612D47A9628E}" srcOrd="0" destOrd="0" presId="urn:microsoft.com/office/officeart/2005/8/layout/bList2"/>
    <dgm:cxn modelId="{3CF69461-5CA1-4A39-9A30-52851D252ED8}" type="presOf" srcId="{AA451AB4-FC66-410F-B350-43B22D099BD5}" destId="{D5C64AEA-4179-4895-A31B-02DFD8570E6D}" srcOrd="0" destOrd="0" presId="urn:microsoft.com/office/officeart/2005/8/layout/bList2"/>
    <dgm:cxn modelId="{0F0F9962-3FB4-4A63-AC76-632B6F15BAEF}" srcId="{4C0CB1AA-B0A4-45A2-9EAF-90EEA8288BC4}" destId="{12639A55-49AC-4A44-B275-CA50C38DF0E4}" srcOrd="0" destOrd="0" parTransId="{2D139F56-99B3-4EB3-8581-FCA94FC9979D}" sibTransId="{3F1C7E20-7ECE-4F6C-AEB2-C4BCF7E239E5}"/>
    <dgm:cxn modelId="{556F7C67-5418-497A-BCD2-53EE30D4753B}" srcId="{4C0CB1AA-B0A4-45A2-9EAF-90EEA8288BC4}" destId="{89402290-ECE9-4EE6-935C-0ACFFDDCFCC8}" srcOrd="4" destOrd="0" parTransId="{5EC3BF83-E6A4-4192-B550-4A8A673B6894}" sibTransId="{AC806B3D-B30D-47CF-8867-650B1CDE30AF}"/>
    <dgm:cxn modelId="{0481D268-F8B9-46BF-9555-D54D8C02B93A}" type="presOf" srcId="{70F36812-5E04-4D15-BA64-959EE700AE5C}" destId="{52B97264-E973-491C-B553-32995EAD168E}" srcOrd="0" destOrd="4" presId="urn:microsoft.com/office/officeart/2005/8/layout/bList2"/>
    <dgm:cxn modelId="{C6A7936C-DBCA-4D91-B0AC-D08611EF556D}" type="presOf" srcId="{AA451AB4-FC66-410F-B350-43B22D099BD5}" destId="{43F62F6C-4311-42B2-B3D8-42C7806471D4}" srcOrd="1" destOrd="0" presId="urn:microsoft.com/office/officeart/2005/8/layout/bList2"/>
    <dgm:cxn modelId="{1DC14B7E-99F5-4527-9E28-8B0BD9DF4D44}" type="presOf" srcId="{5A316511-1402-4AB5-8B75-207F69A513BE}" destId="{D72C92E3-F6D5-480F-9F85-C6693FF3721A}" srcOrd="0" destOrd="2" presId="urn:microsoft.com/office/officeart/2005/8/layout/bList2"/>
    <dgm:cxn modelId="{88C41680-E671-452E-B7AF-7099A4F1E00A}" type="presOf" srcId="{519CAFCB-EA51-4574-B2D0-49BC79B84149}" destId="{A26FF29A-B4FA-4181-8CB9-2B2693E617C5}" srcOrd="0" destOrd="4" presId="urn:microsoft.com/office/officeart/2005/8/layout/bList2"/>
    <dgm:cxn modelId="{77D23282-31B9-4ED1-99E6-B772D02F528B}" type="presOf" srcId="{E5114E70-6BF0-40C5-B8C3-648EF418A15A}" destId="{E7C4DE93-221F-41EC-8187-9BAC86201314}" srcOrd="0" destOrd="0" presId="urn:microsoft.com/office/officeart/2005/8/layout/bList2"/>
    <dgm:cxn modelId="{971D4686-2F59-4E79-A576-340148B95594}" srcId="{AA451AB4-FC66-410F-B350-43B22D099BD5}" destId="{519CAFCB-EA51-4574-B2D0-49BC79B84149}" srcOrd="4" destOrd="0" parTransId="{F2FC4241-EC17-4CF4-AACC-60215222647C}" sibTransId="{E818B8E8-4735-4608-BE5A-7B74B3E44B4D}"/>
    <dgm:cxn modelId="{C051BB86-F06A-4657-AA01-68ADC27DE5F5}" srcId="{4C0CB1AA-B0A4-45A2-9EAF-90EEA8288BC4}" destId="{5A316511-1402-4AB5-8B75-207F69A513BE}" srcOrd="2" destOrd="0" parTransId="{78D9A583-4B75-4BBF-8386-9AFC59F2095E}" sibTransId="{868D5B39-CD2E-4B51-83D1-6A03782BACF5}"/>
    <dgm:cxn modelId="{8C27A28C-1319-457E-B3C7-9E8DB01D97EF}" type="presOf" srcId="{039040D1-935F-44D6-A49C-3E6210B2455C}" destId="{D72C92E3-F6D5-480F-9F85-C6693FF3721A}" srcOrd="0" destOrd="1" presId="urn:microsoft.com/office/officeart/2005/8/layout/bList2"/>
    <dgm:cxn modelId="{388DCC8D-0E14-4045-B8F5-F5636F2ED0B3}" srcId="{AA451AB4-FC66-410F-B350-43B22D099BD5}" destId="{87FF1E59-682F-44B3-B02B-2E3DF1559DCB}" srcOrd="3" destOrd="0" parTransId="{CB3DB569-8CC9-4936-B32F-2AADA7C66A80}" sibTransId="{F41F3D0F-5933-4CF8-B2CC-2EBEAF037FE8}"/>
    <dgm:cxn modelId="{D9D67193-6F86-42CC-8420-E5EA9DAE90CE}" type="presOf" srcId="{5061F12E-4757-4525-87A2-8A25F55A5248}" destId="{52B97264-E973-491C-B553-32995EAD168E}" srcOrd="0" destOrd="3" presId="urn:microsoft.com/office/officeart/2005/8/layout/bList2"/>
    <dgm:cxn modelId="{04F68694-039E-4B75-A76A-8192308C9A12}" srcId="{8AD6128F-8A0B-49F2-B23D-0CF9A14B7F20}" destId="{70F36812-5E04-4D15-BA64-959EE700AE5C}" srcOrd="4" destOrd="0" parTransId="{97C77D17-0858-4C06-978E-91D8A2AF4FFF}" sibTransId="{4090ED7B-5AA6-446A-BD38-D48BDBF6B19B}"/>
    <dgm:cxn modelId="{1387E696-15E1-423D-92F4-FD0D46DDCD8A}" type="presOf" srcId="{47E48D86-C7EF-46F5-8910-7A93E374FB1F}" destId="{A26FF29A-B4FA-4181-8CB9-2B2693E617C5}" srcOrd="0" destOrd="2" presId="urn:microsoft.com/office/officeart/2005/8/layout/bList2"/>
    <dgm:cxn modelId="{E157DB9E-EBC5-43C3-AC7A-0AD6E5106AF4}" type="presOf" srcId="{36CC4646-1AB4-4A2E-86F6-B3C680324E31}" destId="{52B97264-E973-491C-B553-32995EAD168E}" srcOrd="0" destOrd="5" presId="urn:microsoft.com/office/officeart/2005/8/layout/bList2"/>
    <dgm:cxn modelId="{4C11EBA5-220E-49E5-8F5F-5196DAF571F2}" type="presOf" srcId="{5AE18CDF-FF2C-4066-83D9-6A21461A5868}" destId="{A26FF29A-B4FA-4181-8CB9-2B2693E617C5}" srcOrd="0" destOrd="0" presId="urn:microsoft.com/office/officeart/2005/8/layout/bList2"/>
    <dgm:cxn modelId="{33FA83AC-1ABC-4213-AE81-8C846756C219}" type="presOf" srcId="{16182BB8-D95D-4C90-B4CB-3F8E6BF06642}" destId="{52B97264-E973-491C-B553-32995EAD168E}" srcOrd="0" destOrd="1" presId="urn:microsoft.com/office/officeart/2005/8/layout/bList2"/>
    <dgm:cxn modelId="{8CE6B7B3-2544-4A7A-9EF5-6ACDBB7CFD1A}" srcId="{8AD6128F-8A0B-49F2-B23D-0CF9A14B7F20}" destId="{6E7E1B4C-E489-4757-8F4D-59CB14707786}" srcOrd="2" destOrd="0" parTransId="{1EB54173-40EE-4B06-A756-686B51EACC0E}" sibTransId="{697ACC7F-279E-44F6-9869-FD833323B873}"/>
    <dgm:cxn modelId="{42D7F1B3-C6AB-42B9-86E5-5B272982397B}" srcId="{8AD6128F-8A0B-49F2-B23D-0CF9A14B7F20}" destId="{54555944-EF03-4EA9-A74D-0FF3E0DCAD96}" srcOrd="0" destOrd="0" parTransId="{A9C2C6D2-0B9E-4ED0-B638-D5F1D3ED3460}" sibTransId="{0A2E674A-C854-4E9A-9F61-F803F577DF2F}"/>
    <dgm:cxn modelId="{35268FBF-FB6D-461A-BA22-5EDEB1DA6A29}" type="presOf" srcId="{A2BFAEFC-9C06-435E-A52A-23690E96750B}" destId="{D72C92E3-F6D5-480F-9F85-C6693FF3721A}" srcOrd="0" destOrd="3" presId="urn:microsoft.com/office/officeart/2005/8/layout/bList2"/>
    <dgm:cxn modelId="{BFDDDBBF-4EA0-49B3-8F70-7113841B7E15}" type="presOf" srcId="{00369A64-1FFD-4283-A1EB-1F38002AB6C8}" destId="{9981D837-DA18-4819-A041-3C662CDE4D2C}" srcOrd="0" destOrd="0" presId="urn:microsoft.com/office/officeart/2005/8/layout/bList2"/>
    <dgm:cxn modelId="{3A52F3C1-FCEB-4637-A3AC-F9F48B3A76F4}" type="presOf" srcId="{5450C7A9-E033-4C64-83B6-ECA10BF5C6AC}" destId="{D72C92E3-F6D5-480F-9F85-C6693FF3721A}" srcOrd="0" destOrd="5" presId="urn:microsoft.com/office/officeart/2005/8/layout/bList2"/>
    <dgm:cxn modelId="{220099CD-5428-424A-96A3-C520A504FC9D}" type="presOf" srcId="{54555944-EF03-4EA9-A74D-0FF3E0DCAD96}" destId="{52B97264-E973-491C-B553-32995EAD168E}" srcOrd="0" destOrd="0" presId="urn:microsoft.com/office/officeart/2005/8/layout/bList2"/>
    <dgm:cxn modelId="{5C76EACF-7E23-40FD-B6FB-6368DE89542F}" type="presOf" srcId="{695237CD-7F7F-4F26-831C-4775BCDEA67A}" destId="{D72C92E3-F6D5-480F-9F85-C6693FF3721A}" srcOrd="0" destOrd="6" presId="urn:microsoft.com/office/officeart/2005/8/layout/bList2"/>
    <dgm:cxn modelId="{93C8EAD6-F44F-47E4-99A1-D153681294ED}" srcId="{AA451AB4-FC66-410F-B350-43B22D099BD5}" destId="{5AE18CDF-FF2C-4066-83D9-6A21461A5868}" srcOrd="0" destOrd="0" parTransId="{2A4673C8-A845-4116-AB57-4E193C65839D}" sibTransId="{75671E08-65E2-49B8-BAE8-280046FF2A3D}"/>
    <dgm:cxn modelId="{F73619DE-60E2-403D-A7E8-DFB6B483F61A}" srcId="{B5834CFF-AE9E-44A2-A3F4-00BA540EAF61}" destId="{4C0CB1AA-B0A4-45A2-9EAF-90EEA8288BC4}" srcOrd="2" destOrd="0" parTransId="{48630DBB-96E5-4FDA-AFB8-9D78ACDB70E8}" sibTransId="{60538019-A6FA-4CB2-8889-DE1F28BB972F}"/>
    <dgm:cxn modelId="{CE353BE5-CDFA-4FA4-9886-374C45DD0FF8}" srcId="{8AD6128F-8A0B-49F2-B23D-0CF9A14B7F20}" destId="{36CC4646-1AB4-4A2E-86F6-B3C680324E31}" srcOrd="5" destOrd="0" parTransId="{30E59D0B-42B7-4EB3-A35C-F4FF676C72B4}" sibTransId="{0E21CF86-A572-4236-B681-56CA4223E696}"/>
    <dgm:cxn modelId="{E17064E5-52AB-4E5F-BB35-BA5408A075D9}" srcId="{AA451AB4-FC66-410F-B350-43B22D099BD5}" destId="{B1483CD0-8863-421C-B5DE-ECC4833F66FE}" srcOrd="1" destOrd="0" parTransId="{F3DAD947-A860-4A78-B543-6D7FC26C5402}" sibTransId="{5C93CC0A-EB57-433C-B92D-14FCE8B2AECB}"/>
    <dgm:cxn modelId="{C98E5BE7-A39E-4981-979F-43830D54A313}" srcId="{B5834CFF-AE9E-44A2-A3F4-00BA540EAF61}" destId="{AA451AB4-FC66-410F-B350-43B22D099BD5}" srcOrd="1" destOrd="0" parTransId="{E02ED4B0-A052-4160-AD32-7843B224B2C0}" sibTransId="{E5114E70-6BF0-40C5-B8C3-648EF418A15A}"/>
    <dgm:cxn modelId="{99281AED-B816-4210-B39B-EFDC1B439B13}" type="presOf" srcId="{B1483CD0-8863-421C-B5DE-ECC4833F66FE}" destId="{A26FF29A-B4FA-4181-8CB9-2B2693E617C5}" srcOrd="0" destOrd="1" presId="urn:microsoft.com/office/officeart/2005/8/layout/bList2"/>
    <dgm:cxn modelId="{49A2D1EE-3550-4920-A96F-BED9DEE98F54}" srcId="{4C0CB1AA-B0A4-45A2-9EAF-90EEA8288BC4}" destId="{352BDFDD-95D9-479D-8CED-6CD8C388F6DB}" srcOrd="7" destOrd="0" parTransId="{6487C30A-0205-40C0-9312-9774CD60BC11}" sibTransId="{B9073FB4-DCED-4B72-B003-01681EF61CBB}"/>
    <dgm:cxn modelId="{A2E3F4EE-5CA8-43C9-9758-829AC26229C4}" type="presOf" srcId="{352BDFDD-95D9-479D-8CED-6CD8C388F6DB}" destId="{D72C92E3-F6D5-480F-9F85-C6693FF3721A}" srcOrd="0" destOrd="7" presId="urn:microsoft.com/office/officeart/2005/8/layout/bList2"/>
    <dgm:cxn modelId="{E4EA86F7-4C42-40EA-89AC-5AB1F7F5671A}" srcId="{4C0CB1AA-B0A4-45A2-9EAF-90EEA8288BC4}" destId="{695237CD-7F7F-4F26-831C-4775BCDEA67A}" srcOrd="6" destOrd="0" parTransId="{FF80422A-3D26-4107-9B06-D37B7AB17D9A}" sibTransId="{526AEFE8-7FF8-47CA-B5D0-D8E2FBCE0219}"/>
    <dgm:cxn modelId="{781C5DF9-85BC-4E51-AE47-4A815D087622}" type="presOf" srcId="{6E7E1B4C-E489-4757-8F4D-59CB14707786}" destId="{52B97264-E973-491C-B553-32995EAD168E}" srcOrd="0" destOrd="2" presId="urn:microsoft.com/office/officeart/2005/8/layout/bList2"/>
    <dgm:cxn modelId="{51297F8E-57E5-445E-9A2F-428A0B3A3804}" type="presParOf" srcId="{0D91F083-89A2-4534-A056-AA26D99D3B6A}" destId="{2528A022-78D5-44FF-A3C0-3872FF4B585A}" srcOrd="0" destOrd="0" presId="urn:microsoft.com/office/officeart/2005/8/layout/bList2"/>
    <dgm:cxn modelId="{D98DEEB7-645E-4CD7-A8F0-D57CC0C84C06}" type="presParOf" srcId="{2528A022-78D5-44FF-A3C0-3872FF4B585A}" destId="{52B97264-E973-491C-B553-32995EAD168E}" srcOrd="0" destOrd="0" presId="urn:microsoft.com/office/officeart/2005/8/layout/bList2"/>
    <dgm:cxn modelId="{D756B2BF-DA9B-4EF5-820F-3BF04B38B17C}" type="presParOf" srcId="{2528A022-78D5-44FF-A3C0-3872FF4B585A}" destId="{B993F44F-EC97-4FDE-BB41-264E1BDF90DD}" srcOrd="1" destOrd="0" presId="urn:microsoft.com/office/officeart/2005/8/layout/bList2"/>
    <dgm:cxn modelId="{6BC21239-02BD-415A-82F5-0389067B012D}" type="presParOf" srcId="{2528A022-78D5-44FF-A3C0-3872FF4B585A}" destId="{24607828-CF48-44A0-939B-DDEBF93FEB99}" srcOrd="2" destOrd="0" presId="urn:microsoft.com/office/officeart/2005/8/layout/bList2"/>
    <dgm:cxn modelId="{AA98BDF3-66C9-499F-B308-6D57F395A77A}" type="presParOf" srcId="{2528A022-78D5-44FF-A3C0-3872FF4B585A}" destId="{F0A69D7B-F54B-470A-B6CC-4E071DFEEB66}" srcOrd="3" destOrd="0" presId="urn:microsoft.com/office/officeart/2005/8/layout/bList2"/>
    <dgm:cxn modelId="{F268A102-9AAD-43E1-91E4-BB96C5F586B2}" type="presParOf" srcId="{0D91F083-89A2-4534-A056-AA26D99D3B6A}" destId="{9981D837-DA18-4819-A041-3C662CDE4D2C}" srcOrd="1" destOrd="0" presId="urn:microsoft.com/office/officeart/2005/8/layout/bList2"/>
    <dgm:cxn modelId="{F727DE57-4B07-47C8-9A45-ACC363C88B57}" type="presParOf" srcId="{0D91F083-89A2-4534-A056-AA26D99D3B6A}" destId="{ACCC91C8-CFA0-42FA-8172-22881799E12D}" srcOrd="2" destOrd="0" presId="urn:microsoft.com/office/officeart/2005/8/layout/bList2"/>
    <dgm:cxn modelId="{9C121CE5-F2B0-4264-A7DE-B551D10A2667}" type="presParOf" srcId="{ACCC91C8-CFA0-42FA-8172-22881799E12D}" destId="{A26FF29A-B4FA-4181-8CB9-2B2693E617C5}" srcOrd="0" destOrd="0" presId="urn:microsoft.com/office/officeart/2005/8/layout/bList2"/>
    <dgm:cxn modelId="{AC23A010-7B63-4C41-B7F9-09C6918F8123}" type="presParOf" srcId="{ACCC91C8-CFA0-42FA-8172-22881799E12D}" destId="{D5C64AEA-4179-4895-A31B-02DFD8570E6D}" srcOrd="1" destOrd="0" presId="urn:microsoft.com/office/officeart/2005/8/layout/bList2"/>
    <dgm:cxn modelId="{FA8F2749-11A6-4C91-9014-9404BC7BEB63}" type="presParOf" srcId="{ACCC91C8-CFA0-42FA-8172-22881799E12D}" destId="{43F62F6C-4311-42B2-B3D8-42C7806471D4}" srcOrd="2" destOrd="0" presId="urn:microsoft.com/office/officeart/2005/8/layout/bList2"/>
    <dgm:cxn modelId="{F9A4E171-4209-464B-840A-E884680FF1E7}" type="presParOf" srcId="{ACCC91C8-CFA0-42FA-8172-22881799E12D}" destId="{6F8FEF7A-EBA1-4F68-AD91-CA9E75A853DF}" srcOrd="3" destOrd="0" presId="urn:microsoft.com/office/officeart/2005/8/layout/bList2"/>
    <dgm:cxn modelId="{0F3FFF10-CF4E-4757-A7E8-F5A47A5A0D2B}" type="presParOf" srcId="{0D91F083-89A2-4534-A056-AA26D99D3B6A}" destId="{E7C4DE93-221F-41EC-8187-9BAC86201314}" srcOrd="3" destOrd="0" presId="urn:microsoft.com/office/officeart/2005/8/layout/bList2"/>
    <dgm:cxn modelId="{BF38FC0C-ED51-4C0A-A71C-5210E1E27D09}" type="presParOf" srcId="{0D91F083-89A2-4534-A056-AA26D99D3B6A}" destId="{B3D8447E-9116-4C62-B553-40A829A4375A}" srcOrd="4" destOrd="0" presId="urn:microsoft.com/office/officeart/2005/8/layout/bList2"/>
    <dgm:cxn modelId="{06073D2B-E005-469D-A885-EC6F76A3B38F}" type="presParOf" srcId="{B3D8447E-9116-4C62-B553-40A829A4375A}" destId="{D72C92E3-F6D5-480F-9F85-C6693FF3721A}" srcOrd="0" destOrd="0" presId="urn:microsoft.com/office/officeart/2005/8/layout/bList2"/>
    <dgm:cxn modelId="{549DC8E8-B9DD-4DBE-B6D9-10C6060F862C}" type="presParOf" srcId="{B3D8447E-9116-4C62-B553-40A829A4375A}" destId="{4D842F70-D9C2-4728-B754-612D47A9628E}" srcOrd="1" destOrd="0" presId="urn:microsoft.com/office/officeart/2005/8/layout/bList2"/>
    <dgm:cxn modelId="{8F3A8A9B-A326-4270-80D7-1C17FD76652D}" type="presParOf" srcId="{B3D8447E-9116-4C62-B553-40A829A4375A}" destId="{048D3694-9840-4082-8C52-7154BC211F2E}" srcOrd="2" destOrd="0" presId="urn:microsoft.com/office/officeart/2005/8/layout/bList2"/>
    <dgm:cxn modelId="{2F8CC03F-CE48-4344-A6F0-CE3D670173C4}" type="presParOf" srcId="{B3D8447E-9116-4C62-B553-40A829A4375A}" destId="{9CB7B71B-5142-4342-A62D-64E0510E86E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3A1ED3-BAA7-BA46-B108-517662B9643A}"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fr-FR"/>
        </a:p>
      </dgm:t>
    </dgm:pt>
    <dgm:pt modelId="{21D467DE-525F-004F-8C99-FA231738813F}">
      <dgm:prSet custT="1"/>
      <dgm:spPr/>
      <dgm:t>
        <a:bodyPr/>
        <a:lstStyle/>
        <a:p>
          <a:r>
            <a:rPr lang="fr-FR" sz="1800" dirty="0">
              <a:latin typeface="Marianne" panose="02000000000000000000" pitchFamily="2" charset="0"/>
            </a:rPr>
            <a:t>Accompagnement de la personne dans une approche globale et individualisée</a:t>
          </a:r>
        </a:p>
      </dgm:t>
    </dgm:pt>
    <dgm:pt modelId="{E6FFA792-56FE-6F4C-A670-7D9F2417B439}" type="parTrans" cxnId="{0DBEF104-DA8A-4542-BD9A-44C505D07350}">
      <dgm:prSet/>
      <dgm:spPr/>
      <dgm:t>
        <a:bodyPr/>
        <a:lstStyle/>
        <a:p>
          <a:endParaRPr lang="fr-FR"/>
        </a:p>
      </dgm:t>
    </dgm:pt>
    <dgm:pt modelId="{AD9C2C5B-2E6C-9740-A2C8-AF5C4CE7232B}" type="sibTrans" cxnId="{0DBEF104-DA8A-4542-BD9A-44C505D07350}">
      <dgm:prSet/>
      <dgm:spPr/>
      <dgm:t>
        <a:bodyPr/>
        <a:lstStyle/>
        <a:p>
          <a:endParaRPr lang="fr-FR"/>
        </a:p>
      </dgm:t>
    </dgm:pt>
    <dgm:pt modelId="{02DBA766-9EBF-364F-A789-A14C53AEAA72}">
      <dgm:prSet custT="1"/>
      <dgm:spPr/>
      <dgm:t>
        <a:bodyPr/>
        <a:lstStyle/>
        <a:p>
          <a:r>
            <a:rPr lang="fr-FR" sz="1800" dirty="0">
              <a:latin typeface="Marianne" panose="02000000000000000000" pitchFamily="2" charset="0"/>
            </a:rPr>
            <a:t>PÔLE D'ACTIVITÉS 2</a:t>
          </a:r>
        </a:p>
      </dgm:t>
    </dgm:pt>
    <dgm:pt modelId="{4957E933-C345-4C4F-A620-CC7A27D8600A}" type="parTrans" cxnId="{D4D9EB2F-0621-3F4F-A779-0E73B8F17399}">
      <dgm:prSet/>
      <dgm:spPr/>
      <dgm:t>
        <a:bodyPr/>
        <a:lstStyle/>
        <a:p>
          <a:endParaRPr lang="fr-FR"/>
        </a:p>
      </dgm:t>
    </dgm:pt>
    <dgm:pt modelId="{D8C0E372-518C-DA44-A2F2-4EDE3AFC8B97}" type="sibTrans" cxnId="{D4D9EB2F-0621-3F4F-A779-0E73B8F17399}">
      <dgm:prSet/>
      <dgm:spPr/>
      <dgm:t>
        <a:bodyPr/>
        <a:lstStyle/>
        <a:p>
          <a:endParaRPr lang="fr-FR"/>
        </a:p>
      </dgm:t>
    </dgm:pt>
    <dgm:pt modelId="{A6B87F3A-26EB-4644-B95C-DF7F4B5FBD03}">
      <dgm:prSet custT="1"/>
      <dgm:spPr/>
      <dgm:t>
        <a:bodyPr/>
        <a:lstStyle/>
        <a:p>
          <a:r>
            <a:rPr lang="fr-FR" sz="1800" dirty="0">
              <a:latin typeface="Marianne" panose="02000000000000000000" pitchFamily="2" charset="0"/>
            </a:rPr>
            <a:t>Intervention  auprès de la personne dans les soins d’hygiène, de confort et de sécurité, dans les activités de la vie quotidienne</a:t>
          </a:r>
        </a:p>
      </dgm:t>
    </dgm:pt>
    <dgm:pt modelId="{2FF5BF10-E85E-664E-B042-73064203F013}" type="parTrans" cxnId="{ACA900D2-0EA6-EE41-8676-FDB77A79D350}">
      <dgm:prSet/>
      <dgm:spPr/>
      <dgm:t>
        <a:bodyPr/>
        <a:lstStyle/>
        <a:p>
          <a:endParaRPr lang="fr-FR"/>
        </a:p>
      </dgm:t>
    </dgm:pt>
    <dgm:pt modelId="{9959F75A-E6D0-7242-BD3C-7F030B55028D}" type="sibTrans" cxnId="{ACA900D2-0EA6-EE41-8676-FDB77A79D350}">
      <dgm:prSet/>
      <dgm:spPr/>
      <dgm:t>
        <a:bodyPr/>
        <a:lstStyle/>
        <a:p>
          <a:endParaRPr lang="fr-FR"/>
        </a:p>
      </dgm:t>
    </dgm:pt>
    <dgm:pt modelId="{50AB6172-AFAB-B745-8FD2-AE9E4D8AE7A6}">
      <dgm:prSet custT="1"/>
      <dgm:spPr/>
      <dgm:t>
        <a:bodyPr/>
        <a:lstStyle/>
        <a:p>
          <a:r>
            <a:rPr lang="fr-FR" sz="1800" dirty="0">
              <a:latin typeface="Marianne" panose="02000000000000000000" pitchFamily="2" charset="0"/>
            </a:rPr>
            <a:t>PÔLE D'ACTIVITÉS 3</a:t>
          </a:r>
        </a:p>
      </dgm:t>
    </dgm:pt>
    <dgm:pt modelId="{8008E8F7-29C6-9C4A-967D-6271D8E1AE94}" type="parTrans" cxnId="{B0CD3F4C-B033-EC45-94DB-B54FAD30C1CC}">
      <dgm:prSet/>
      <dgm:spPr/>
      <dgm:t>
        <a:bodyPr/>
        <a:lstStyle/>
        <a:p>
          <a:endParaRPr lang="fr-FR"/>
        </a:p>
      </dgm:t>
    </dgm:pt>
    <dgm:pt modelId="{1BD31FCF-F0D5-594A-9C94-6795AEA25EAB}" type="sibTrans" cxnId="{B0CD3F4C-B033-EC45-94DB-B54FAD30C1CC}">
      <dgm:prSet/>
      <dgm:spPr/>
      <dgm:t>
        <a:bodyPr/>
        <a:lstStyle/>
        <a:p>
          <a:endParaRPr lang="fr-FR"/>
        </a:p>
      </dgm:t>
    </dgm:pt>
    <dgm:pt modelId="{65905B43-A94A-3C45-8DA3-13A255C9C0ED}">
      <dgm:prSet custT="1"/>
      <dgm:spPr/>
      <dgm:t>
        <a:bodyPr/>
        <a:lstStyle/>
        <a:p>
          <a:r>
            <a:rPr lang="fr-FR" sz="1800" dirty="0">
              <a:latin typeface="Marianne" panose="02000000000000000000" pitchFamily="2" charset="0"/>
            </a:rPr>
            <a:t>PÔLE D'ACTIVITÉS 4</a:t>
          </a:r>
        </a:p>
      </dgm:t>
    </dgm:pt>
    <dgm:pt modelId="{79BDCC18-401F-F943-8814-BF9DC768CEFB}" type="parTrans" cxnId="{46DEE5AD-01BC-7D49-A9A4-B0C65D182FE1}">
      <dgm:prSet/>
      <dgm:spPr/>
      <dgm:t>
        <a:bodyPr/>
        <a:lstStyle/>
        <a:p>
          <a:endParaRPr lang="fr-FR"/>
        </a:p>
      </dgm:t>
    </dgm:pt>
    <dgm:pt modelId="{6EFC29B7-6393-DF4B-AD0F-65705D3B937C}" type="sibTrans" cxnId="{46DEE5AD-01BC-7D49-A9A4-B0C65D182FE1}">
      <dgm:prSet/>
      <dgm:spPr/>
      <dgm:t>
        <a:bodyPr/>
        <a:lstStyle/>
        <a:p>
          <a:endParaRPr lang="fr-FR"/>
        </a:p>
      </dgm:t>
    </dgm:pt>
    <dgm:pt modelId="{AE0265D8-3379-C044-9E3C-BDF32A59DDF0}">
      <dgm:prSet custT="1"/>
      <dgm:spPr/>
      <dgm:t>
        <a:bodyPr/>
        <a:lstStyle/>
        <a:p>
          <a:r>
            <a:rPr lang="fr-FR" sz="1800" dirty="0">
              <a:latin typeface="Marianne" panose="02000000000000000000" pitchFamily="2" charset="0"/>
            </a:rPr>
            <a:t>PÔLE D'ACTIVITÉS 1</a:t>
          </a:r>
        </a:p>
      </dgm:t>
    </dgm:pt>
    <dgm:pt modelId="{2B28BFF3-1463-2340-9B09-A168C9A91612}" type="parTrans" cxnId="{80702FF6-756A-4A41-B189-D8DD3562B042}">
      <dgm:prSet/>
      <dgm:spPr/>
      <dgm:t>
        <a:bodyPr/>
        <a:lstStyle/>
        <a:p>
          <a:endParaRPr lang="fr-FR"/>
        </a:p>
      </dgm:t>
    </dgm:pt>
    <dgm:pt modelId="{E0784519-B976-6D4B-82E7-F6FDB504D1BA}" type="sibTrans" cxnId="{80702FF6-756A-4A41-B189-D8DD3562B042}">
      <dgm:prSet/>
      <dgm:spPr/>
      <dgm:t>
        <a:bodyPr/>
        <a:lstStyle/>
        <a:p>
          <a:endParaRPr lang="fr-FR"/>
        </a:p>
      </dgm:t>
    </dgm:pt>
    <dgm:pt modelId="{F945E137-F6B2-2246-865D-CF13E90E7092}">
      <dgm:prSet custT="1"/>
      <dgm:spPr/>
      <dgm:t>
        <a:bodyPr/>
        <a:lstStyle/>
        <a:p>
          <a:r>
            <a:rPr lang="fr-FR" sz="1800">
              <a:latin typeface="Marianne" panose="02000000000000000000" pitchFamily="2" charset="0"/>
            </a:rPr>
            <a:t>Travail et communication en équipe pluriprofessionnelle</a:t>
          </a:r>
          <a:endParaRPr lang="fr-FR" sz="1800" dirty="0">
            <a:latin typeface="Marianne" panose="02000000000000000000" pitchFamily="2" charset="0"/>
          </a:endParaRPr>
        </a:p>
      </dgm:t>
    </dgm:pt>
    <dgm:pt modelId="{F050CB23-3803-C64F-B6DA-B567E416F89E}" type="parTrans" cxnId="{6E1526B4-C02D-DC40-87D8-58B4236E14B1}">
      <dgm:prSet/>
      <dgm:spPr/>
      <dgm:t>
        <a:bodyPr/>
        <a:lstStyle/>
        <a:p>
          <a:endParaRPr lang="fr-FR"/>
        </a:p>
      </dgm:t>
    </dgm:pt>
    <dgm:pt modelId="{688F98A6-59EE-5249-A806-1A556DA87B25}" type="sibTrans" cxnId="{6E1526B4-C02D-DC40-87D8-58B4236E14B1}">
      <dgm:prSet/>
      <dgm:spPr/>
      <dgm:t>
        <a:bodyPr/>
        <a:lstStyle/>
        <a:p>
          <a:endParaRPr lang="fr-FR"/>
        </a:p>
      </dgm:t>
    </dgm:pt>
    <dgm:pt modelId="{2A5CC588-7055-2A4B-BAD1-2314849F0EEC}">
      <dgm:prSet custT="1"/>
      <dgm:spPr/>
      <dgm:t>
        <a:bodyPr/>
        <a:lstStyle/>
        <a:p>
          <a:r>
            <a:rPr lang="fr-FR" sz="1800" dirty="0">
              <a:latin typeface="Marianne" panose="02000000000000000000" pitchFamily="2" charset="0"/>
            </a:rPr>
            <a:t>Réalisation d’actions d’éducation à la santé pour un public ciblé dans un contexte donné</a:t>
          </a:r>
        </a:p>
      </dgm:t>
    </dgm:pt>
    <dgm:pt modelId="{999249CD-A1AC-B446-AE24-8EC5A7DDAD15}" type="parTrans" cxnId="{5BABA083-8C26-F34F-80A6-13694EB7B7AD}">
      <dgm:prSet/>
      <dgm:spPr/>
      <dgm:t>
        <a:bodyPr/>
        <a:lstStyle/>
        <a:p>
          <a:endParaRPr lang="fr-FR"/>
        </a:p>
      </dgm:t>
    </dgm:pt>
    <dgm:pt modelId="{4F82190A-DFCB-F849-80D6-E2D92328CCCA}" type="sibTrans" cxnId="{5BABA083-8C26-F34F-80A6-13694EB7B7AD}">
      <dgm:prSet/>
      <dgm:spPr/>
      <dgm:t>
        <a:bodyPr/>
        <a:lstStyle/>
        <a:p>
          <a:endParaRPr lang="fr-FR"/>
        </a:p>
      </dgm:t>
    </dgm:pt>
    <dgm:pt modelId="{33E1E5EA-C8FE-B14A-B00E-DC7E3B5BD9D4}" type="pres">
      <dgm:prSet presAssocID="{363A1ED3-BAA7-BA46-B108-517662B9643A}" presName="Name0" presStyleCnt="0">
        <dgm:presLayoutVars>
          <dgm:chPref val="3"/>
          <dgm:dir/>
          <dgm:animLvl val="lvl"/>
          <dgm:resizeHandles/>
        </dgm:presLayoutVars>
      </dgm:prSet>
      <dgm:spPr/>
    </dgm:pt>
    <dgm:pt modelId="{CA66955E-B327-9B49-A77D-58EEE46432D7}" type="pres">
      <dgm:prSet presAssocID="{AE0265D8-3379-C044-9E3C-BDF32A59DDF0}" presName="horFlow" presStyleCnt="0"/>
      <dgm:spPr/>
    </dgm:pt>
    <dgm:pt modelId="{5F134F91-20D1-6E46-8D0F-B080B4EFF1FE}" type="pres">
      <dgm:prSet presAssocID="{AE0265D8-3379-C044-9E3C-BDF32A59DDF0}" presName="bigChev" presStyleLbl="node1" presStyleIdx="0" presStyleCnt="4"/>
      <dgm:spPr/>
    </dgm:pt>
    <dgm:pt modelId="{BAA0D7E5-1ECF-B947-BBE5-508EFDC0401E}" type="pres">
      <dgm:prSet presAssocID="{E6FFA792-56FE-6F4C-A670-7D9F2417B439}" presName="parTrans" presStyleCnt="0"/>
      <dgm:spPr/>
    </dgm:pt>
    <dgm:pt modelId="{811AA3D4-2CB0-184A-A3CE-D07A8E95BC30}" type="pres">
      <dgm:prSet presAssocID="{21D467DE-525F-004F-8C99-FA231738813F}" presName="node" presStyleLbl="alignAccFollowNode1" presStyleIdx="0" presStyleCnt="4" custScaleX="317405">
        <dgm:presLayoutVars>
          <dgm:bulletEnabled val="1"/>
        </dgm:presLayoutVars>
      </dgm:prSet>
      <dgm:spPr/>
    </dgm:pt>
    <dgm:pt modelId="{C8C5545B-6B66-B044-B1D8-A8F074D73355}" type="pres">
      <dgm:prSet presAssocID="{AE0265D8-3379-C044-9E3C-BDF32A59DDF0}" presName="vSp" presStyleCnt="0"/>
      <dgm:spPr/>
    </dgm:pt>
    <dgm:pt modelId="{F758C464-57E0-5542-B79E-56AB3D41B446}" type="pres">
      <dgm:prSet presAssocID="{02DBA766-9EBF-364F-A789-A14C53AEAA72}" presName="horFlow" presStyleCnt="0"/>
      <dgm:spPr/>
    </dgm:pt>
    <dgm:pt modelId="{78E7A830-4D0D-E345-81A3-48BDEC923EE0}" type="pres">
      <dgm:prSet presAssocID="{02DBA766-9EBF-364F-A789-A14C53AEAA72}" presName="bigChev" presStyleLbl="node1" presStyleIdx="1" presStyleCnt="4"/>
      <dgm:spPr/>
    </dgm:pt>
    <dgm:pt modelId="{87F778FC-D5FB-F84A-B9F8-09E3114026BE}" type="pres">
      <dgm:prSet presAssocID="{2FF5BF10-E85E-664E-B042-73064203F013}" presName="parTrans" presStyleCnt="0"/>
      <dgm:spPr/>
    </dgm:pt>
    <dgm:pt modelId="{2637C081-F45F-FF41-8E67-DA50D6A875A0}" type="pres">
      <dgm:prSet presAssocID="{A6B87F3A-26EB-4644-B95C-DF7F4B5FBD03}" presName="node" presStyleLbl="alignAccFollowNode1" presStyleIdx="1" presStyleCnt="4" custScaleX="317691">
        <dgm:presLayoutVars>
          <dgm:bulletEnabled val="1"/>
        </dgm:presLayoutVars>
      </dgm:prSet>
      <dgm:spPr/>
    </dgm:pt>
    <dgm:pt modelId="{95B5EF83-3707-D742-9304-B3F1ACF7A731}" type="pres">
      <dgm:prSet presAssocID="{02DBA766-9EBF-364F-A789-A14C53AEAA72}" presName="vSp" presStyleCnt="0"/>
      <dgm:spPr/>
    </dgm:pt>
    <dgm:pt modelId="{76B4E7F4-190D-8943-8B21-579BE0284BD1}" type="pres">
      <dgm:prSet presAssocID="{50AB6172-AFAB-B745-8FD2-AE9E4D8AE7A6}" presName="horFlow" presStyleCnt="0"/>
      <dgm:spPr/>
    </dgm:pt>
    <dgm:pt modelId="{8EB3303F-3AAF-F54F-9256-D19E474203CE}" type="pres">
      <dgm:prSet presAssocID="{50AB6172-AFAB-B745-8FD2-AE9E4D8AE7A6}" presName="bigChev" presStyleLbl="node1" presStyleIdx="2" presStyleCnt="4"/>
      <dgm:spPr/>
    </dgm:pt>
    <dgm:pt modelId="{DCFB5F8F-C63D-8C4E-923A-DED08181524D}" type="pres">
      <dgm:prSet presAssocID="{F050CB23-3803-C64F-B6DA-B567E416F89E}" presName="parTrans" presStyleCnt="0"/>
      <dgm:spPr/>
    </dgm:pt>
    <dgm:pt modelId="{CE428F49-5038-6F45-85F4-9FAB0E97C30F}" type="pres">
      <dgm:prSet presAssocID="{F945E137-F6B2-2246-865D-CF13E90E7092}" presName="node" presStyleLbl="alignAccFollowNode1" presStyleIdx="2" presStyleCnt="4" custScaleX="317977">
        <dgm:presLayoutVars>
          <dgm:bulletEnabled val="1"/>
        </dgm:presLayoutVars>
      </dgm:prSet>
      <dgm:spPr/>
    </dgm:pt>
    <dgm:pt modelId="{E59A1609-890B-E84C-A05A-6D358E5412CA}" type="pres">
      <dgm:prSet presAssocID="{50AB6172-AFAB-B745-8FD2-AE9E4D8AE7A6}" presName="vSp" presStyleCnt="0"/>
      <dgm:spPr/>
    </dgm:pt>
    <dgm:pt modelId="{54632EBB-3A3D-EB4D-B6FA-1E7848749366}" type="pres">
      <dgm:prSet presAssocID="{65905B43-A94A-3C45-8DA3-13A255C9C0ED}" presName="horFlow" presStyleCnt="0"/>
      <dgm:spPr/>
    </dgm:pt>
    <dgm:pt modelId="{5711828D-7847-4F48-B1AE-23F39DE1C0DA}" type="pres">
      <dgm:prSet presAssocID="{65905B43-A94A-3C45-8DA3-13A255C9C0ED}" presName="bigChev" presStyleLbl="node1" presStyleIdx="3" presStyleCnt="4"/>
      <dgm:spPr/>
    </dgm:pt>
    <dgm:pt modelId="{473CF159-2A3F-2C47-A9A4-39E38A56B311}" type="pres">
      <dgm:prSet presAssocID="{999249CD-A1AC-B446-AE24-8EC5A7DDAD15}" presName="parTrans" presStyleCnt="0"/>
      <dgm:spPr/>
    </dgm:pt>
    <dgm:pt modelId="{E72B6A55-566D-8245-AF14-5EC2015FE3C0}" type="pres">
      <dgm:prSet presAssocID="{2A5CC588-7055-2A4B-BAD1-2314849F0EEC}" presName="node" presStyleLbl="alignAccFollowNode1" presStyleIdx="3" presStyleCnt="4" custScaleX="318263">
        <dgm:presLayoutVars>
          <dgm:bulletEnabled val="1"/>
        </dgm:presLayoutVars>
      </dgm:prSet>
      <dgm:spPr/>
    </dgm:pt>
  </dgm:ptLst>
  <dgm:cxnLst>
    <dgm:cxn modelId="{0DBEF104-DA8A-4542-BD9A-44C505D07350}" srcId="{AE0265D8-3379-C044-9E3C-BDF32A59DDF0}" destId="{21D467DE-525F-004F-8C99-FA231738813F}" srcOrd="0" destOrd="0" parTransId="{E6FFA792-56FE-6F4C-A670-7D9F2417B439}" sibTransId="{AD9C2C5B-2E6C-9740-A2C8-AF5C4CE7232B}"/>
    <dgm:cxn modelId="{A46A8C1C-F840-5749-BC18-718E79FC1824}" type="presOf" srcId="{21D467DE-525F-004F-8C99-FA231738813F}" destId="{811AA3D4-2CB0-184A-A3CE-D07A8E95BC30}" srcOrd="0" destOrd="0" presId="urn:microsoft.com/office/officeart/2005/8/layout/lProcess3"/>
    <dgm:cxn modelId="{2930692C-0C6C-BA45-B6D5-CB7FBCA297C0}" type="presOf" srcId="{F945E137-F6B2-2246-865D-CF13E90E7092}" destId="{CE428F49-5038-6F45-85F4-9FAB0E97C30F}" srcOrd="0" destOrd="0" presId="urn:microsoft.com/office/officeart/2005/8/layout/lProcess3"/>
    <dgm:cxn modelId="{D4D9EB2F-0621-3F4F-A779-0E73B8F17399}" srcId="{363A1ED3-BAA7-BA46-B108-517662B9643A}" destId="{02DBA766-9EBF-364F-A789-A14C53AEAA72}" srcOrd="1" destOrd="0" parTransId="{4957E933-C345-4C4F-A620-CC7A27D8600A}" sibTransId="{D8C0E372-518C-DA44-A2F2-4EDE3AFC8B97}"/>
    <dgm:cxn modelId="{5AACAB35-D348-874E-8FCD-2E691CDCB83A}" type="presOf" srcId="{363A1ED3-BAA7-BA46-B108-517662B9643A}" destId="{33E1E5EA-C8FE-B14A-B00E-DC7E3B5BD9D4}" srcOrd="0" destOrd="0" presId="urn:microsoft.com/office/officeart/2005/8/layout/lProcess3"/>
    <dgm:cxn modelId="{B0CD3F4C-B033-EC45-94DB-B54FAD30C1CC}" srcId="{363A1ED3-BAA7-BA46-B108-517662B9643A}" destId="{50AB6172-AFAB-B745-8FD2-AE9E4D8AE7A6}" srcOrd="2" destOrd="0" parTransId="{8008E8F7-29C6-9C4A-967D-6271D8E1AE94}" sibTransId="{1BD31FCF-F0D5-594A-9C94-6795AEA25EAB}"/>
    <dgm:cxn modelId="{5A1A2765-5E53-D74A-BB4A-D202DBB434E3}" type="presOf" srcId="{50AB6172-AFAB-B745-8FD2-AE9E4D8AE7A6}" destId="{8EB3303F-3AAF-F54F-9256-D19E474203CE}" srcOrd="0" destOrd="0" presId="urn:microsoft.com/office/officeart/2005/8/layout/lProcess3"/>
    <dgm:cxn modelId="{5BABA083-8C26-F34F-80A6-13694EB7B7AD}" srcId="{65905B43-A94A-3C45-8DA3-13A255C9C0ED}" destId="{2A5CC588-7055-2A4B-BAD1-2314849F0EEC}" srcOrd="0" destOrd="0" parTransId="{999249CD-A1AC-B446-AE24-8EC5A7DDAD15}" sibTransId="{4F82190A-DFCB-F849-80D6-E2D92328CCCA}"/>
    <dgm:cxn modelId="{9BFEA08E-A68B-C94B-B662-3C42EAB9CFF7}" type="presOf" srcId="{AE0265D8-3379-C044-9E3C-BDF32A59DDF0}" destId="{5F134F91-20D1-6E46-8D0F-B080B4EFF1FE}" srcOrd="0" destOrd="0" presId="urn:microsoft.com/office/officeart/2005/8/layout/lProcess3"/>
    <dgm:cxn modelId="{B7F59D98-2681-FC46-8EFC-D08070B39747}" type="presOf" srcId="{65905B43-A94A-3C45-8DA3-13A255C9C0ED}" destId="{5711828D-7847-4F48-B1AE-23F39DE1C0DA}" srcOrd="0" destOrd="0" presId="urn:microsoft.com/office/officeart/2005/8/layout/lProcess3"/>
    <dgm:cxn modelId="{46DEE5AD-01BC-7D49-A9A4-B0C65D182FE1}" srcId="{363A1ED3-BAA7-BA46-B108-517662B9643A}" destId="{65905B43-A94A-3C45-8DA3-13A255C9C0ED}" srcOrd="3" destOrd="0" parTransId="{79BDCC18-401F-F943-8814-BF9DC768CEFB}" sibTransId="{6EFC29B7-6393-DF4B-AD0F-65705D3B937C}"/>
    <dgm:cxn modelId="{6E1526B4-C02D-DC40-87D8-58B4236E14B1}" srcId="{50AB6172-AFAB-B745-8FD2-AE9E4D8AE7A6}" destId="{F945E137-F6B2-2246-865D-CF13E90E7092}" srcOrd="0" destOrd="0" parTransId="{F050CB23-3803-C64F-B6DA-B567E416F89E}" sibTransId="{688F98A6-59EE-5249-A806-1A556DA87B25}"/>
    <dgm:cxn modelId="{77DBC1C6-197A-6147-8B27-7BACC5177416}" type="presOf" srcId="{2A5CC588-7055-2A4B-BAD1-2314849F0EEC}" destId="{E72B6A55-566D-8245-AF14-5EC2015FE3C0}" srcOrd="0" destOrd="0" presId="urn:microsoft.com/office/officeart/2005/8/layout/lProcess3"/>
    <dgm:cxn modelId="{ACA900D2-0EA6-EE41-8676-FDB77A79D350}" srcId="{02DBA766-9EBF-364F-A789-A14C53AEAA72}" destId="{A6B87F3A-26EB-4644-B95C-DF7F4B5FBD03}" srcOrd="0" destOrd="0" parTransId="{2FF5BF10-E85E-664E-B042-73064203F013}" sibTransId="{9959F75A-E6D0-7242-BD3C-7F030B55028D}"/>
    <dgm:cxn modelId="{CE1F78D7-B20C-004E-8CE2-195463A2593C}" type="presOf" srcId="{02DBA766-9EBF-364F-A789-A14C53AEAA72}" destId="{78E7A830-4D0D-E345-81A3-48BDEC923EE0}" srcOrd="0" destOrd="0" presId="urn:microsoft.com/office/officeart/2005/8/layout/lProcess3"/>
    <dgm:cxn modelId="{54241EDC-7B98-2B4E-AFBC-8C0AA9F4FBF5}" type="presOf" srcId="{A6B87F3A-26EB-4644-B95C-DF7F4B5FBD03}" destId="{2637C081-F45F-FF41-8E67-DA50D6A875A0}" srcOrd="0" destOrd="0" presId="urn:microsoft.com/office/officeart/2005/8/layout/lProcess3"/>
    <dgm:cxn modelId="{80702FF6-756A-4A41-B189-D8DD3562B042}" srcId="{363A1ED3-BAA7-BA46-B108-517662B9643A}" destId="{AE0265D8-3379-C044-9E3C-BDF32A59DDF0}" srcOrd="0" destOrd="0" parTransId="{2B28BFF3-1463-2340-9B09-A168C9A91612}" sibTransId="{E0784519-B976-6D4B-82E7-F6FDB504D1BA}"/>
    <dgm:cxn modelId="{19F98377-1CC6-6643-A357-CF4E8E9C1656}" type="presParOf" srcId="{33E1E5EA-C8FE-B14A-B00E-DC7E3B5BD9D4}" destId="{CA66955E-B327-9B49-A77D-58EEE46432D7}" srcOrd="0" destOrd="0" presId="urn:microsoft.com/office/officeart/2005/8/layout/lProcess3"/>
    <dgm:cxn modelId="{10EC3A35-03F0-DF4A-9BC7-24CFDC4AE8F6}" type="presParOf" srcId="{CA66955E-B327-9B49-A77D-58EEE46432D7}" destId="{5F134F91-20D1-6E46-8D0F-B080B4EFF1FE}" srcOrd="0" destOrd="0" presId="urn:microsoft.com/office/officeart/2005/8/layout/lProcess3"/>
    <dgm:cxn modelId="{29CDB0C3-5B5E-654B-8E76-2478AB709F5E}" type="presParOf" srcId="{CA66955E-B327-9B49-A77D-58EEE46432D7}" destId="{BAA0D7E5-1ECF-B947-BBE5-508EFDC0401E}" srcOrd="1" destOrd="0" presId="urn:microsoft.com/office/officeart/2005/8/layout/lProcess3"/>
    <dgm:cxn modelId="{9549FB69-2A3F-3643-8538-27873F0A22E8}" type="presParOf" srcId="{CA66955E-B327-9B49-A77D-58EEE46432D7}" destId="{811AA3D4-2CB0-184A-A3CE-D07A8E95BC30}" srcOrd="2" destOrd="0" presId="urn:microsoft.com/office/officeart/2005/8/layout/lProcess3"/>
    <dgm:cxn modelId="{7D4C08D4-2B25-684A-BBEB-AE182C769EDC}" type="presParOf" srcId="{33E1E5EA-C8FE-B14A-B00E-DC7E3B5BD9D4}" destId="{C8C5545B-6B66-B044-B1D8-A8F074D73355}" srcOrd="1" destOrd="0" presId="urn:microsoft.com/office/officeart/2005/8/layout/lProcess3"/>
    <dgm:cxn modelId="{BC76A266-13A9-2048-8B63-470C767E6E10}" type="presParOf" srcId="{33E1E5EA-C8FE-B14A-B00E-DC7E3B5BD9D4}" destId="{F758C464-57E0-5542-B79E-56AB3D41B446}" srcOrd="2" destOrd="0" presId="urn:microsoft.com/office/officeart/2005/8/layout/lProcess3"/>
    <dgm:cxn modelId="{B05DF60D-D558-964B-AE52-342985D8E42B}" type="presParOf" srcId="{F758C464-57E0-5542-B79E-56AB3D41B446}" destId="{78E7A830-4D0D-E345-81A3-48BDEC923EE0}" srcOrd="0" destOrd="0" presId="urn:microsoft.com/office/officeart/2005/8/layout/lProcess3"/>
    <dgm:cxn modelId="{29BB1698-8F62-5345-BCCE-03F391C5B853}" type="presParOf" srcId="{F758C464-57E0-5542-B79E-56AB3D41B446}" destId="{87F778FC-D5FB-F84A-B9F8-09E3114026BE}" srcOrd="1" destOrd="0" presId="urn:microsoft.com/office/officeart/2005/8/layout/lProcess3"/>
    <dgm:cxn modelId="{6E528143-D402-194A-86F6-5A4B525AA5C9}" type="presParOf" srcId="{F758C464-57E0-5542-B79E-56AB3D41B446}" destId="{2637C081-F45F-FF41-8E67-DA50D6A875A0}" srcOrd="2" destOrd="0" presId="urn:microsoft.com/office/officeart/2005/8/layout/lProcess3"/>
    <dgm:cxn modelId="{4F39133E-DB8B-7046-9F83-40FDDAB83EBC}" type="presParOf" srcId="{33E1E5EA-C8FE-B14A-B00E-DC7E3B5BD9D4}" destId="{95B5EF83-3707-D742-9304-B3F1ACF7A731}" srcOrd="3" destOrd="0" presId="urn:microsoft.com/office/officeart/2005/8/layout/lProcess3"/>
    <dgm:cxn modelId="{88B1B3F6-1BB4-0846-89B5-D78ACCF0DC5F}" type="presParOf" srcId="{33E1E5EA-C8FE-B14A-B00E-DC7E3B5BD9D4}" destId="{76B4E7F4-190D-8943-8B21-579BE0284BD1}" srcOrd="4" destOrd="0" presId="urn:microsoft.com/office/officeart/2005/8/layout/lProcess3"/>
    <dgm:cxn modelId="{E964BBD2-2636-2145-841A-A33814E71C8C}" type="presParOf" srcId="{76B4E7F4-190D-8943-8B21-579BE0284BD1}" destId="{8EB3303F-3AAF-F54F-9256-D19E474203CE}" srcOrd="0" destOrd="0" presId="urn:microsoft.com/office/officeart/2005/8/layout/lProcess3"/>
    <dgm:cxn modelId="{E58CE4FF-3FE7-3F4F-A68E-D14685A061B9}" type="presParOf" srcId="{76B4E7F4-190D-8943-8B21-579BE0284BD1}" destId="{DCFB5F8F-C63D-8C4E-923A-DED08181524D}" srcOrd="1" destOrd="0" presId="urn:microsoft.com/office/officeart/2005/8/layout/lProcess3"/>
    <dgm:cxn modelId="{E9B9D6D4-E591-184B-B38A-9DEE4DFEAB2B}" type="presParOf" srcId="{76B4E7F4-190D-8943-8B21-579BE0284BD1}" destId="{CE428F49-5038-6F45-85F4-9FAB0E97C30F}" srcOrd="2" destOrd="0" presId="urn:microsoft.com/office/officeart/2005/8/layout/lProcess3"/>
    <dgm:cxn modelId="{F2AB44D6-C3BB-0B4F-8FF3-90092DAE3D60}" type="presParOf" srcId="{33E1E5EA-C8FE-B14A-B00E-DC7E3B5BD9D4}" destId="{E59A1609-890B-E84C-A05A-6D358E5412CA}" srcOrd="5" destOrd="0" presId="urn:microsoft.com/office/officeart/2005/8/layout/lProcess3"/>
    <dgm:cxn modelId="{7BC07DB6-0F2E-5D42-8195-E72478B51B39}" type="presParOf" srcId="{33E1E5EA-C8FE-B14A-B00E-DC7E3B5BD9D4}" destId="{54632EBB-3A3D-EB4D-B6FA-1E7848749366}" srcOrd="6" destOrd="0" presId="urn:microsoft.com/office/officeart/2005/8/layout/lProcess3"/>
    <dgm:cxn modelId="{6EAE72F5-81FB-2E44-B5D5-DD0906CDB6FE}" type="presParOf" srcId="{54632EBB-3A3D-EB4D-B6FA-1E7848749366}" destId="{5711828D-7847-4F48-B1AE-23F39DE1C0DA}" srcOrd="0" destOrd="0" presId="urn:microsoft.com/office/officeart/2005/8/layout/lProcess3"/>
    <dgm:cxn modelId="{F445801B-A9D7-4E41-A457-1A3AE130BFAA}" type="presParOf" srcId="{54632EBB-3A3D-EB4D-B6FA-1E7848749366}" destId="{473CF159-2A3F-2C47-A9A4-39E38A56B311}" srcOrd="1" destOrd="0" presId="urn:microsoft.com/office/officeart/2005/8/layout/lProcess3"/>
    <dgm:cxn modelId="{358A298A-93DF-6748-8966-938E461ECAD6}" type="presParOf" srcId="{54632EBB-3A3D-EB4D-B6FA-1E7848749366}" destId="{E72B6A55-566D-8245-AF14-5EC2015FE3C0}"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D9A31D-91AE-3644-9064-927DFF71E7E7}" type="doc">
      <dgm:prSet loTypeId="urn:microsoft.com/office/officeart/2005/8/layout/target2" loCatId="list" qsTypeId="urn:microsoft.com/office/officeart/2005/8/quickstyle/simple1" qsCatId="simple" csTypeId="urn:microsoft.com/office/officeart/2005/8/colors/colorful1" csCatId="colorful" phldr="1"/>
      <dgm:spPr/>
      <dgm:t>
        <a:bodyPr/>
        <a:lstStyle/>
        <a:p>
          <a:endParaRPr lang="fr-FR"/>
        </a:p>
      </dgm:t>
    </dgm:pt>
    <dgm:pt modelId="{92B527A9-00AC-0E4F-A401-5AD67841D7D3}">
      <dgm:prSet phldrT="[Texte]" custT="1"/>
      <dgm:spPr/>
      <dgm:t>
        <a:bodyPr/>
        <a:lstStyle/>
        <a:p>
          <a:r>
            <a:rPr lang="fr-FR" sz="2400" dirty="0">
              <a:latin typeface="Marianne" panose="02000000000000000000" pitchFamily="2" charset="0"/>
            </a:rPr>
            <a:t>UNE CONSTRUCTION DU RÉFÉRENTIEL EN BLOCS DE COMPÉTENCES</a:t>
          </a:r>
        </a:p>
      </dgm:t>
    </dgm:pt>
    <dgm:pt modelId="{30E9AA76-6FEC-7940-98F6-2F1BAD4DCAEA}" type="parTrans" cxnId="{0BD67E45-F575-ED49-B5A8-5551BD57AED4}">
      <dgm:prSet/>
      <dgm:spPr/>
      <dgm:t>
        <a:bodyPr/>
        <a:lstStyle/>
        <a:p>
          <a:endParaRPr lang="fr-FR"/>
        </a:p>
      </dgm:t>
    </dgm:pt>
    <dgm:pt modelId="{AB4AA59A-2B49-AB40-9480-1619E2D61DD8}" type="sibTrans" cxnId="{0BD67E45-F575-ED49-B5A8-5551BD57AED4}">
      <dgm:prSet/>
      <dgm:spPr/>
      <dgm:t>
        <a:bodyPr/>
        <a:lstStyle/>
        <a:p>
          <a:endParaRPr lang="fr-FR"/>
        </a:p>
      </dgm:t>
    </dgm:pt>
    <dgm:pt modelId="{70C71446-F217-EC41-B71D-A86D9A6C0D9B}">
      <dgm:prSet phldrT="[Texte]" custT="1"/>
      <dgm:spPr/>
      <dgm:t>
        <a:bodyPr/>
        <a:lstStyle/>
        <a:p>
          <a:r>
            <a:rPr lang="fr-FR" sz="2400" dirty="0">
              <a:latin typeface="Marianne" panose="02000000000000000000" pitchFamily="2" charset="0"/>
            </a:rPr>
            <a:t>4 BLOCS</a:t>
          </a:r>
        </a:p>
        <a:p>
          <a:r>
            <a:rPr lang="fr-FR" sz="2400" dirty="0">
              <a:latin typeface="Marianne" panose="02000000000000000000" pitchFamily="2" charset="0"/>
            </a:rPr>
            <a:t>LES BLOCS SONT COMPLÉMENTAIRES</a:t>
          </a:r>
        </a:p>
      </dgm:t>
    </dgm:pt>
    <dgm:pt modelId="{9D8A6EFB-8187-0A4D-BD78-26D1D3409964}" type="parTrans" cxnId="{C94758FC-4B22-DB4F-BBFA-7E0AB64795D5}">
      <dgm:prSet/>
      <dgm:spPr/>
      <dgm:t>
        <a:bodyPr/>
        <a:lstStyle/>
        <a:p>
          <a:endParaRPr lang="fr-FR"/>
        </a:p>
      </dgm:t>
    </dgm:pt>
    <dgm:pt modelId="{3B6924A8-CAFB-334B-BD53-8835440B43A1}" type="sibTrans" cxnId="{C94758FC-4B22-DB4F-BBFA-7E0AB64795D5}">
      <dgm:prSet/>
      <dgm:spPr/>
      <dgm:t>
        <a:bodyPr/>
        <a:lstStyle/>
        <a:p>
          <a:endParaRPr lang="fr-FR"/>
        </a:p>
      </dgm:t>
    </dgm:pt>
    <dgm:pt modelId="{359C367E-1206-F04F-9D92-B5E58A328397}">
      <dgm:prSet phldrT="[Texte]" custT="1"/>
      <dgm:spPr/>
      <dgm:t>
        <a:bodyPr/>
        <a:lstStyle/>
        <a:p>
          <a:r>
            <a:rPr lang="fr-FR" sz="2400" b="1" dirty="0">
              <a:latin typeface="Marianne" panose="02000000000000000000" pitchFamily="2" charset="0"/>
            </a:rPr>
            <a:t>RÉPARTITION DES SAVOIRS ASSOCIÉS EN FONCTION DES COMPÉTENCES À DÉVELOPPER</a:t>
          </a:r>
          <a:endParaRPr lang="fr-FR" sz="2400" dirty="0">
            <a:latin typeface="Marianne" panose="02000000000000000000" pitchFamily="2" charset="0"/>
          </a:endParaRPr>
        </a:p>
      </dgm:t>
    </dgm:pt>
    <dgm:pt modelId="{CA0C3A7C-1554-9A4F-82A1-0FF5CEDB4A86}" type="parTrans" cxnId="{8348D8C5-8CE9-C845-A1D4-63F8DF828BEC}">
      <dgm:prSet/>
      <dgm:spPr/>
      <dgm:t>
        <a:bodyPr/>
        <a:lstStyle/>
        <a:p>
          <a:endParaRPr lang="fr-FR"/>
        </a:p>
      </dgm:t>
    </dgm:pt>
    <dgm:pt modelId="{693666D9-970B-C247-8E1A-C8E003F5114E}" type="sibTrans" cxnId="{8348D8C5-8CE9-C845-A1D4-63F8DF828BEC}">
      <dgm:prSet/>
      <dgm:spPr/>
      <dgm:t>
        <a:bodyPr/>
        <a:lstStyle/>
        <a:p>
          <a:endParaRPr lang="fr-FR"/>
        </a:p>
      </dgm:t>
    </dgm:pt>
    <dgm:pt modelId="{B12D990E-BAC1-0648-864B-33FB2EFFDE63}">
      <dgm:prSet phldrT="[Texte]" custT="1"/>
      <dgm:spPr/>
      <dgm:t>
        <a:bodyPr/>
        <a:lstStyle/>
        <a:p>
          <a:pPr>
            <a:buFont typeface="Wingdings" panose="05000000000000000000" pitchFamily="2" charset="2"/>
            <a:buChar char="§"/>
          </a:pPr>
          <a:r>
            <a:rPr lang="fr-FR" sz="1800" dirty="0">
              <a:latin typeface="Marianne" panose="02000000000000000000" pitchFamily="2" charset="0"/>
            </a:rPr>
            <a:t>TECHNIQUES PROFESSIONNELLES</a:t>
          </a:r>
        </a:p>
      </dgm:t>
    </dgm:pt>
    <dgm:pt modelId="{F8E6F0F4-0645-974A-8CFE-2D10AE003F83}" type="parTrans" cxnId="{13E88EDC-C2F2-1049-85B7-906AD512F9F1}">
      <dgm:prSet/>
      <dgm:spPr/>
      <dgm:t>
        <a:bodyPr/>
        <a:lstStyle/>
        <a:p>
          <a:endParaRPr lang="fr-FR"/>
        </a:p>
      </dgm:t>
    </dgm:pt>
    <dgm:pt modelId="{46538CDA-942C-7841-8A8F-5EF8E3334EB0}" type="sibTrans" cxnId="{13E88EDC-C2F2-1049-85B7-906AD512F9F1}">
      <dgm:prSet/>
      <dgm:spPr/>
      <dgm:t>
        <a:bodyPr/>
        <a:lstStyle/>
        <a:p>
          <a:endParaRPr lang="fr-FR"/>
        </a:p>
      </dgm:t>
    </dgm:pt>
    <dgm:pt modelId="{CEFFE9FF-8F27-4A4A-BDC3-42CC17452A01}">
      <dgm:prSet custT="1"/>
      <dgm:spPr/>
      <dgm:t>
        <a:bodyPr/>
        <a:lstStyle/>
        <a:p>
          <a:r>
            <a:rPr lang="fr-FR" sz="1800" dirty="0">
              <a:latin typeface="Marianne" panose="02000000000000000000" pitchFamily="2" charset="0"/>
            </a:rPr>
            <a:t>NUTRITION- ALIMENTATION</a:t>
          </a:r>
        </a:p>
      </dgm:t>
    </dgm:pt>
    <dgm:pt modelId="{70E9B1A5-204D-B541-930A-0C5AF064C94F}" type="parTrans" cxnId="{AC213ECC-3937-8845-BB66-441B41E50D53}">
      <dgm:prSet/>
      <dgm:spPr/>
      <dgm:t>
        <a:bodyPr/>
        <a:lstStyle/>
        <a:p>
          <a:endParaRPr lang="fr-FR"/>
        </a:p>
      </dgm:t>
    </dgm:pt>
    <dgm:pt modelId="{2413FA4B-28CD-6D40-AEBE-22E941000AD6}" type="sibTrans" cxnId="{AC213ECC-3937-8845-BB66-441B41E50D53}">
      <dgm:prSet/>
      <dgm:spPr/>
      <dgm:t>
        <a:bodyPr/>
        <a:lstStyle/>
        <a:p>
          <a:endParaRPr lang="fr-FR"/>
        </a:p>
      </dgm:t>
    </dgm:pt>
    <dgm:pt modelId="{15EDA2EB-3ED5-8546-8B69-5510EED4DFE8}">
      <dgm:prSet custT="1"/>
      <dgm:spPr/>
      <dgm:t>
        <a:bodyPr/>
        <a:lstStyle/>
        <a:p>
          <a:r>
            <a:rPr lang="fr-FR" sz="1800" dirty="0">
              <a:latin typeface="Marianne" panose="02000000000000000000" pitchFamily="2" charset="0"/>
            </a:rPr>
            <a:t>SCIENCES MÉDICOSOCIALES</a:t>
          </a:r>
        </a:p>
      </dgm:t>
    </dgm:pt>
    <dgm:pt modelId="{F10C2B6C-A927-8F45-8B32-B93CFDBB52D9}" type="parTrans" cxnId="{1AEA20ED-A5B2-2242-B4F9-401F04EEC999}">
      <dgm:prSet/>
      <dgm:spPr/>
      <dgm:t>
        <a:bodyPr/>
        <a:lstStyle/>
        <a:p>
          <a:endParaRPr lang="fr-FR"/>
        </a:p>
      </dgm:t>
    </dgm:pt>
    <dgm:pt modelId="{1111C176-8842-4843-A0F4-D24AF6D30D9C}" type="sibTrans" cxnId="{1AEA20ED-A5B2-2242-B4F9-401F04EEC999}">
      <dgm:prSet/>
      <dgm:spPr/>
      <dgm:t>
        <a:bodyPr/>
        <a:lstStyle/>
        <a:p>
          <a:endParaRPr lang="fr-FR"/>
        </a:p>
      </dgm:t>
    </dgm:pt>
    <dgm:pt modelId="{F711F5C8-7E59-F64A-9F0D-8DE11D5649B3}">
      <dgm:prSet custT="1"/>
      <dgm:spPr/>
      <dgm:t>
        <a:bodyPr/>
        <a:lstStyle/>
        <a:p>
          <a:r>
            <a:rPr lang="fr-FR" sz="1800" dirty="0">
              <a:latin typeface="Marianne" panose="02000000000000000000" pitchFamily="2" charset="0"/>
            </a:rPr>
            <a:t>MICROBIOLOGIE</a:t>
          </a:r>
        </a:p>
      </dgm:t>
    </dgm:pt>
    <dgm:pt modelId="{C1326950-CAD7-994F-AE1F-25D41B6CEE50}" type="parTrans" cxnId="{2CFBE35B-B8CB-2849-94A0-BA5181B0DF73}">
      <dgm:prSet/>
      <dgm:spPr/>
      <dgm:t>
        <a:bodyPr/>
        <a:lstStyle/>
        <a:p>
          <a:endParaRPr lang="fr-FR"/>
        </a:p>
      </dgm:t>
    </dgm:pt>
    <dgm:pt modelId="{14F5D427-35DF-FA4A-B9F7-9AA31D392222}" type="sibTrans" cxnId="{2CFBE35B-B8CB-2849-94A0-BA5181B0DF73}">
      <dgm:prSet/>
      <dgm:spPr/>
      <dgm:t>
        <a:bodyPr/>
        <a:lstStyle/>
        <a:p>
          <a:endParaRPr lang="fr-FR"/>
        </a:p>
      </dgm:t>
    </dgm:pt>
    <dgm:pt modelId="{59C50928-4D55-D946-80F7-A3E0B2B8031C}">
      <dgm:prSet custT="1"/>
      <dgm:spPr/>
      <dgm:t>
        <a:bodyPr/>
        <a:lstStyle/>
        <a:p>
          <a:r>
            <a:rPr lang="fr-FR" sz="1800" dirty="0">
              <a:latin typeface="Marianne" panose="02000000000000000000" pitchFamily="2" charset="0"/>
            </a:rPr>
            <a:t>BIOLOGIE- PHYSIOPATHOLOGIE</a:t>
          </a:r>
        </a:p>
      </dgm:t>
    </dgm:pt>
    <dgm:pt modelId="{DBD9780C-EA44-9341-BA7E-87C1346EA4B4}" type="parTrans" cxnId="{124F4830-8700-9F4E-AA5D-D043F70F37CC}">
      <dgm:prSet/>
      <dgm:spPr/>
      <dgm:t>
        <a:bodyPr/>
        <a:lstStyle/>
        <a:p>
          <a:endParaRPr lang="fr-FR"/>
        </a:p>
      </dgm:t>
    </dgm:pt>
    <dgm:pt modelId="{DA455F27-CEC2-F647-8DB5-EEA935835DDD}" type="sibTrans" cxnId="{124F4830-8700-9F4E-AA5D-D043F70F37CC}">
      <dgm:prSet/>
      <dgm:spPr/>
      <dgm:t>
        <a:bodyPr/>
        <a:lstStyle/>
        <a:p>
          <a:endParaRPr lang="fr-FR"/>
        </a:p>
      </dgm:t>
    </dgm:pt>
    <dgm:pt modelId="{5F3F1741-11EA-FD47-9C51-63104849CB49}" type="pres">
      <dgm:prSet presAssocID="{2ED9A31D-91AE-3644-9064-927DFF71E7E7}" presName="Name0" presStyleCnt="0">
        <dgm:presLayoutVars>
          <dgm:chMax val="3"/>
          <dgm:chPref val="1"/>
          <dgm:dir/>
          <dgm:animLvl val="lvl"/>
          <dgm:resizeHandles/>
        </dgm:presLayoutVars>
      </dgm:prSet>
      <dgm:spPr/>
    </dgm:pt>
    <dgm:pt modelId="{D79E81E2-4146-7C45-842B-6239E7E9F06B}" type="pres">
      <dgm:prSet presAssocID="{2ED9A31D-91AE-3644-9064-927DFF71E7E7}" presName="outerBox" presStyleCnt="0"/>
      <dgm:spPr/>
    </dgm:pt>
    <dgm:pt modelId="{CC33F0C6-539E-3942-87BD-4628BF3403CC}" type="pres">
      <dgm:prSet presAssocID="{2ED9A31D-91AE-3644-9064-927DFF71E7E7}" presName="outerBoxParent" presStyleLbl="node1" presStyleIdx="0" presStyleCnt="3"/>
      <dgm:spPr/>
    </dgm:pt>
    <dgm:pt modelId="{EC076BF7-D584-204B-82B0-40719185634E}" type="pres">
      <dgm:prSet presAssocID="{2ED9A31D-91AE-3644-9064-927DFF71E7E7}" presName="outerBoxChildren" presStyleCnt="0"/>
      <dgm:spPr/>
    </dgm:pt>
    <dgm:pt modelId="{04EA3405-A204-EA46-95E0-FFD687F9C9B1}" type="pres">
      <dgm:prSet presAssocID="{2ED9A31D-91AE-3644-9064-927DFF71E7E7}" presName="middleBox" presStyleCnt="0"/>
      <dgm:spPr/>
    </dgm:pt>
    <dgm:pt modelId="{8475FF60-43F0-364D-90A9-50ED3608AA5C}" type="pres">
      <dgm:prSet presAssocID="{2ED9A31D-91AE-3644-9064-927DFF71E7E7}" presName="middleBoxParent" presStyleLbl="node1" presStyleIdx="1" presStyleCnt="3"/>
      <dgm:spPr/>
    </dgm:pt>
    <dgm:pt modelId="{C318C66A-B8FD-C448-AC00-D4643772E559}" type="pres">
      <dgm:prSet presAssocID="{2ED9A31D-91AE-3644-9064-927DFF71E7E7}" presName="middleBoxChildren" presStyleCnt="0"/>
      <dgm:spPr/>
    </dgm:pt>
    <dgm:pt modelId="{4EEB7F0E-BFF3-A244-9545-DB920E068C62}" type="pres">
      <dgm:prSet presAssocID="{2ED9A31D-91AE-3644-9064-927DFF71E7E7}" presName="centerBox" presStyleCnt="0"/>
      <dgm:spPr/>
    </dgm:pt>
    <dgm:pt modelId="{6E323F07-D42D-A046-8885-CBEC807A62BA}" type="pres">
      <dgm:prSet presAssocID="{2ED9A31D-91AE-3644-9064-927DFF71E7E7}" presName="centerBoxParent" presStyleLbl="node1" presStyleIdx="2" presStyleCnt="3"/>
      <dgm:spPr/>
    </dgm:pt>
    <dgm:pt modelId="{2B7E8762-EE9E-8143-8445-361800257EC8}" type="pres">
      <dgm:prSet presAssocID="{2ED9A31D-91AE-3644-9064-927DFF71E7E7}" presName="centerBoxChildren" presStyleCnt="0"/>
      <dgm:spPr/>
    </dgm:pt>
    <dgm:pt modelId="{E1DD0658-916A-894F-A3CE-C566AB1209F4}" type="pres">
      <dgm:prSet presAssocID="{B12D990E-BAC1-0648-864B-33FB2EFFDE63}" presName="cChild" presStyleLbl="fgAcc1" presStyleIdx="0" presStyleCnt="5">
        <dgm:presLayoutVars>
          <dgm:bulletEnabled val="1"/>
        </dgm:presLayoutVars>
      </dgm:prSet>
      <dgm:spPr/>
    </dgm:pt>
    <dgm:pt modelId="{3CB51982-D2A8-5C4E-9D5F-41694D8E85B8}" type="pres">
      <dgm:prSet presAssocID="{46538CDA-942C-7841-8A8F-5EF8E3334EB0}" presName="centerSibTrans" presStyleCnt="0"/>
      <dgm:spPr/>
    </dgm:pt>
    <dgm:pt modelId="{3B55385D-C66A-524A-98F3-43DA1D41C8B1}" type="pres">
      <dgm:prSet presAssocID="{CEFFE9FF-8F27-4A4A-BDC3-42CC17452A01}" presName="cChild" presStyleLbl="fgAcc1" presStyleIdx="1" presStyleCnt="5">
        <dgm:presLayoutVars>
          <dgm:bulletEnabled val="1"/>
        </dgm:presLayoutVars>
      </dgm:prSet>
      <dgm:spPr/>
    </dgm:pt>
    <dgm:pt modelId="{41437AB1-DB89-B443-980C-4A2D2CBD577C}" type="pres">
      <dgm:prSet presAssocID="{2413FA4B-28CD-6D40-AEBE-22E941000AD6}" presName="centerSibTrans" presStyleCnt="0"/>
      <dgm:spPr/>
    </dgm:pt>
    <dgm:pt modelId="{3FBB24D9-5B03-454B-A14F-2CE63802C801}" type="pres">
      <dgm:prSet presAssocID="{15EDA2EB-3ED5-8546-8B69-5510EED4DFE8}" presName="cChild" presStyleLbl="fgAcc1" presStyleIdx="2" presStyleCnt="5">
        <dgm:presLayoutVars>
          <dgm:bulletEnabled val="1"/>
        </dgm:presLayoutVars>
      </dgm:prSet>
      <dgm:spPr/>
    </dgm:pt>
    <dgm:pt modelId="{9736801A-08F4-7747-BA96-CA7F46CE28F1}" type="pres">
      <dgm:prSet presAssocID="{1111C176-8842-4843-A0F4-D24AF6D30D9C}" presName="centerSibTrans" presStyleCnt="0"/>
      <dgm:spPr/>
    </dgm:pt>
    <dgm:pt modelId="{D6B51725-A75F-F143-85F2-A72F12193D60}" type="pres">
      <dgm:prSet presAssocID="{F711F5C8-7E59-F64A-9F0D-8DE11D5649B3}" presName="cChild" presStyleLbl="fgAcc1" presStyleIdx="3" presStyleCnt="5">
        <dgm:presLayoutVars>
          <dgm:bulletEnabled val="1"/>
        </dgm:presLayoutVars>
      </dgm:prSet>
      <dgm:spPr/>
    </dgm:pt>
    <dgm:pt modelId="{860B04F0-2C52-D141-9AA9-4720BD15A571}" type="pres">
      <dgm:prSet presAssocID="{14F5D427-35DF-FA4A-B9F7-9AA31D392222}" presName="centerSibTrans" presStyleCnt="0"/>
      <dgm:spPr/>
    </dgm:pt>
    <dgm:pt modelId="{B6108853-C27B-DF43-8706-34F5834C114B}" type="pres">
      <dgm:prSet presAssocID="{59C50928-4D55-D946-80F7-A3E0B2B8031C}" presName="cChild" presStyleLbl="fgAcc1" presStyleIdx="4" presStyleCnt="5">
        <dgm:presLayoutVars>
          <dgm:bulletEnabled val="1"/>
        </dgm:presLayoutVars>
      </dgm:prSet>
      <dgm:spPr/>
    </dgm:pt>
  </dgm:ptLst>
  <dgm:cxnLst>
    <dgm:cxn modelId="{3F25B821-4127-F143-83D8-000171478E7C}" type="presOf" srcId="{B12D990E-BAC1-0648-864B-33FB2EFFDE63}" destId="{E1DD0658-916A-894F-A3CE-C566AB1209F4}" srcOrd="0" destOrd="0" presId="urn:microsoft.com/office/officeart/2005/8/layout/target2"/>
    <dgm:cxn modelId="{D6AF8328-7377-3E4B-AA78-0CA80329939E}" type="presOf" srcId="{59C50928-4D55-D946-80F7-A3E0B2B8031C}" destId="{B6108853-C27B-DF43-8706-34F5834C114B}" srcOrd="0" destOrd="0" presId="urn:microsoft.com/office/officeart/2005/8/layout/target2"/>
    <dgm:cxn modelId="{124F4830-8700-9F4E-AA5D-D043F70F37CC}" srcId="{359C367E-1206-F04F-9D92-B5E58A328397}" destId="{59C50928-4D55-D946-80F7-A3E0B2B8031C}" srcOrd="4" destOrd="0" parTransId="{DBD9780C-EA44-9341-BA7E-87C1346EA4B4}" sibTransId="{DA455F27-CEC2-F647-8DB5-EEA935835DDD}"/>
    <dgm:cxn modelId="{0BD67E45-F575-ED49-B5A8-5551BD57AED4}" srcId="{2ED9A31D-91AE-3644-9064-927DFF71E7E7}" destId="{92B527A9-00AC-0E4F-A401-5AD67841D7D3}" srcOrd="0" destOrd="0" parTransId="{30E9AA76-6FEC-7940-98F6-2F1BAD4DCAEA}" sibTransId="{AB4AA59A-2B49-AB40-9480-1619E2D61DD8}"/>
    <dgm:cxn modelId="{F24E0751-6489-9E40-BFBA-2C541F0466AC}" type="presOf" srcId="{15EDA2EB-3ED5-8546-8B69-5510EED4DFE8}" destId="{3FBB24D9-5B03-454B-A14F-2CE63802C801}" srcOrd="0" destOrd="0" presId="urn:microsoft.com/office/officeart/2005/8/layout/target2"/>
    <dgm:cxn modelId="{2CFBE35B-B8CB-2849-94A0-BA5181B0DF73}" srcId="{359C367E-1206-F04F-9D92-B5E58A328397}" destId="{F711F5C8-7E59-F64A-9F0D-8DE11D5649B3}" srcOrd="3" destOrd="0" parTransId="{C1326950-CAD7-994F-AE1F-25D41B6CEE50}" sibTransId="{14F5D427-35DF-FA4A-B9F7-9AA31D392222}"/>
    <dgm:cxn modelId="{A0707D5C-0D09-D84D-9949-B928C1FF4A00}" type="presOf" srcId="{CEFFE9FF-8F27-4A4A-BDC3-42CC17452A01}" destId="{3B55385D-C66A-524A-98F3-43DA1D41C8B1}" srcOrd="0" destOrd="0" presId="urn:microsoft.com/office/officeart/2005/8/layout/target2"/>
    <dgm:cxn modelId="{2BAB0C6D-95D1-874E-AAD1-5A0119A22BCA}" type="presOf" srcId="{92B527A9-00AC-0E4F-A401-5AD67841D7D3}" destId="{CC33F0C6-539E-3942-87BD-4628BF3403CC}" srcOrd="0" destOrd="0" presId="urn:microsoft.com/office/officeart/2005/8/layout/target2"/>
    <dgm:cxn modelId="{907EB873-EB6F-BD47-9D3B-DC3CBD9B8E5D}" type="presOf" srcId="{359C367E-1206-F04F-9D92-B5E58A328397}" destId="{6E323F07-D42D-A046-8885-CBEC807A62BA}" srcOrd="0" destOrd="0" presId="urn:microsoft.com/office/officeart/2005/8/layout/target2"/>
    <dgm:cxn modelId="{45914A87-EC35-4F4C-918A-B00EA3BE3619}" type="presOf" srcId="{70C71446-F217-EC41-B71D-A86D9A6C0D9B}" destId="{8475FF60-43F0-364D-90A9-50ED3608AA5C}" srcOrd="0" destOrd="0" presId="urn:microsoft.com/office/officeart/2005/8/layout/target2"/>
    <dgm:cxn modelId="{9A03C2BB-1CCD-5246-88F0-C728B748C85D}" type="presOf" srcId="{F711F5C8-7E59-F64A-9F0D-8DE11D5649B3}" destId="{D6B51725-A75F-F143-85F2-A72F12193D60}" srcOrd="0" destOrd="0" presId="urn:microsoft.com/office/officeart/2005/8/layout/target2"/>
    <dgm:cxn modelId="{8348D8C5-8CE9-C845-A1D4-63F8DF828BEC}" srcId="{2ED9A31D-91AE-3644-9064-927DFF71E7E7}" destId="{359C367E-1206-F04F-9D92-B5E58A328397}" srcOrd="2" destOrd="0" parTransId="{CA0C3A7C-1554-9A4F-82A1-0FF5CEDB4A86}" sibTransId="{693666D9-970B-C247-8E1A-C8E003F5114E}"/>
    <dgm:cxn modelId="{AC213ECC-3937-8845-BB66-441B41E50D53}" srcId="{359C367E-1206-F04F-9D92-B5E58A328397}" destId="{CEFFE9FF-8F27-4A4A-BDC3-42CC17452A01}" srcOrd="1" destOrd="0" parTransId="{70E9B1A5-204D-B541-930A-0C5AF064C94F}" sibTransId="{2413FA4B-28CD-6D40-AEBE-22E941000AD6}"/>
    <dgm:cxn modelId="{B519C9D1-8A06-FA4F-BD2A-69AFDF06211F}" type="presOf" srcId="{2ED9A31D-91AE-3644-9064-927DFF71E7E7}" destId="{5F3F1741-11EA-FD47-9C51-63104849CB49}" srcOrd="0" destOrd="0" presId="urn:microsoft.com/office/officeart/2005/8/layout/target2"/>
    <dgm:cxn modelId="{13E88EDC-C2F2-1049-85B7-906AD512F9F1}" srcId="{359C367E-1206-F04F-9D92-B5E58A328397}" destId="{B12D990E-BAC1-0648-864B-33FB2EFFDE63}" srcOrd="0" destOrd="0" parTransId="{F8E6F0F4-0645-974A-8CFE-2D10AE003F83}" sibTransId="{46538CDA-942C-7841-8A8F-5EF8E3334EB0}"/>
    <dgm:cxn modelId="{1AEA20ED-A5B2-2242-B4F9-401F04EEC999}" srcId="{359C367E-1206-F04F-9D92-B5E58A328397}" destId="{15EDA2EB-3ED5-8546-8B69-5510EED4DFE8}" srcOrd="2" destOrd="0" parTransId="{F10C2B6C-A927-8F45-8B32-B93CFDBB52D9}" sibTransId="{1111C176-8842-4843-A0F4-D24AF6D30D9C}"/>
    <dgm:cxn modelId="{C94758FC-4B22-DB4F-BBFA-7E0AB64795D5}" srcId="{2ED9A31D-91AE-3644-9064-927DFF71E7E7}" destId="{70C71446-F217-EC41-B71D-A86D9A6C0D9B}" srcOrd="1" destOrd="0" parTransId="{9D8A6EFB-8187-0A4D-BD78-26D1D3409964}" sibTransId="{3B6924A8-CAFB-334B-BD53-8835440B43A1}"/>
    <dgm:cxn modelId="{F5991CA8-3D6F-C04C-BEA4-46456F926839}" type="presParOf" srcId="{5F3F1741-11EA-FD47-9C51-63104849CB49}" destId="{D79E81E2-4146-7C45-842B-6239E7E9F06B}" srcOrd="0" destOrd="0" presId="urn:microsoft.com/office/officeart/2005/8/layout/target2"/>
    <dgm:cxn modelId="{C5DCA850-5B99-A44E-8AB1-32859D0C59FE}" type="presParOf" srcId="{D79E81E2-4146-7C45-842B-6239E7E9F06B}" destId="{CC33F0C6-539E-3942-87BD-4628BF3403CC}" srcOrd="0" destOrd="0" presId="urn:microsoft.com/office/officeart/2005/8/layout/target2"/>
    <dgm:cxn modelId="{B4EB161C-7F87-5D4D-830B-CB05B17D65E7}" type="presParOf" srcId="{D79E81E2-4146-7C45-842B-6239E7E9F06B}" destId="{EC076BF7-D584-204B-82B0-40719185634E}" srcOrd="1" destOrd="0" presId="urn:microsoft.com/office/officeart/2005/8/layout/target2"/>
    <dgm:cxn modelId="{D3D734F3-A838-E245-8F07-FC132672B09C}" type="presParOf" srcId="{5F3F1741-11EA-FD47-9C51-63104849CB49}" destId="{04EA3405-A204-EA46-95E0-FFD687F9C9B1}" srcOrd="1" destOrd="0" presId="urn:microsoft.com/office/officeart/2005/8/layout/target2"/>
    <dgm:cxn modelId="{787F9EB8-BFFF-BA4F-979D-5CAA8869B9F2}" type="presParOf" srcId="{04EA3405-A204-EA46-95E0-FFD687F9C9B1}" destId="{8475FF60-43F0-364D-90A9-50ED3608AA5C}" srcOrd="0" destOrd="0" presId="urn:microsoft.com/office/officeart/2005/8/layout/target2"/>
    <dgm:cxn modelId="{483C884B-7014-8948-A7CB-137102ECEF94}" type="presParOf" srcId="{04EA3405-A204-EA46-95E0-FFD687F9C9B1}" destId="{C318C66A-B8FD-C448-AC00-D4643772E559}" srcOrd="1" destOrd="0" presId="urn:microsoft.com/office/officeart/2005/8/layout/target2"/>
    <dgm:cxn modelId="{26EE020B-7B7F-0148-B80C-AD77E361A1DE}" type="presParOf" srcId="{5F3F1741-11EA-FD47-9C51-63104849CB49}" destId="{4EEB7F0E-BFF3-A244-9545-DB920E068C62}" srcOrd="2" destOrd="0" presId="urn:microsoft.com/office/officeart/2005/8/layout/target2"/>
    <dgm:cxn modelId="{A2A7C179-9168-564C-86D2-B93172D5C2EC}" type="presParOf" srcId="{4EEB7F0E-BFF3-A244-9545-DB920E068C62}" destId="{6E323F07-D42D-A046-8885-CBEC807A62BA}" srcOrd="0" destOrd="0" presId="urn:microsoft.com/office/officeart/2005/8/layout/target2"/>
    <dgm:cxn modelId="{89E5A8D6-74A0-F443-9B8A-B8A14D93DBFE}" type="presParOf" srcId="{4EEB7F0E-BFF3-A244-9545-DB920E068C62}" destId="{2B7E8762-EE9E-8143-8445-361800257EC8}" srcOrd="1" destOrd="0" presId="urn:microsoft.com/office/officeart/2005/8/layout/target2"/>
    <dgm:cxn modelId="{8A406A73-4D11-2A49-8BDB-D0C1F4661A96}" type="presParOf" srcId="{2B7E8762-EE9E-8143-8445-361800257EC8}" destId="{E1DD0658-916A-894F-A3CE-C566AB1209F4}" srcOrd="0" destOrd="0" presId="urn:microsoft.com/office/officeart/2005/8/layout/target2"/>
    <dgm:cxn modelId="{F69AEDBD-1AAC-614F-A053-70BA9856DD2B}" type="presParOf" srcId="{2B7E8762-EE9E-8143-8445-361800257EC8}" destId="{3CB51982-D2A8-5C4E-9D5F-41694D8E85B8}" srcOrd="1" destOrd="0" presId="urn:microsoft.com/office/officeart/2005/8/layout/target2"/>
    <dgm:cxn modelId="{E64C0342-27B0-894A-8A39-6810A4738DDC}" type="presParOf" srcId="{2B7E8762-EE9E-8143-8445-361800257EC8}" destId="{3B55385D-C66A-524A-98F3-43DA1D41C8B1}" srcOrd="2" destOrd="0" presId="urn:microsoft.com/office/officeart/2005/8/layout/target2"/>
    <dgm:cxn modelId="{2ECC096F-E795-EF4B-B588-F261EADD09C6}" type="presParOf" srcId="{2B7E8762-EE9E-8143-8445-361800257EC8}" destId="{41437AB1-DB89-B443-980C-4A2D2CBD577C}" srcOrd="3" destOrd="0" presId="urn:microsoft.com/office/officeart/2005/8/layout/target2"/>
    <dgm:cxn modelId="{8A75B3E5-FEF3-3F45-A809-5E7ED8088BC6}" type="presParOf" srcId="{2B7E8762-EE9E-8143-8445-361800257EC8}" destId="{3FBB24D9-5B03-454B-A14F-2CE63802C801}" srcOrd="4" destOrd="0" presId="urn:microsoft.com/office/officeart/2005/8/layout/target2"/>
    <dgm:cxn modelId="{95DECEDC-D816-0443-BA37-0B2465344F09}" type="presParOf" srcId="{2B7E8762-EE9E-8143-8445-361800257EC8}" destId="{9736801A-08F4-7747-BA96-CA7F46CE28F1}" srcOrd="5" destOrd="0" presId="urn:microsoft.com/office/officeart/2005/8/layout/target2"/>
    <dgm:cxn modelId="{63C0D46F-CB62-B64C-AFA9-4A635D5E076B}" type="presParOf" srcId="{2B7E8762-EE9E-8143-8445-361800257EC8}" destId="{D6B51725-A75F-F143-85F2-A72F12193D60}" srcOrd="6" destOrd="0" presId="urn:microsoft.com/office/officeart/2005/8/layout/target2"/>
    <dgm:cxn modelId="{96B2B851-D4D7-9844-87D7-3661D6C7F19F}" type="presParOf" srcId="{2B7E8762-EE9E-8143-8445-361800257EC8}" destId="{860B04F0-2C52-D141-9AA9-4720BD15A571}" srcOrd="7" destOrd="0" presId="urn:microsoft.com/office/officeart/2005/8/layout/target2"/>
    <dgm:cxn modelId="{222B925C-0A2E-1349-8D3C-E0521ACBCA5B}" type="presParOf" srcId="{2B7E8762-EE9E-8143-8445-361800257EC8}" destId="{B6108853-C27B-DF43-8706-34F5834C114B}" srcOrd="8"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D94BEF-B42B-5D45-A077-A74509B9A826}" type="doc">
      <dgm:prSet loTypeId="urn:microsoft.com/office/officeart/2009/3/layout/StepUpProcess" loCatId="relationship" qsTypeId="urn:microsoft.com/office/officeart/2005/8/quickstyle/simple1" qsCatId="simple" csTypeId="urn:microsoft.com/office/officeart/2005/8/colors/colorful1" csCatId="colorful" phldr="1"/>
      <dgm:spPr/>
      <dgm:t>
        <a:bodyPr/>
        <a:lstStyle/>
        <a:p>
          <a:endParaRPr lang="fr-FR"/>
        </a:p>
      </dgm:t>
    </dgm:pt>
    <dgm:pt modelId="{934AD8F6-E7F6-7844-99F1-9D3FE45A4EA1}">
      <dgm:prSet phldrT="[Texte]"/>
      <dgm:spPr/>
      <dgm:t>
        <a:bodyPr/>
        <a:lstStyle/>
        <a:p>
          <a:r>
            <a:rPr lang="fr-FR" dirty="0">
              <a:latin typeface="Marianne" panose="02000000000000000000" pitchFamily="2" charset="0"/>
            </a:rPr>
            <a:t>FÉVRIER 2022</a:t>
          </a:r>
        </a:p>
      </dgm:t>
    </dgm:pt>
    <dgm:pt modelId="{41F4E86C-C122-814B-8218-0141A22E7125}" type="parTrans" cxnId="{66299A1E-6BBC-B54F-9168-C74E4F898E89}">
      <dgm:prSet/>
      <dgm:spPr/>
      <dgm:t>
        <a:bodyPr/>
        <a:lstStyle/>
        <a:p>
          <a:endParaRPr lang="fr-FR"/>
        </a:p>
      </dgm:t>
    </dgm:pt>
    <dgm:pt modelId="{ACB9EE2D-0240-1F43-8FD7-EE923CC152C7}" type="sibTrans" cxnId="{66299A1E-6BBC-B54F-9168-C74E4F898E89}">
      <dgm:prSet/>
      <dgm:spPr/>
      <dgm:t>
        <a:bodyPr/>
        <a:lstStyle/>
        <a:p>
          <a:endParaRPr lang="fr-FR"/>
        </a:p>
      </dgm:t>
    </dgm:pt>
    <dgm:pt modelId="{2E528D41-9D73-9841-802C-ADC555DADCF9}">
      <dgm:prSet phldrT="[Texte]"/>
      <dgm:spPr/>
      <dgm:t>
        <a:bodyPr/>
        <a:lstStyle/>
        <a:p>
          <a:r>
            <a:rPr lang="fr-FR" dirty="0">
              <a:latin typeface="Marianne" panose="02000000000000000000" pitchFamily="2" charset="0"/>
            </a:rPr>
            <a:t>Publication de l’arrêté portant la création du nouveau BCP ASSP</a:t>
          </a:r>
        </a:p>
      </dgm:t>
    </dgm:pt>
    <dgm:pt modelId="{F20051D4-A989-4240-86CC-1405C72CBE56}" type="parTrans" cxnId="{FBD570DF-67D3-A545-A55F-6917079620DD}">
      <dgm:prSet/>
      <dgm:spPr/>
      <dgm:t>
        <a:bodyPr/>
        <a:lstStyle/>
        <a:p>
          <a:endParaRPr lang="fr-FR"/>
        </a:p>
      </dgm:t>
    </dgm:pt>
    <dgm:pt modelId="{BF9A64DD-07C9-274E-B0BB-DAF713AC49E1}" type="sibTrans" cxnId="{FBD570DF-67D3-A545-A55F-6917079620DD}">
      <dgm:prSet/>
      <dgm:spPr/>
      <dgm:t>
        <a:bodyPr/>
        <a:lstStyle/>
        <a:p>
          <a:endParaRPr lang="fr-FR"/>
        </a:p>
      </dgm:t>
    </dgm:pt>
    <dgm:pt modelId="{33892280-1364-A34F-BC7B-FB1CEB898DF6}">
      <dgm:prSet phldrT="[Texte]"/>
      <dgm:spPr/>
      <dgm:t>
        <a:bodyPr/>
        <a:lstStyle/>
        <a:p>
          <a:r>
            <a:rPr lang="fr-FR" dirty="0">
              <a:latin typeface="Marianne" panose="02000000000000000000" pitchFamily="2" charset="0"/>
            </a:rPr>
            <a:t>SEPTEMBRE 2022</a:t>
          </a:r>
        </a:p>
      </dgm:t>
    </dgm:pt>
    <dgm:pt modelId="{833B12AA-B930-FF4F-A86C-95D90E2E72C3}" type="parTrans" cxnId="{D525CF54-3CDB-5049-9296-008D06B1607F}">
      <dgm:prSet/>
      <dgm:spPr/>
      <dgm:t>
        <a:bodyPr/>
        <a:lstStyle/>
        <a:p>
          <a:endParaRPr lang="fr-FR"/>
        </a:p>
      </dgm:t>
    </dgm:pt>
    <dgm:pt modelId="{EB786ACE-10C0-FF4F-B18B-FA213249C539}" type="sibTrans" cxnId="{D525CF54-3CDB-5049-9296-008D06B1607F}">
      <dgm:prSet/>
      <dgm:spPr/>
      <dgm:t>
        <a:bodyPr/>
        <a:lstStyle/>
        <a:p>
          <a:endParaRPr lang="fr-FR"/>
        </a:p>
      </dgm:t>
    </dgm:pt>
    <dgm:pt modelId="{B53C52AC-866A-DA4E-9C03-DD2BEA608DC5}">
      <dgm:prSet phldrT="[Texte]"/>
      <dgm:spPr/>
      <dgm:t>
        <a:bodyPr/>
        <a:lstStyle/>
        <a:p>
          <a:r>
            <a:rPr lang="fr-FR" dirty="0">
              <a:latin typeface="Marianne" panose="02000000000000000000" pitchFamily="2" charset="0"/>
            </a:rPr>
            <a:t>Mise en œuvre du nouveau BCP ASSP (classe de seconde)</a:t>
          </a:r>
        </a:p>
      </dgm:t>
    </dgm:pt>
    <dgm:pt modelId="{5E672697-0C02-5B48-A799-5CE0826DBE96}" type="parTrans" cxnId="{B7500EB3-3C46-904D-BE8F-6525E090E4E0}">
      <dgm:prSet/>
      <dgm:spPr/>
      <dgm:t>
        <a:bodyPr/>
        <a:lstStyle/>
        <a:p>
          <a:endParaRPr lang="fr-FR"/>
        </a:p>
      </dgm:t>
    </dgm:pt>
    <dgm:pt modelId="{CA0E7CE4-928C-5344-B95E-CC30D521FF39}" type="sibTrans" cxnId="{B7500EB3-3C46-904D-BE8F-6525E090E4E0}">
      <dgm:prSet/>
      <dgm:spPr/>
      <dgm:t>
        <a:bodyPr/>
        <a:lstStyle/>
        <a:p>
          <a:endParaRPr lang="fr-FR"/>
        </a:p>
      </dgm:t>
    </dgm:pt>
    <dgm:pt modelId="{7B601F11-E037-A344-8ECA-E3960A245A12}">
      <dgm:prSet phldrT="[Texte]"/>
      <dgm:spPr/>
      <dgm:t>
        <a:bodyPr/>
        <a:lstStyle/>
        <a:p>
          <a:r>
            <a:rPr lang="fr-FR" dirty="0">
              <a:latin typeface="Marianne" panose="02000000000000000000" pitchFamily="2" charset="0"/>
            </a:rPr>
            <a:t>JUIN 2024</a:t>
          </a:r>
        </a:p>
      </dgm:t>
    </dgm:pt>
    <dgm:pt modelId="{5AC97BE7-1B60-7A44-B3F2-5FEE4CEF4E08}" type="parTrans" cxnId="{43CD3866-D32F-5041-9C10-5AE9DD3F3DDA}">
      <dgm:prSet/>
      <dgm:spPr/>
      <dgm:t>
        <a:bodyPr/>
        <a:lstStyle/>
        <a:p>
          <a:endParaRPr lang="fr-FR"/>
        </a:p>
      </dgm:t>
    </dgm:pt>
    <dgm:pt modelId="{AB75EB01-595F-0D4C-B01B-185F91389EAC}" type="sibTrans" cxnId="{43CD3866-D32F-5041-9C10-5AE9DD3F3DDA}">
      <dgm:prSet/>
      <dgm:spPr/>
      <dgm:t>
        <a:bodyPr/>
        <a:lstStyle/>
        <a:p>
          <a:endParaRPr lang="fr-FR"/>
        </a:p>
      </dgm:t>
    </dgm:pt>
    <dgm:pt modelId="{75CF0860-902E-5F46-A07D-B2F82D7C3FBC}">
      <dgm:prSet phldrT="[Texte]"/>
      <dgm:spPr/>
      <dgm:t>
        <a:bodyPr/>
        <a:lstStyle/>
        <a:p>
          <a:r>
            <a:rPr lang="fr-FR" dirty="0">
              <a:latin typeface="Marianne" panose="02000000000000000000" pitchFamily="2" charset="0"/>
            </a:rPr>
            <a:t>Dernière session d’examen du BCP ASSP options A et B (arrêté du 11 mai 2011)</a:t>
          </a:r>
        </a:p>
      </dgm:t>
    </dgm:pt>
    <dgm:pt modelId="{218F6693-E9D5-E748-92F0-2465D91029DB}" type="parTrans" cxnId="{67606033-D4C7-9D4B-B340-AC0800B66E5F}">
      <dgm:prSet/>
      <dgm:spPr/>
      <dgm:t>
        <a:bodyPr/>
        <a:lstStyle/>
        <a:p>
          <a:endParaRPr lang="fr-FR"/>
        </a:p>
      </dgm:t>
    </dgm:pt>
    <dgm:pt modelId="{7CBC8136-04CE-6A47-B87A-C62AB60C518D}" type="sibTrans" cxnId="{67606033-D4C7-9D4B-B340-AC0800B66E5F}">
      <dgm:prSet/>
      <dgm:spPr/>
      <dgm:t>
        <a:bodyPr/>
        <a:lstStyle/>
        <a:p>
          <a:endParaRPr lang="fr-FR"/>
        </a:p>
      </dgm:t>
    </dgm:pt>
    <dgm:pt modelId="{F2927407-CD47-9F48-85E6-F3F3411BE961}">
      <dgm:prSet/>
      <dgm:spPr/>
      <dgm:t>
        <a:bodyPr/>
        <a:lstStyle/>
        <a:p>
          <a:r>
            <a:rPr lang="fr-FR" dirty="0">
              <a:latin typeface="Marianne" panose="02000000000000000000" pitchFamily="2" charset="0"/>
            </a:rPr>
            <a:t>Première session d’examen du BCP ASSP (arrêté du 2 février 2022)</a:t>
          </a:r>
        </a:p>
      </dgm:t>
    </dgm:pt>
    <dgm:pt modelId="{3BF5F86E-65D3-0149-8BC0-90D17996ECFF}" type="parTrans" cxnId="{A93560C4-94E4-9B45-9D81-D265237F1721}">
      <dgm:prSet/>
      <dgm:spPr/>
      <dgm:t>
        <a:bodyPr/>
        <a:lstStyle/>
        <a:p>
          <a:endParaRPr lang="fr-FR"/>
        </a:p>
      </dgm:t>
    </dgm:pt>
    <dgm:pt modelId="{74CC0107-8189-2147-9D93-361D0DE30D70}" type="sibTrans" cxnId="{A93560C4-94E4-9B45-9D81-D265237F1721}">
      <dgm:prSet/>
      <dgm:spPr/>
      <dgm:t>
        <a:bodyPr/>
        <a:lstStyle/>
        <a:p>
          <a:endParaRPr lang="fr-FR"/>
        </a:p>
      </dgm:t>
    </dgm:pt>
    <dgm:pt modelId="{AABE4374-7789-CD46-BA30-F64D0A126537}">
      <dgm:prSet/>
      <dgm:spPr/>
      <dgm:t>
        <a:bodyPr/>
        <a:lstStyle/>
        <a:p>
          <a:r>
            <a:rPr lang="fr-FR" dirty="0">
              <a:latin typeface="Marianne" panose="02000000000000000000" pitchFamily="2" charset="0"/>
            </a:rPr>
            <a:t>JUIN 2025</a:t>
          </a:r>
        </a:p>
      </dgm:t>
    </dgm:pt>
    <dgm:pt modelId="{46E883EA-C457-4A41-80D1-0843FACAB820}" type="parTrans" cxnId="{69DAC77D-BF3B-2F44-8C9F-FFBE985BA396}">
      <dgm:prSet/>
      <dgm:spPr/>
      <dgm:t>
        <a:bodyPr/>
        <a:lstStyle/>
        <a:p>
          <a:endParaRPr lang="fr-FR"/>
        </a:p>
      </dgm:t>
    </dgm:pt>
    <dgm:pt modelId="{3BB87058-D2FC-CD42-BA8A-E59B63DBC5F3}" type="sibTrans" cxnId="{69DAC77D-BF3B-2F44-8C9F-FFBE985BA396}">
      <dgm:prSet/>
      <dgm:spPr/>
      <dgm:t>
        <a:bodyPr/>
        <a:lstStyle/>
        <a:p>
          <a:endParaRPr lang="fr-FR"/>
        </a:p>
      </dgm:t>
    </dgm:pt>
    <dgm:pt modelId="{BE733346-7C52-E943-B3D3-1836B54D6216}" type="pres">
      <dgm:prSet presAssocID="{EDD94BEF-B42B-5D45-A077-A74509B9A826}" presName="rootnode" presStyleCnt="0">
        <dgm:presLayoutVars>
          <dgm:chMax/>
          <dgm:chPref/>
          <dgm:dir/>
          <dgm:animLvl val="lvl"/>
        </dgm:presLayoutVars>
      </dgm:prSet>
      <dgm:spPr/>
    </dgm:pt>
    <dgm:pt modelId="{288277B4-F8C2-514F-A412-14CA86D844FD}" type="pres">
      <dgm:prSet presAssocID="{934AD8F6-E7F6-7844-99F1-9D3FE45A4EA1}" presName="composite" presStyleCnt="0"/>
      <dgm:spPr/>
    </dgm:pt>
    <dgm:pt modelId="{61DB0295-7A7E-DC43-B171-1B69C9EDD04E}" type="pres">
      <dgm:prSet presAssocID="{934AD8F6-E7F6-7844-99F1-9D3FE45A4EA1}" presName="LShape" presStyleLbl="alignNode1" presStyleIdx="0" presStyleCnt="7"/>
      <dgm:spPr/>
    </dgm:pt>
    <dgm:pt modelId="{375197E0-5207-1742-895A-2A788126270A}" type="pres">
      <dgm:prSet presAssocID="{934AD8F6-E7F6-7844-99F1-9D3FE45A4EA1}" presName="ParentText" presStyleLbl="revTx" presStyleIdx="0" presStyleCnt="4">
        <dgm:presLayoutVars>
          <dgm:chMax val="0"/>
          <dgm:chPref val="0"/>
          <dgm:bulletEnabled val="1"/>
        </dgm:presLayoutVars>
      </dgm:prSet>
      <dgm:spPr/>
    </dgm:pt>
    <dgm:pt modelId="{BA2D4A23-4B96-7244-8824-3D24B0FD3694}" type="pres">
      <dgm:prSet presAssocID="{934AD8F6-E7F6-7844-99F1-9D3FE45A4EA1}" presName="Triangle" presStyleLbl="alignNode1" presStyleIdx="1" presStyleCnt="7"/>
      <dgm:spPr/>
    </dgm:pt>
    <dgm:pt modelId="{9C0D2FE0-28E4-A042-A505-B8C9A1FE45D3}" type="pres">
      <dgm:prSet presAssocID="{ACB9EE2D-0240-1F43-8FD7-EE923CC152C7}" presName="sibTrans" presStyleCnt="0"/>
      <dgm:spPr/>
    </dgm:pt>
    <dgm:pt modelId="{D25A6D0F-4BB5-BC46-97FC-064E8A896F28}" type="pres">
      <dgm:prSet presAssocID="{ACB9EE2D-0240-1F43-8FD7-EE923CC152C7}" presName="space" presStyleCnt="0"/>
      <dgm:spPr/>
    </dgm:pt>
    <dgm:pt modelId="{3190F007-0E1B-D843-8A52-43530996C4AC}" type="pres">
      <dgm:prSet presAssocID="{33892280-1364-A34F-BC7B-FB1CEB898DF6}" presName="composite" presStyleCnt="0"/>
      <dgm:spPr/>
    </dgm:pt>
    <dgm:pt modelId="{1D12BE05-141F-BE4E-A9F3-7FB767F8EADC}" type="pres">
      <dgm:prSet presAssocID="{33892280-1364-A34F-BC7B-FB1CEB898DF6}" presName="LShape" presStyleLbl="alignNode1" presStyleIdx="2" presStyleCnt="7"/>
      <dgm:spPr/>
    </dgm:pt>
    <dgm:pt modelId="{F896DD5B-3FF4-5E45-850E-F317645E9BB9}" type="pres">
      <dgm:prSet presAssocID="{33892280-1364-A34F-BC7B-FB1CEB898DF6}" presName="ParentText" presStyleLbl="revTx" presStyleIdx="1" presStyleCnt="4">
        <dgm:presLayoutVars>
          <dgm:chMax val="0"/>
          <dgm:chPref val="0"/>
          <dgm:bulletEnabled val="1"/>
        </dgm:presLayoutVars>
      </dgm:prSet>
      <dgm:spPr/>
    </dgm:pt>
    <dgm:pt modelId="{A74196BC-54B3-E746-99BC-DD1936D0352D}" type="pres">
      <dgm:prSet presAssocID="{33892280-1364-A34F-BC7B-FB1CEB898DF6}" presName="Triangle" presStyleLbl="alignNode1" presStyleIdx="3" presStyleCnt="7"/>
      <dgm:spPr/>
    </dgm:pt>
    <dgm:pt modelId="{D560C59E-D39C-5448-AE91-D20493EAD77A}" type="pres">
      <dgm:prSet presAssocID="{EB786ACE-10C0-FF4F-B18B-FA213249C539}" presName="sibTrans" presStyleCnt="0"/>
      <dgm:spPr/>
    </dgm:pt>
    <dgm:pt modelId="{C2736289-68FE-5349-AD60-0B63D972215B}" type="pres">
      <dgm:prSet presAssocID="{EB786ACE-10C0-FF4F-B18B-FA213249C539}" presName="space" presStyleCnt="0"/>
      <dgm:spPr/>
    </dgm:pt>
    <dgm:pt modelId="{5A876D05-D8EB-7646-96CE-7D294BA5B5E2}" type="pres">
      <dgm:prSet presAssocID="{7B601F11-E037-A344-8ECA-E3960A245A12}" presName="composite" presStyleCnt="0"/>
      <dgm:spPr/>
    </dgm:pt>
    <dgm:pt modelId="{F5A9F39C-6A77-B349-8851-7292BBD9612E}" type="pres">
      <dgm:prSet presAssocID="{7B601F11-E037-A344-8ECA-E3960A245A12}" presName="LShape" presStyleLbl="alignNode1" presStyleIdx="4" presStyleCnt="7"/>
      <dgm:spPr/>
    </dgm:pt>
    <dgm:pt modelId="{81D99037-7A0A-9B45-A10A-75504162E307}" type="pres">
      <dgm:prSet presAssocID="{7B601F11-E037-A344-8ECA-E3960A245A12}" presName="ParentText" presStyleLbl="revTx" presStyleIdx="2" presStyleCnt="4">
        <dgm:presLayoutVars>
          <dgm:chMax val="0"/>
          <dgm:chPref val="0"/>
          <dgm:bulletEnabled val="1"/>
        </dgm:presLayoutVars>
      </dgm:prSet>
      <dgm:spPr/>
    </dgm:pt>
    <dgm:pt modelId="{567FA80B-4645-1149-9CF6-9749E3996577}" type="pres">
      <dgm:prSet presAssocID="{7B601F11-E037-A344-8ECA-E3960A245A12}" presName="Triangle" presStyleLbl="alignNode1" presStyleIdx="5" presStyleCnt="7"/>
      <dgm:spPr/>
    </dgm:pt>
    <dgm:pt modelId="{48EE54E2-B48C-0F4A-AEFA-480CC26AAE9B}" type="pres">
      <dgm:prSet presAssocID="{AB75EB01-595F-0D4C-B01B-185F91389EAC}" presName="sibTrans" presStyleCnt="0"/>
      <dgm:spPr/>
    </dgm:pt>
    <dgm:pt modelId="{FB102585-3EEF-A74D-8636-A2645581250E}" type="pres">
      <dgm:prSet presAssocID="{AB75EB01-595F-0D4C-B01B-185F91389EAC}" presName="space" presStyleCnt="0"/>
      <dgm:spPr/>
    </dgm:pt>
    <dgm:pt modelId="{8F3D3AA5-128A-464A-92DC-13C89EA48CBB}" type="pres">
      <dgm:prSet presAssocID="{AABE4374-7789-CD46-BA30-F64D0A126537}" presName="composite" presStyleCnt="0"/>
      <dgm:spPr/>
    </dgm:pt>
    <dgm:pt modelId="{33DAF7B0-89E0-674D-8133-82C75623F70D}" type="pres">
      <dgm:prSet presAssocID="{AABE4374-7789-CD46-BA30-F64D0A126537}" presName="LShape" presStyleLbl="alignNode1" presStyleIdx="6" presStyleCnt="7"/>
      <dgm:spPr/>
    </dgm:pt>
    <dgm:pt modelId="{61DB8184-3B37-E44F-A221-A2C6D1133948}" type="pres">
      <dgm:prSet presAssocID="{AABE4374-7789-CD46-BA30-F64D0A126537}" presName="ParentText" presStyleLbl="revTx" presStyleIdx="3" presStyleCnt="4">
        <dgm:presLayoutVars>
          <dgm:chMax val="0"/>
          <dgm:chPref val="0"/>
          <dgm:bulletEnabled val="1"/>
        </dgm:presLayoutVars>
      </dgm:prSet>
      <dgm:spPr/>
    </dgm:pt>
  </dgm:ptLst>
  <dgm:cxnLst>
    <dgm:cxn modelId="{66299A1E-6BBC-B54F-9168-C74E4F898E89}" srcId="{EDD94BEF-B42B-5D45-A077-A74509B9A826}" destId="{934AD8F6-E7F6-7844-99F1-9D3FE45A4EA1}" srcOrd="0" destOrd="0" parTransId="{41F4E86C-C122-814B-8218-0141A22E7125}" sibTransId="{ACB9EE2D-0240-1F43-8FD7-EE923CC152C7}"/>
    <dgm:cxn modelId="{E0B14F20-8B9F-1A4E-B765-3A3B1EE88410}" type="presOf" srcId="{B53C52AC-866A-DA4E-9C03-DD2BEA608DC5}" destId="{F896DD5B-3FF4-5E45-850E-F317645E9BB9}" srcOrd="0" destOrd="1" presId="urn:microsoft.com/office/officeart/2009/3/layout/StepUpProcess"/>
    <dgm:cxn modelId="{67606033-D4C7-9D4B-B340-AC0800B66E5F}" srcId="{7B601F11-E037-A344-8ECA-E3960A245A12}" destId="{75CF0860-902E-5F46-A07D-B2F82D7C3FBC}" srcOrd="0" destOrd="0" parTransId="{218F6693-E9D5-E748-92F0-2465D91029DB}" sibTransId="{7CBC8136-04CE-6A47-B87A-C62AB60C518D}"/>
    <dgm:cxn modelId="{6C2CF73B-A810-094A-92A4-296252FBCBEF}" type="presOf" srcId="{33892280-1364-A34F-BC7B-FB1CEB898DF6}" destId="{F896DD5B-3FF4-5E45-850E-F317645E9BB9}" srcOrd="0" destOrd="0" presId="urn:microsoft.com/office/officeart/2009/3/layout/StepUpProcess"/>
    <dgm:cxn modelId="{D525CF54-3CDB-5049-9296-008D06B1607F}" srcId="{EDD94BEF-B42B-5D45-A077-A74509B9A826}" destId="{33892280-1364-A34F-BC7B-FB1CEB898DF6}" srcOrd="1" destOrd="0" parTransId="{833B12AA-B930-FF4F-A86C-95D90E2E72C3}" sibTransId="{EB786ACE-10C0-FF4F-B18B-FA213249C539}"/>
    <dgm:cxn modelId="{43CD3866-D32F-5041-9C10-5AE9DD3F3DDA}" srcId="{EDD94BEF-B42B-5D45-A077-A74509B9A826}" destId="{7B601F11-E037-A344-8ECA-E3960A245A12}" srcOrd="2" destOrd="0" parTransId="{5AC97BE7-1B60-7A44-B3F2-5FEE4CEF4E08}" sibTransId="{AB75EB01-595F-0D4C-B01B-185F91389EAC}"/>
    <dgm:cxn modelId="{3E4F2B6B-4E53-AE41-B97C-F01D046670F9}" type="presOf" srcId="{2E528D41-9D73-9841-802C-ADC555DADCF9}" destId="{375197E0-5207-1742-895A-2A788126270A}" srcOrd="0" destOrd="1" presId="urn:microsoft.com/office/officeart/2009/3/layout/StepUpProcess"/>
    <dgm:cxn modelId="{69DAC77D-BF3B-2F44-8C9F-FFBE985BA396}" srcId="{EDD94BEF-B42B-5D45-A077-A74509B9A826}" destId="{AABE4374-7789-CD46-BA30-F64D0A126537}" srcOrd="3" destOrd="0" parTransId="{46E883EA-C457-4A41-80D1-0843FACAB820}" sibTransId="{3BB87058-D2FC-CD42-BA8A-E59B63DBC5F3}"/>
    <dgm:cxn modelId="{60B219A8-60D1-EB43-AD5C-C1DAA9B85347}" type="presOf" srcId="{F2927407-CD47-9F48-85E6-F3F3411BE961}" destId="{61DB8184-3B37-E44F-A221-A2C6D1133948}" srcOrd="0" destOrd="1" presId="urn:microsoft.com/office/officeart/2009/3/layout/StepUpProcess"/>
    <dgm:cxn modelId="{EC05D7B0-DAFC-C441-8161-7FD6D9A1B497}" type="presOf" srcId="{75CF0860-902E-5F46-A07D-B2F82D7C3FBC}" destId="{81D99037-7A0A-9B45-A10A-75504162E307}" srcOrd="0" destOrd="1" presId="urn:microsoft.com/office/officeart/2009/3/layout/StepUpProcess"/>
    <dgm:cxn modelId="{B7500EB3-3C46-904D-BE8F-6525E090E4E0}" srcId="{33892280-1364-A34F-BC7B-FB1CEB898DF6}" destId="{B53C52AC-866A-DA4E-9C03-DD2BEA608DC5}" srcOrd="0" destOrd="0" parTransId="{5E672697-0C02-5B48-A799-5CE0826DBE96}" sibTransId="{CA0E7CE4-928C-5344-B95E-CC30D521FF39}"/>
    <dgm:cxn modelId="{5C290FBE-1DE6-534B-9170-676F5E7A22F5}" type="presOf" srcId="{934AD8F6-E7F6-7844-99F1-9D3FE45A4EA1}" destId="{375197E0-5207-1742-895A-2A788126270A}" srcOrd="0" destOrd="0" presId="urn:microsoft.com/office/officeart/2009/3/layout/StepUpProcess"/>
    <dgm:cxn modelId="{817BECBE-8A32-4843-A5FF-435CBF971607}" type="presOf" srcId="{AABE4374-7789-CD46-BA30-F64D0A126537}" destId="{61DB8184-3B37-E44F-A221-A2C6D1133948}" srcOrd="0" destOrd="0" presId="urn:microsoft.com/office/officeart/2009/3/layout/StepUpProcess"/>
    <dgm:cxn modelId="{A93560C4-94E4-9B45-9D81-D265237F1721}" srcId="{AABE4374-7789-CD46-BA30-F64D0A126537}" destId="{F2927407-CD47-9F48-85E6-F3F3411BE961}" srcOrd="0" destOrd="0" parTransId="{3BF5F86E-65D3-0149-8BC0-90D17996ECFF}" sibTransId="{74CC0107-8189-2147-9D93-361D0DE30D70}"/>
    <dgm:cxn modelId="{FBD570DF-67D3-A545-A55F-6917079620DD}" srcId="{934AD8F6-E7F6-7844-99F1-9D3FE45A4EA1}" destId="{2E528D41-9D73-9841-802C-ADC555DADCF9}" srcOrd="0" destOrd="0" parTransId="{F20051D4-A989-4240-86CC-1405C72CBE56}" sibTransId="{BF9A64DD-07C9-274E-B0BB-DAF713AC49E1}"/>
    <dgm:cxn modelId="{1B0A66E2-04C0-A140-A26A-E88FF5AD7A11}" type="presOf" srcId="{EDD94BEF-B42B-5D45-A077-A74509B9A826}" destId="{BE733346-7C52-E943-B3D3-1836B54D6216}" srcOrd="0" destOrd="0" presId="urn:microsoft.com/office/officeart/2009/3/layout/StepUpProcess"/>
    <dgm:cxn modelId="{00A175EF-78C2-3446-BC73-C04F30F9C9C2}" type="presOf" srcId="{7B601F11-E037-A344-8ECA-E3960A245A12}" destId="{81D99037-7A0A-9B45-A10A-75504162E307}" srcOrd="0" destOrd="0" presId="urn:microsoft.com/office/officeart/2009/3/layout/StepUpProcess"/>
    <dgm:cxn modelId="{1FE6C47A-2475-8F4A-8306-A86725BA6471}" type="presParOf" srcId="{BE733346-7C52-E943-B3D3-1836B54D6216}" destId="{288277B4-F8C2-514F-A412-14CA86D844FD}" srcOrd="0" destOrd="0" presId="urn:microsoft.com/office/officeart/2009/3/layout/StepUpProcess"/>
    <dgm:cxn modelId="{931C51F8-B1C6-AE41-BE1D-4E5ED61C003F}" type="presParOf" srcId="{288277B4-F8C2-514F-A412-14CA86D844FD}" destId="{61DB0295-7A7E-DC43-B171-1B69C9EDD04E}" srcOrd="0" destOrd="0" presId="urn:microsoft.com/office/officeart/2009/3/layout/StepUpProcess"/>
    <dgm:cxn modelId="{61768947-3C76-A342-B5FA-257BD444FDD3}" type="presParOf" srcId="{288277B4-F8C2-514F-A412-14CA86D844FD}" destId="{375197E0-5207-1742-895A-2A788126270A}" srcOrd="1" destOrd="0" presId="urn:microsoft.com/office/officeart/2009/3/layout/StepUpProcess"/>
    <dgm:cxn modelId="{CA4AD265-EB77-F64C-A86D-873127654311}" type="presParOf" srcId="{288277B4-F8C2-514F-A412-14CA86D844FD}" destId="{BA2D4A23-4B96-7244-8824-3D24B0FD3694}" srcOrd="2" destOrd="0" presId="urn:microsoft.com/office/officeart/2009/3/layout/StepUpProcess"/>
    <dgm:cxn modelId="{ACAE5E1B-F83E-0749-BC06-CE67ED7EA697}" type="presParOf" srcId="{BE733346-7C52-E943-B3D3-1836B54D6216}" destId="{9C0D2FE0-28E4-A042-A505-B8C9A1FE45D3}" srcOrd="1" destOrd="0" presId="urn:microsoft.com/office/officeart/2009/3/layout/StepUpProcess"/>
    <dgm:cxn modelId="{5888A8E7-86B7-6F44-BF24-21FA51A7D9C5}" type="presParOf" srcId="{9C0D2FE0-28E4-A042-A505-B8C9A1FE45D3}" destId="{D25A6D0F-4BB5-BC46-97FC-064E8A896F28}" srcOrd="0" destOrd="0" presId="urn:microsoft.com/office/officeart/2009/3/layout/StepUpProcess"/>
    <dgm:cxn modelId="{DE8D2CA4-06EA-3444-94AB-90CF0B84AFD9}" type="presParOf" srcId="{BE733346-7C52-E943-B3D3-1836B54D6216}" destId="{3190F007-0E1B-D843-8A52-43530996C4AC}" srcOrd="2" destOrd="0" presId="urn:microsoft.com/office/officeart/2009/3/layout/StepUpProcess"/>
    <dgm:cxn modelId="{86291836-367E-1B4B-9377-CC2C35322332}" type="presParOf" srcId="{3190F007-0E1B-D843-8A52-43530996C4AC}" destId="{1D12BE05-141F-BE4E-A9F3-7FB767F8EADC}" srcOrd="0" destOrd="0" presId="urn:microsoft.com/office/officeart/2009/3/layout/StepUpProcess"/>
    <dgm:cxn modelId="{E871050F-1709-7341-A11F-D997B8BE283E}" type="presParOf" srcId="{3190F007-0E1B-D843-8A52-43530996C4AC}" destId="{F896DD5B-3FF4-5E45-850E-F317645E9BB9}" srcOrd="1" destOrd="0" presId="urn:microsoft.com/office/officeart/2009/3/layout/StepUpProcess"/>
    <dgm:cxn modelId="{E219EA44-8E4F-D441-B826-A94F28933553}" type="presParOf" srcId="{3190F007-0E1B-D843-8A52-43530996C4AC}" destId="{A74196BC-54B3-E746-99BC-DD1936D0352D}" srcOrd="2" destOrd="0" presId="urn:microsoft.com/office/officeart/2009/3/layout/StepUpProcess"/>
    <dgm:cxn modelId="{09BD7C3F-43DC-004D-A3B1-1DEE18D2E37C}" type="presParOf" srcId="{BE733346-7C52-E943-B3D3-1836B54D6216}" destId="{D560C59E-D39C-5448-AE91-D20493EAD77A}" srcOrd="3" destOrd="0" presId="urn:microsoft.com/office/officeart/2009/3/layout/StepUpProcess"/>
    <dgm:cxn modelId="{A9573F59-3BBA-F94B-873F-4CB34BD469A1}" type="presParOf" srcId="{D560C59E-D39C-5448-AE91-D20493EAD77A}" destId="{C2736289-68FE-5349-AD60-0B63D972215B}" srcOrd="0" destOrd="0" presId="urn:microsoft.com/office/officeart/2009/3/layout/StepUpProcess"/>
    <dgm:cxn modelId="{AF153B1D-E603-064A-8CB1-B07775A9192B}" type="presParOf" srcId="{BE733346-7C52-E943-B3D3-1836B54D6216}" destId="{5A876D05-D8EB-7646-96CE-7D294BA5B5E2}" srcOrd="4" destOrd="0" presId="urn:microsoft.com/office/officeart/2009/3/layout/StepUpProcess"/>
    <dgm:cxn modelId="{D3F318F9-0658-1046-A8FA-216DB3C98E25}" type="presParOf" srcId="{5A876D05-D8EB-7646-96CE-7D294BA5B5E2}" destId="{F5A9F39C-6A77-B349-8851-7292BBD9612E}" srcOrd="0" destOrd="0" presId="urn:microsoft.com/office/officeart/2009/3/layout/StepUpProcess"/>
    <dgm:cxn modelId="{8E0FB83A-E50D-F240-96AD-7AD6D073D375}" type="presParOf" srcId="{5A876D05-D8EB-7646-96CE-7D294BA5B5E2}" destId="{81D99037-7A0A-9B45-A10A-75504162E307}" srcOrd="1" destOrd="0" presId="urn:microsoft.com/office/officeart/2009/3/layout/StepUpProcess"/>
    <dgm:cxn modelId="{4C16E6B0-C5BA-FF44-B036-432DA09CE7A1}" type="presParOf" srcId="{5A876D05-D8EB-7646-96CE-7D294BA5B5E2}" destId="{567FA80B-4645-1149-9CF6-9749E3996577}" srcOrd="2" destOrd="0" presId="urn:microsoft.com/office/officeart/2009/3/layout/StepUpProcess"/>
    <dgm:cxn modelId="{663EB603-1F4B-8146-ADAD-5010FAB0C60D}" type="presParOf" srcId="{BE733346-7C52-E943-B3D3-1836B54D6216}" destId="{48EE54E2-B48C-0F4A-AEFA-480CC26AAE9B}" srcOrd="5" destOrd="0" presId="urn:microsoft.com/office/officeart/2009/3/layout/StepUpProcess"/>
    <dgm:cxn modelId="{FC62414F-9C1E-3A46-8851-419EA48ABE30}" type="presParOf" srcId="{48EE54E2-B48C-0F4A-AEFA-480CC26AAE9B}" destId="{FB102585-3EEF-A74D-8636-A2645581250E}" srcOrd="0" destOrd="0" presId="urn:microsoft.com/office/officeart/2009/3/layout/StepUpProcess"/>
    <dgm:cxn modelId="{C1FC8CD9-CF3E-B84F-B596-96EBA551243A}" type="presParOf" srcId="{BE733346-7C52-E943-B3D3-1836B54D6216}" destId="{8F3D3AA5-128A-464A-92DC-13C89EA48CBB}" srcOrd="6" destOrd="0" presId="urn:microsoft.com/office/officeart/2009/3/layout/StepUpProcess"/>
    <dgm:cxn modelId="{CA3E8EC0-3293-D34B-841C-D34269808FB2}" type="presParOf" srcId="{8F3D3AA5-128A-464A-92DC-13C89EA48CBB}" destId="{33DAF7B0-89E0-674D-8133-82C75623F70D}" srcOrd="0" destOrd="0" presId="urn:microsoft.com/office/officeart/2009/3/layout/StepUpProcess"/>
    <dgm:cxn modelId="{A5210930-8DFF-1444-A9B2-D0E4CC411D31}" type="presParOf" srcId="{8F3D3AA5-128A-464A-92DC-13C89EA48CBB}" destId="{61DB8184-3B37-E44F-A221-A2C6D113394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4BBA4-D564-B944-856D-919438CA8C88}" type="doc">
      <dgm:prSet loTypeId="urn:microsoft.com/office/officeart/2008/layout/IncreasingCircleProcess" loCatId="relationship" qsTypeId="urn:microsoft.com/office/officeart/2005/8/quickstyle/simple1" qsCatId="simple" csTypeId="urn:microsoft.com/office/officeart/2005/8/colors/colorful1" csCatId="colorful" phldr="1"/>
      <dgm:spPr/>
      <dgm:t>
        <a:bodyPr/>
        <a:lstStyle/>
        <a:p>
          <a:endParaRPr lang="fr-FR"/>
        </a:p>
      </dgm:t>
    </dgm:pt>
    <dgm:pt modelId="{E446A65B-3B9C-2C41-B535-BBA854BB25AF}">
      <dgm:prSet phldrT="[Texte]" custT="1"/>
      <dgm:spPr/>
      <dgm:t>
        <a:bodyPr/>
        <a:lstStyle/>
        <a:p>
          <a:pPr algn="l"/>
          <a:r>
            <a:rPr lang="fr-FR" sz="1050" dirty="0">
              <a:latin typeface="Marianne" panose="02000000000000000000" pitchFamily="2" charset="0"/>
            </a:rPr>
            <a:t>Lycée E. Gand,</a:t>
          </a:r>
          <a:br>
            <a:rPr lang="fr-FR" sz="1050" dirty="0">
              <a:latin typeface="Marianne" panose="02000000000000000000" pitchFamily="2" charset="0"/>
            </a:rPr>
          </a:br>
          <a:r>
            <a:rPr lang="fr-FR" sz="1050" dirty="0">
              <a:latin typeface="Marianne" panose="02000000000000000000" pitchFamily="2" charset="0"/>
            </a:rPr>
            <a:t>Amiens</a:t>
          </a:r>
          <a:br>
            <a:rPr lang="fr-FR" sz="1050" dirty="0">
              <a:latin typeface="Marianne" panose="02000000000000000000" pitchFamily="2" charset="0"/>
            </a:rPr>
          </a:br>
          <a:r>
            <a:rPr lang="fr-FR" sz="1050" dirty="0">
              <a:latin typeface="Marianne" panose="02000000000000000000" pitchFamily="2" charset="0"/>
            </a:rPr>
            <a:t>le 10 juin 2022</a:t>
          </a:r>
        </a:p>
      </dgm:t>
    </dgm:pt>
    <dgm:pt modelId="{712582D2-F00C-F442-96B9-ED49AE97DD05}" type="parTrans" cxnId="{A39931BF-5D4D-3C4C-B42A-DDEC669912C6}">
      <dgm:prSet/>
      <dgm:spPr/>
      <dgm:t>
        <a:bodyPr/>
        <a:lstStyle/>
        <a:p>
          <a:endParaRPr lang="fr-FR"/>
        </a:p>
      </dgm:t>
    </dgm:pt>
    <dgm:pt modelId="{C7331AF6-2C9C-964F-A175-EB6BE4E37BC9}" type="sibTrans" cxnId="{A39931BF-5D4D-3C4C-B42A-DDEC669912C6}">
      <dgm:prSet/>
      <dgm:spPr/>
      <dgm:t>
        <a:bodyPr/>
        <a:lstStyle/>
        <a:p>
          <a:endParaRPr lang="fr-FR"/>
        </a:p>
      </dgm:t>
    </dgm:pt>
    <dgm:pt modelId="{81F7E59C-C439-DE48-B2DE-BB7408B7D2D6}">
      <dgm:prSet phldrT="[Texte]" custT="1"/>
      <dgm:spPr/>
      <dgm:t>
        <a:bodyPr/>
        <a:lstStyle/>
        <a:p>
          <a:r>
            <a:rPr lang="fr-FR" sz="1050" dirty="0">
              <a:latin typeface="Marianne" panose="02000000000000000000" pitchFamily="2" charset="0"/>
            </a:rPr>
            <a:t>Lycée Roberval, Breuil le Vert</a:t>
          </a:r>
          <a:br>
            <a:rPr lang="fr-FR" sz="1050" dirty="0">
              <a:latin typeface="Marianne" panose="02000000000000000000" pitchFamily="2" charset="0"/>
            </a:rPr>
          </a:br>
          <a:r>
            <a:rPr lang="fr-FR" sz="1050" dirty="0">
              <a:latin typeface="Marianne" panose="02000000000000000000" pitchFamily="2" charset="0"/>
            </a:rPr>
            <a:t>le 13 juin 2022</a:t>
          </a:r>
        </a:p>
      </dgm:t>
    </dgm:pt>
    <dgm:pt modelId="{B7DCF998-3B7F-4B4F-B7EC-D9431074280C}" type="parTrans" cxnId="{A57FA6B1-B9AA-2A48-8657-7746810FAF2A}">
      <dgm:prSet/>
      <dgm:spPr/>
      <dgm:t>
        <a:bodyPr/>
        <a:lstStyle/>
        <a:p>
          <a:endParaRPr lang="fr-FR"/>
        </a:p>
      </dgm:t>
    </dgm:pt>
    <dgm:pt modelId="{AEE45795-1CF5-5F47-BF2A-B43079DC3647}" type="sibTrans" cxnId="{A57FA6B1-B9AA-2A48-8657-7746810FAF2A}">
      <dgm:prSet/>
      <dgm:spPr/>
      <dgm:t>
        <a:bodyPr/>
        <a:lstStyle/>
        <a:p>
          <a:endParaRPr lang="fr-FR"/>
        </a:p>
      </dgm:t>
    </dgm:pt>
    <dgm:pt modelId="{02586263-1BE7-5A43-BD39-B04897AA8176}">
      <dgm:prSet phldrT="[Texte]" custT="1"/>
      <dgm:spPr/>
      <dgm:t>
        <a:bodyPr/>
        <a:lstStyle/>
        <a:p>
          <a:r>
            <a:rPr lang="fr-FR" sz="1050" dirty="0">
              <a:latin typeface="Marianne" panose="02000000000000000000" pitchFamily="2" charset="0"/>
            </a:rPr>
            <a:t>Lycée Jean Bouin,</a:t>
          </a:r>
          <a:br>
            <a:rPr lang="fr-FR" sz="1050" dirty="0">
              <a:latin typeface="Marianne" panose="02000000000000000000" pitchFamily="2" charset="0"/>
            </a:rPr>
          </a:br>
          <a:r>
            <a:rPr lang="fr-FR" sz="1050" dirty="0">
              <a:latin typeface="Marianne" panose="02000000000000000000" pitchFamily="2" charset="0"/>
            </a:rPr>
            <a:t>Saint Quentin</a:t>
          </a:r>
          <a:br>
            <a:rPr lang="fr-FR" sz="1050" dirty="0">
              <a:latin typeface="Marianne" panose="02000000000000000000" pitchFamily="2" charset="0"/>
            </a:rPr>
          </a:br>
          <a:r>
            <a:rPr lang="fr-FR" sz="1050" dirty="0">
              <a:latin typeface="Marianne" panose="02000000000000000000" pitchFamily="2" charset="0"/>
            </a:rPr>
            <a:t>le 14 juin 2022</a:t>
          </a:r>
        </a:p>
      </dgm:t>
    </dgm:pt>
    <dgm:pt modelId="{AAF70F01-E3EE-0041-8450-E04F024BFD7F}" type="parTrans" cxnId="{482FCA20-E3C6-394E-81DF-E5935E88AEDD}">
      <dgm:prSet/>
      <dgm:spPr/>
      <dgm:t>
        <a:bodyPr/>
        <a:lstStyle/>
        <a:p>
          <a:endParaRPr lang="fr-FR"/>
        </a:p>
      </dgm:t>
    </dgm:pt>
    <dgm:pt modelId="{9958FFFD-A63F-E048-A46D-5AF9B94031D6}" type="sibTrans" cxnId="{482FCA20-E3C6-394E-81DF-E5935E88AEDD}">
      <dgm:prSet/>
      <dgm:spPr/>
      <dgm:t>
        <a:bodyPr/>
        <a:lstStyle/>
        <a:p>
          <a:endParaRPr lang="fr-FR"/>
        </a:p>
      </dgm:t>
    </dgm:pt>
    <dgm:pt modelId="{C9FC82E7-5D77-8E47-B68E-C0BFF5466727}">
      <dgm:prSet phldrT="[Texte]" custT="1"/>
      <dgm:spPr/>
      <dgm:t>
        <a:bodyPr/>
        <a:lstStyle/>
        <a:p>
          <a:r>
            <a:rPr lang="fr-FR" sz="1050" dirty="0">
              <a:latin typeface="Marianne" panose="02000000000000000000" pitchFamily="2" charset="0"/>
            </a:rPr>
            <a:t>Manuel Aguiar</a:t>
          </a:r>
          <a:br>
            <a:rPr lang="fr-FR" sz="1050" dirty="0">
              <a:latin typeface="Marianne" panose="02000000000000000000" pitchFamily="2" charset="0"/>
            </a:rPr>
          </a:br>
          <a:r>
            <a:rPr lang="fr-FR" sz="1050" dirty="0">
              <a:latin typeface="Marianne" panose="02000000000000000000" pitchFamily="2" charset="0"/>
            </a:rPr>
            <a:t>IEN SBSSA</a:t>
          </a:r>
        </a:p>
      </dgm:t>
    </dgm:pt>
    <dgm:pt modelId="{B9C6B503-44FE-BE40-A2D9-0793B8E91CDE}" type="parTrans" cxnId="{8C9C95A8-6CAA-774B-95D7-9E75F00E0339}">
      <dgm:prSet/>
      <dgm:spPr/>
      <dgm:t>
        <a:bodyPr/>
        <a:lstStyle/>
        <a:p>
          <a:endParaRPr lang="fr-FR"/>
        </a:p>
      </dgm:t>
    </dgm:pt>
    <dgm:pt modelId="{5F7807FE-48ED-AE43-BA62-303C3A1E4B24}" type="sibTrans" cxnId="{8C9C95A8-6CAA-774B-95D7-9E75F00E0339}">
      <dgm:prSet/>
      <dgm:spPr/>
      <dgm:t>
        <a:bodyPr/>
        <a:lstStyle/>
        <a:p>
          <a:endParaRPr lang="fr-FR"/>
        </a:p>
      </dgm:t>
    </dgm:pt>
    <dgm:pt modelId="{024C54AC-BD6A-144C-8C8E-D5D8E5B758CE}">
      <dgm:prSet phldrT="[Texte]" custT="1"/>
      <dgm:spPr/>
      <dgm:t>
        <a:bodyPr/>
        <a:lstStyle/>
        <a:p>
          <a:r>
            <a:rPr lang="fr-FR" sz="1050" dirty="0">
              <a:latin typeface="Marianne" panose="02000000000000000000" pitchFamily="2" charset="0"/>
            </a:rPr>
            <a:t>PNF national</a:t>
          </a:r>
          <a:br>
            <a:rPr lang="fr-FR" sz="1050" dirty="0">
              <a:latin typeface="Marianne" panose="02000000000000000000" pitchFamily="2" charset="0"/>
            </a:rPr>
          </a:br>
          <a:r>
            <a:rPr lang="fr-FR" sz="1050" dirty="0">
              <a:latin typeface="Marianne" panose="02000000000000000000" pitchFamily="2" charset="0"/>
            </a:rPr>
            <a:t>mars et mai 2022</a:t>
          </a:r>
        </a:p>
      </dgm:t>
    </dgm:pt>
    <dgm:pt modelId="{EC19EAAF-8CD0-4E43-964D-8C10337CC202}" type="parTrans" cxnId="{A3D6E711-B040-1F41-94FE-9F6B6CACE32C}">
      <dgm:prSet/>
      <dgm:spPr/>
      <dgm:t>
        <a:bodyPr/>
        <a:lstStyle/>
        <a:p>
          <a:endParaRPr lang="fr-FR"/>
        </a:p>
      </dgm:t>
    </dgm:pt>
    <dgm:pt modelId="{43083A61-7291-474E-9D57-36F88A08ACF8}" type="sibTrans" cxnId="{A3D6E711-B040-1F41-94FE-9F6B6CACE32C}">
      <dgm:prSet/>
      <dgm:spPr/>
      <dgm:t>
        <a:bodyPr/>
        <a:lstStyle/>
        <a:p>
          <a:endParaRPr lang="fr-FR"/>
        </a:p>
      </dgm:t>
    </dgm:pt>
    <dgm:pt modelId="{C2476FCD-C17B-7F47-B1C5-783E9FCBC505}">
      <dgm:prSet phldrT="[Texte]" custT="1"/>
      <dgm:spPr/>
      <dgm:t>
        <a:bodyPr/>
        <a:lstStyle/>
        <a:p>
          <a:r>
            <a:rPr lang="fr-FR" sz="1050" dirty="0">
              <a:latin typeface="Marianne" panose="02000000000000000000" pitchFamily="2" charset="0"/>
            </a:rPr>
            <a:t>Délégation académique:</a:t>
          </a:r>
          <a:br>
            <a:rPr lang="fr-FR" sz="1050" dirty="0">
              <a:latin typeface="Marianne" panose="02000000000000000000" pitchFamily="2" charset="0"/>
            </a:rPr>
          </a:br>
          <a:r>
            <a:rPr lang="fr-FR" sz="1050" dirty="0">
              <a:latin typeface="Marianne" panose="02000000000000000000" pitchFamily="2" charset="0"/>
            </a:rPr>
            <a:t>mesdames Allais, Bacquet, Kwiatkowski, </a:t>
          </a:r>
          <a:r>
            <a:rPr lang="fr-FR" sz="1050" dirty="0" err="1">
              <a:latin typeface="Marianne" panose="02000000000000000000" pitchFamily="2" charset="0"/>
            </a:rPr>
            <a:t>Monfront</a:t>
          </a:r>
          <a:r>
            <a:rPr lang="fr-FR" sz="1050" dirty="0">
              <a:latin typeface="Marianne" panose="02000000000000000000" pitchFamily="2" charset="0"/>
            </a:rPr>
            <a:t> </a:t>
          </a:r>
        </a:p>
      </dgm:t>
    </dgm:pt>
    <dgm:pt modelId="{B5BD7DEE-C2D3-C748-AACC-16E75CE0A8F5}" type="parTrans" cxnId="{A3FC7E2C-0616-A647-94DA-30DB4DB41C1D}">
      <dgm:prSet/>
      <dgm:spPr/>
      <dgm:t>
        <a:bodyPr/>
        <a:lstStyle/>
        <a:p>
          <a:endParaRPr lang="fr-FR"/>
        </a:p>
      </dgm:t>
    </dgm:pt>
    <dgm:pt modelId="{8345B15C-AF28-5847-87D1-793184D94E29}" type="sibTrans" cxnId="{A3FC7E2C-0616-A647-94DA-30DB4DB41C1D}">
      <dgm:prSet/>
      <dgm:spPr/>
      <dgm:t>
        <a:bodyPr/>
        <a:lstStyle/>
        <a:p>
          <a:endParaRPr lang="fr-FR"/>
        </a:p>
      </dgm:t>
    </dgm:pt>
    <dgm:pt modelId="{F1D44C5B-26A3-EC42-8349-BD4B7B108420}" type="pres">
      <dgm:prSet presAssocID="{C0E4BBA4-D564-B944-856D-919438CA8C88}" presName="Name0" presStyleCnt="0">
        <dgm:presLayoutVars>
          <dgm:chMax val="7"/>
          <dgm:chPref val="7"/>
          <dgm:dir/>
          <dgm:animOne val="branch"/>
          <dgm:animLvl val="lvl"/>
        </dgm:presLayoutVars>
      </dgm:prSet>
      <dgm:spPr/>
    </dgm:pt>
    <dgm:pt modelId="{E3AF65FA-8288-E347-9669-5D0C54D583E7}" type="pres">
      <dgm:prSet presAssocID="{E446A65B-3B9C-2C41-B535-BBA854BB25AF}" presName="composite" presStyleCnt="0"/>
      <dgm:spPr/>
    </dgm:pt>
    <dgm:pt modelId="{E189EE34-414E-F940-A2D5-A4B759877184}" type="pres">
      <dgm:prSet presAssocID="{E446A65B-3B9C-2C41-B535-BBA854BB25AF}" presName="BackAccent" presStyleLbl="bgShp" presStyleIdx="0" presStyleCnt="6"/>
      <dgm:spPr/>
    </dgm:pt>
    <dgm:pt modelId="{7942DAE1-0EFE-2947-8327-898C54C1DE09}" type="pres">
      <dgm:prSet presAssocID="{E446A65B-3B9C-2C41-B535-BBA854BB25AF}" presName="Accent" presStyleLbl="alignNode1" presStyleIdx="0" presStyleCnt="6"/>
      <dgm:spPr/>
    </dgm:pt>
    <dgm:pt modelId="{B69CEE59-E132-184C-9BE7-E4EE43E6A60D}" type="pres">
      <dgm:prSet presAssocID="{E446A65B-3B9C-2C41-B535-BBA854BB25AF}" presName="Child" presStyleLbl="revTx" presStyleIdx="0" presStyleCnt="6">
        <dgm:presLayoutVars>
          <dgm:chMax val="0"/>
          <dgm:chPref val="0"/>
          <dgm:bulletEnabled val="1"/>
        </dgm:presLayoutVars>
      </dgm:prSet>
      <dgm:spPr/>
    </dgm:pt>
    <dgm:pt modelId="{E01CA4AE-25CE-2646-8DDA-7CEAB2D30ED4}" type="pres">
      <dgm:prSet presAssocID="{E446A65B-3B9C-2C41-B535-BBA854BB25AF}" presName="Parent" presStyleLbl="revTx" presStyleIdx="0" presStyleCnt="6" custScaleX="99909">
        <dgm:presLayoutVars>
          <dgm:chMax val="1"/>
          <dgm:chPref val="1"/>
          <dgm:bulletEnabled val="1"/>
        </dgm:presLayoutVars>
      </dgm:prSet>
      <dgm:spPr/>
    </dgm:pt>
    <dgm:pt modelId="{57097FCA-FB7D-174A-8F0B-5C8E53F134DB}" type="pres">
      <dgm:prSet presAssocID="{C7331AF6-2C9C-964F-A175-EB6BE4E37BC9}" presName="sibTrans" presStyleCnt="0"/>
      <dgm:spPr/>
    </dgm:pt>
    <dgm:pt modelId="{C8A58DB1-CE98-364B-98BF-4C911CEBA3D5}" type="pres">
      <dgm:prSet presAssocID="{81F7E59C-C439-DE48-B2DE-BB7408B7D2D6}" presName="composite" presStyleCnt="0"/>
      <dgm:spPr/>
    </dgm:pt>
    <dgm:pt modelId="{561B5B57-DEAC-AE44-A143-7A36CFD1F839}" type="pres">
      <dgm:prSet presAssocID="{81F7E59C-C439-DE48-B2DE-BB7408B7D2D6}" presName="BackAccent" presStyleLbl="bgShp" presStyleIdx="1" presStyleCnt="6"/>
      <dgm:spPr/>
    </dgm:pt>
    <dgm:pt modelId="{EF1D0496-B12C-7E4E-9F60-E2768DD97487}" type="pres">
      <dgm:prSet presAssocID="{81F7E59C-C439-DE48-B2DE-BB7408B7D2D6}" presName="Accent" presStyleLbl="alignNode1" presStyleIdx="1" presStyleCnt="6"/>
      <dgm:spPr/>
    </dgm:pt>
    <dgm:pt modelId="{6BBB052A-C0F4-6A4C-B6B6-E095EA9A854B}" type="pres">
      <dgm:prSet presAssocID="{81F7E59C-C439-DE48-B2DE-BB7408B7D2D6}" presName="Child" presStyleLbl="revTx" presStyleIdx="0" presStyleCnt="6">
        <dgm:presLayoutVars>
          <dgm:chMax val="0"/>
          <dgm:chPref val="0"/>
          <dgm:bulletEnabled val="1"/>
        </dgm:presLayoutVars>
      </dgm:prSet>
      <dgm:spPr/>
    </dgm:pt>
    <dgm:pt modelId="{4A1B85F3-495C-A042-B8B2-3F9BFC679E03}" type="pres">
      <dgm:prSet presAssocID="{81F7E59C-C439-DE48-B2DE-BB7408B7D2D6}" presName="Parent" presStyleLbl="revTx" presStyleIdx="1" presStyleCnt="6" custScaleX="99909">
        <dgm:presLayoutVars>
          <dgm:chMax val="1"/>
          <dgm:chPref val="1"/>
          <dgm:bulletEnabled val="1"/>
        </dgm:presLayoutVars>
      </dgm:prSet>
      <dgm:spPr/>
    </dgm:pt>
    <dgm:pt modelId="{006F196A-A5D2-C948-AB0E-C88688478916}" type="pres">
      <dgm:prSet presAssocID="{AEE45795-1CF5-5F47-BF2A-B43079DC3647}" presName="sibTrans" presStyleCnt="0"/>
      <dgm:spPr/>
    </dgm:pt>
    <dgm:pt modelId="{586070AC-5224-844E-9EB5-FBD930CCFA44}" type="pres">
      <dgm:prSet presAssocID="{02586263-1BE7-5A43-BD39-B04897AA8176}" presName="composite" presStyleCnt="0"/>
      <dgm:spPr/>
    </dgm:pt>
    <dgm:pt modelId="{933B9C52-DEC7-BD4B-B50A-065DB166C86D}" type="pres">
      <dgm:prSet presAssocID="{02586263-1BE7-5A43-BD39-B04897AA8176}" presName="BackAccent" presStyleLbl="bgShp" presStyleIdx="2" presStyleCnt="6"/>
      <dgm:spPr/>
    </dgm:pt>
    <dgm:pt modelId="{AA7BCE14-2C70-AE4E-86CF-531A605F1787}" type="pres">
      <dgm:prSet presAssocID="{02586263-1BE7-5A43-BD39-B04897AA8176}" presName="Accent" presStyleLbl="alignNode1" presStyleIdx="2" presStyleCnt="6"/>
      <dgm:spPr/>
    </dgm:pt>
    <dgm:pt modelId="{095C159C-620B-9342-BE0E-BF2D696DBB64}" type="pres">
      <dgm:prSet presAssocID="{02586263-1BE7-5A43-BD39-B04897AA8176}" presName="Child" presStyleLbl="revTx" presStyleIdx="1" presStyleCnt="6">
        <dgm:presLayoutVars>
          <dgm:chMax val="0"/>
          <dgm:chPref val="0"/>
          <dgm:bulletEnabled val="1"/>
        </dgm:presLayoutVars>
      </dgm:prSet>
      <dgm:spPr/>
    </dgm:pt>
    <dgm:pt modelId="{18AFB186-8B16-4D4F-8B08-9903F866FA48}" type="pres">
      <dgm:prSet presAssocID="{02586263-1BE7-5A43-BD39-B04897AA8176}" presName="Parent" presStyleLbl="revTx" presStyleIdx="2" presStyleCnt="6" custScaleX="99909">
        <dgm:presLayoutVars>
          <dgm:chMax val="1"/>
          <dgm:chPref val="1"/>
          <dgm:bulletEnabled val="1"/>
        </dgm:presLayoutVars>
      </dgm:prSet>
      <dgm:spPr/>
    </dgm:pt>
    <dgm:pt modelId="{918BB797-1960-264E-8D40-E786A3CA556D}" type="pres">
      <dgm:prSet presAssocID="{9958FFFD-A63F-E048-A46D-5AF9B94031D6}" presName="sibTrans" presStyleCnt="0"/>
      <dgm:spPr/>
    </dgm:pt>
    <dgm:pt modelId="{AE841AAF-FC61-D847-8A24-B5DAEF63F2D4}" type="pres">
      <dgm:prSet presAssocID="{C9FC82E7-5D77-8E47-B68E-C0BFF5466727}" presName="composite" presStyleCnt="0"/>
      <dgm:spPr/>
    </dgm:pt>
    <dgm:pt modelId="{99F44D22-5068-434B-97C5-5DD9AF9DB93B}" type="pres">
      <dgm:prSet presAssocID="{C9FC82E7-5D77-8E47-B68E-C0BFF5466727}" presName="BackAccent" presStyleLbl="bgShp" presStyleIdx="3" presStyleCnt="6"/>
      <dgm:spPr/>
    </dgm:pt>
    <dgm:pt modelId="{D63B8F6C-84F5-8F43-A1AD-E15AAF66F0A8}" type="pres">
      <dgm:prSet presAssocID="{C9FC82E7-5D77-8E47-B68E-C0BFF5466727}" presName="Accent" presStyleLbl="alignNode1" presStyleIdx="3" presStyleCnt="6"/>
      <dgm:spPr/>
    </dgm:pt>
    <dgm:pt modelId="{2C8E57BB-C0D3-3F42-B10D-2F3837D07B14}" type="pres">
      <dgm:prSet presAssocID="{C9FC82E7-5D77-8E47-B68E-C0BFF5466727}" presName="Child" presStyleLbl="revTx" presStyleIdx="2" presStyleCnt="6">
        <dgm:presLayoutVars>
          <dgm:chMax val="0"/>
          <dgm:chPref val="0"/>
          <dgm:bulletEnabled val="1"/>
        </dgm:presLayoutVars>
      </dgm:prSet>
      <dgm:spPr/>
    </dgm:pt>
    <dgm:pt modelId="{D5AAFB7D-08C3-5D48-AD7E-990C9A6FB8D5}" type="pres">
      <dgm:prSet presAssocID="{C9FC82E7-5D77-8E47-B68E-C0BFF5466727}" presName="Parent" presStyleLbl="revTx" presStyleIdx="3" presStyleCnt="6" custScaleX="99909">
        <dgm:presLayoutVars>
          <dgm:chMax val="1"/>
          <dgm:chPref val="1"/>
          <dgm:bulletEnabled val="1"/>
        </dgm:presLayoutVars>
      </dgm:prSet>
      <dgm:spPr/>
    </dgm:pt>
    <dgm:pt modelId="{5E157047-0518-CD40-ADD6-9684376CC002}" type="pres">
      <dgm:prSet presAssocID="{5F7807FE-48ED-AE43-BA62-303C3A1E4B24}" presName="sibTrans" presStyleCnt="0"/>
      <dgm:spPr/>
    </dgm:pt>
    <dgm:pt modelId="{5F72C719-48F6-6C44-99DC-C6BDD78706CC}" type="pres">
      <dgm:prSet presAssocID="{024C54AC-BD6A-144C-8C8E-D5D8E5B758CE}" presName="composite" presStyleCnt="0"/>
      <dgm:spPr/>
    </dgm:pt>
    <dgm:pt modelId="{6B70B6AC-6CE6-AC4F-8915-85AFCDD2F28A}" type="pres">
      <dgm:prSet presAssocID="{024C54AC-BD6A-144C-8C8E-D5D8E5B758CE}" presName="BackAccent" presStyleLbl="bgShp" presStyleIdx="4" presStyleCnt="6"/>
      <dgm:spPr/>
    </dgm:pt>
    <dgm:pt modelId="{44660FED-0FA9-DF43-9841-B878EAE1446F}" type="pres">
      <dgm:prSet presAssocID="{024C54AC-BD6A-144C-8C8E-D5D8E5B758CE}" presName="Accent" presStyleLbl="alignNode1" presStyleIdx="4" presStyleCnt="6"/>
      <dgm:spPr/>
    </dgm:pt>
    <dgm:pt modelId="{1B5F743C-727C-5C4C-AEA2-0FFD8F9E2973}" type="pres">
      <dgm:prSet presAssocID="{024C54AC-BD6A-144C-8C8E-D5D8E5B758CE}" presName="Child" presStyleLbl="revTx" presStyleIdx="3" presStyleCnt="6">
        <dgm:presLayoutVars>
          <dgm:chMax val="0"/>
          <dgm:chPref val="0"/>
          <dgm:bulletEnabled val="1"/>
        </dgm:presLayoutVars>
      </dgm:prSet>
      <dgm:spPr/>
    </dgm:pt>
    <dgm:pt modelId="{B8BFFC43-4CCC-DC47-97E2-085FF26A1A1C}" type="pres">
      <dgm:prSet presAssocID="{024C54AC-BD6A-144C-8C8E-D5D8E5B758CE}" presName="Parent" presStyleLbl="revTx" presStyleIdx="4" presStyleCnt="6" custScaleX="99909">
        <dgm:presLayoutVars>
          <dgm:chMax val="1"/>
          <dgm:chPref val="1"/>
          <dgm:bulletEnabled val="1"/>
        </dgm:presLayoutVars>
      </dgm:prSet>
      <dgm:spPr/>
    </dgm:pt>
    <dgm:pt modelId="{FDFAE8A9-1191-9344-94A4-F7077845D55A}" type="pres">
      <dgm:prSet presAssocID="{43083A61-7291-474E-9D57-36F88A08ACF8}" presName="sibTrans" presStyleCnt="0"/>
      <dgm:spPr/>
    </dgm:pt>
    <dgm:pt modelId="{0490CAC3-FF07-394F-87CC-12A88558A78B}" type="pres">
      <dgm:prSet presAssocID="{C2476FCD-C17B-7F47-B1C5-783E9FCBC505}" presName="composite" presStyleCnt="0"/>
      <dgm:spPr/>
    </dgm:pt>
    <dgm:pt modelId="{7195970C-488A-4242-AE41-CBCFB5FD216C}" type="pres">
      <dgm:prSet presAssocID="{C2476FCD-C17B-7F47-B1C5-783E9FCBC505}" presName="BackAccent" presStyleLbl="bgShp" presStyleIdx="5" presStyleCnt="6"/>
      <dgm:spPr/>
    </dgm:pt>
    <dgm:pt modelId="{15CCB783-8E64-5946-9745-166C3DA63AE9}" type="pres">
      <dgm:prSet presAssocID="{C2476FCD-C17B-7F47-B1C5-783E9FCBC505}" presName="Accent" presStyleLbl="alignNode1" presStyleIdx="5" presStyleCnt="6"/>
      <dgm:spPr/>
    </dgm:pt>
    <dgm:pt modelId="{90F3A3D6-5A64-694D-AD4D-8FF7B526BC37}" type="pres">
      <dgm:prSet presAssocID="{C2476FCD-C17B-7F47-B1C5-783E9FCBC505}" presName="Child" presStyleLbl="revTx" presStyleIdx="4" presStyleCnt="6">
        <dgm:presLayoutVars>
          <dgm:chMax val="0"/>
          <dgm:chPref val="0"/>
          <dgm:bulletEnabled val="1"/>
        </dgm:presLayoutVars>
      </dgm:prSet>
      <dgm:spPr/>
    </dgm:pt>
    <dgm:pt modelId="{FD476F3D-8403-9C45-92BD-EEF2D54AF697}" type="pres">
      <dgm:prSet presAssocID="{C2476FCD-C17B-7F47-B1C5-783E9FCBC505}" presName="Parent" presStyleLbl="revTx" presStyleIdx="5" presStyleCnt="6" custScaleX="99909">
        <dgm:presLayoutVars>
          <dgm:chMax val="1"/>
          <dgm:chPref val="1"/>
          <dgm:bulletEnabled val="1"/>
        </dgm:presLayoutVars>
      </dgm:prSet>
      <dgm:spPr/>
    </dgm:pt>
  </dgm:ptLst>
  <dgm:cxnLst>
    <dgm:cxn modelId="{68F15206-45F0-B34D-BF03-B978060047FB}" type="presOf" srcId="{C2476FCD-C17B-7F47-B1C5-783E9FCBC505}" destId="{FD476F3D-8403-9C45-92BD-EEF2D54AF697}" srcOrd="0" destOrd="0" presId="urn:microsoft.com/office/officeart/2008/layout/IncreasingCircleProcess"/>
    <dgm:cxn modelId="{3D23F107-E425-E746-A9C9-DE11911A39EE}" type="presOf" srcId="{C0E4BBA4-D564-B944-856D-919438CA8C88}" destId="{F1D44C5B-26A3-EC42-8349-BD4B7B108420}" srcOrd="0" destOrd="0" presId="urn:microsoft.com/office/officeart/2008/layout/IncreasingCircleProcess"/>
    <dgm:cxn modelId="{26C31E0D-0804-994E-BD67-6B2DA1E2F633}" type="presOf" srcId="{C9FC82E7-5D77-8E47-B68E-C0BFF5466727}" destId="{D5AAFB7D-08C3-5D48-AD7E-990C9A6FB8D5}" srcOrd="0" destOrd="0" presId="urn:microsoft.com/office/officeart/2008/layout/IncreasingCircleProcess"/>
    <dgm:cxn modelId="{A3D6E711-B040-1F41-94FE-9F6B6CACE32C}" srcId="{C0E4BBA4-D564-B944-856D-919438CA8C88}" destId="{024C54AC-BD6A-144C-8C8E-D5D8E5B758CE}" srcOrd="4" destOrd="0" parTransId="{EC19EAAF-8CD0-4E43-964D-8C10337CC202}" sibTransId="{43083A61-7291-474E-9D57-36F88A08ACF8}"/>
    <dgm:cxn modelId="{482FCA20-E3C6-394E-81DF-E5935E88AEDD}" srcId="{C0E4BBA4-D564-B944-856D-919438CA8C88}" destId="{02586263-1BE7-5A43-BD39-B04897AA8176}" srcOrd="2" destOrd="0" parTransId="{AAF70F01-E3EE-0041-8450-E04F024BFD7F}" sibTransId="{9958FFFD-A63F-E048-A46D-5AF9B94031D6}"/>
    <dgm:cxn modelId="{E306BE23-6431-2E40-8E59-25C6CACF28F5}" type="presOf" srcId="{02586263-1BE7-5A43-BD39-B04897AA8176}" destId="{18AFB186-8B16-4D4F-8B08-9903F866FA48}" srcOrd="0" destOrd="0" presId="urn:microsoft.com/office/officeart/2008/layout/IncreasingCircleProcess"/>
    <dgm:cxn modelId="{A3FC7E2C-0616-A647-94DA-30DB4DB41C1D}" srcId="{C0E4BBA4-D564-B944-856D-919438CA8C88}" destId="{C2476FCD-C17B-7F47-B1C5-783E9FCBC505}" srcOrd="5" destOrd="0" parTransId="{B5BD7DEE-C2D3-C748-AACC-16E75CE0A8F5}" sibTransId="{8345B15C-AF28-5847-87D1-793184D94E29}"/>
    <dgm:cxn modelId="{0D6C3380-55EC-4B4D-A29E-815E6AC5EB77}" type="presOf" srcId="{024C54AC-BD6A-144C-8C8E-D5D8E5B758CE}" destId="{B8BFFC43-4CCC-DC47-97E2-085FF26A1A1C}" srcOrd="0" destOrd="0" presId="urn:microsoft.com/office/officeart/2008/layout/IncreasingCircleProcess"/>
    <dgm:cxn modelId="{8C9C95A8-6CAA-774B-95D7-9E75F00E0339}" srcId="{C0E4BBA4-D564-B944-856D-919438CA8C88}" destId="{C9FC82E7-5D77-8E47-B68E-C0BFF5466727}" srcOrd="3" destOrd="0" parTransId="{B9C6B503-44FE-BE40-A2D9-0793B8E91CDE}" sibTransId="{5F7807FE-48ED-AE43-BA62-303C3A1E4B24}"/>
    <dgm:cxn modelId="{A57FA6B1-B9AA-2A48-8657-7746810FAF2A}" srcId="{C0E4BBA4-D564-B944-856D-919438CA8C88}" destId="{81F7E59C-C439-DE48-B2DE-BB7408B7D2D6}" srcOrd="1" destOrd="0" parTransId="{B7DCF998-3B7F-4B4F-B7EC-D9431074280C}" sibTransId="{AEE45795-1CF5-5F47-BF2A-B43079DC3647}"/>
    <dgm:cxn modelId="{A39931BF-5D4D-3C4C-B42A-DDEC669912C6}" srcId="{C0E4BBA4-D564-B944-856D-919438CA8C88}" destId="{E446A65B-3B9C-2C41-B535-BBA854BB25AF}" srcOrd="0" destOrd="0" parTransId="{712582D2-F00C-F442-96B9-ED49AE97DD05}" sibTransId="{C7331AF6-2C9C-964F-A175-EB6BE4E37BC9}"/>
    <dgm:cxn modelId="{10D84FD4-FE29-7C49-9976-25B1F1B40774}" type="presOf" srcId="{81F7E59C-C439-DE48-B2DE-BB7408B7D2D6}" destId="{4A1B85F3-495C-A042-B8B2-3F9BFC679E03}" srcOrd="0" destOrd="0" presId="urn:microsoft.com/office/officeart/2008/layout/IncreasingCircleProcess"/>
    <dgm:cxn modelId="{633A6BEA-327D-BA42-876B-9B936584F494}" type="presOf" srcId="{E446A65B-3B9C-2C41-B535-BBA854BB25AF}" destId="{E01CA4AE-25CE-2646-8DDA-7CEAB2D30ED4}" srcOrd="0" destOrd="0" presId="urn:microsoft.com/office/officeart/2008/layout/IncreasingCircleProcess"/>
    <dgm:cxn modelId="{3E2D8228-6F1B-1045-B92E-01703AF68CA7}" type="presParOf" srcId="{F1D44C5B-26A3-EC42-8349-BD4B7B108420}" destId="{E3AF65FA-8288-E347-9669-5D0C54D583E7}" srcOrd="0" destOrd="0" presId="urn:microsoft.com/office/officeart/2008/layout/IncreasingCircleProcess"/>
    <dgm:cxn modelId="{2982D1A6-7DCE-1742-BA32-8AE1B31B8A75}" type="presParOf" srcId="{E3AF65FA-8288-E347-9669-5D0C54D583E7}" destId="{E189EE34-414E-F940-A2D5-A4B759877184}" srcOrd="0" destOrd="0" presId="urn:microsoft.com/office/officeart/2008/layout/IncreasingCircleProcess"/>
    <dgm:cxn modelId="{11FEE0C1-B519-8F49-BD02-9C815817726D}" type="presParOf" srcId="{E3AF65FA-8288-E347-9669-5D0C54D583E7}" destId="{7942DAE1-0EFE-2947-8327-898C54C1DE09}" srcOrd="1" destOrd="0" presId="urn:microsoft.com/office/officeart/2008/layout/IncreasingCircleProcess"/>
    <dgm:cxn modelId="{A12CC720-9398-3C48-A00F-2441B8A07E6D}" type="presParOf" srcId="{E3AF65FA-8288-E347-9669-5D0C54D583E7}" destId="{B69CEE59-E132-184C-9BE7-E4EE43E6A60D}" srcOrd="2" destOrd="0" presId="urn:microsoft.com/office/officeart/2008/layout/IncreasingCircleProcess"/>
    <dgm:cxn modelId="{306D770D-5B4B-4D49-84C0-E739B5FC9DF8}" type="presParOf" srcId="{E3AF65FA-8288-E347-9669-5D0C54D583E7}" destId="{E01CA4AE-25CE-2646-8DDA-7CEAB2D30ED4}" srcOrd="3" destOrd="0" presId="urn:microsoft.com/office/officeart/2008/layout/IncreasingCircleProcess"/>
    <dgm:cxn modelId="{B30C3DE7-15B4-1242-AB23-48C8982C7543}" type="presParOf" srcId="{F1D44C5B-26A3-EC42-8349-BD4B7B108420}" destId="{57097FCA-FB7D-174A-8F0B-5C8E53F134DB}" srcOrd="1" destOrd="0" presId="urn:microsoft.com/office/officeart/2008/layout/IncreasingCircleProcess"/>
    <dgm:cxn modelId="{CC088D3E-7C6B-064A-A58C-EB8893E45CEA}" type="presParOf" srcId="{F1D44C5B-26A3-EC42-8349-BD4B7B108420}" destId="{C8A58DB1-CE98-364B-98BF-4C911CEBA3D5}" srcOrd="2" destOrd="0" presId="urn:microsoft.com/office/officeart/2008/layout/IncreasingCircleProcess"/>
    <dgm:cxn modelId="{131EAD6A-A02F-8B40-9206-6C56AD3C3227}" type="presParOf" srcId="{C8A58DB1-CE98-364B-98BF-4C911CEBA3D5}" destId="{561B5B57-DEAC-AE44-A143-7A36CFD1F839}" srcOrd="0" destOrd="0" presId="urn:microsoft.com/office/officeart/2008/layout/IncreasingCircleProcess"/>
    <dgm:cxn modelId="{DD5F977F-2C5A-6C41-A2AC-F89551DCCB57}" type="presParOf" srcId="{C8A58DB1-CE98-364B-98BF-4C911CEBA3D5}" destId="{EF1D0496-B12C-7E4E-9F60-E2768DD97487}" srcOrd="1" destOrd="0" presId="urn:microsoft.com/office/officeart/2008/layout/IncreasingCircleProcess"/>
    <dgm:cxn modelId="{9CE1228D-3134-2149-A191-850C0295464C}" type="presParOf" srcId="{C8A58DB1-CE98-364B-98BF-4C911CEBA3D5}" destId="{6BBB052A-C0F4-6A4C-B6B6-E095EA9A854B}" srcOrd="2" destOrd="0" presId="urn:microsoft.com/office/officeart/2008/layout/IncreasingCircleProcess"/>
    <dgm:cxn modelId="{10099107-FB85-8E46-A60D-52BCFD457541}" type="presParOf" srcId="{C8A58DB1-CE98-364B-98BF-4C911CEBA3D5}" destId="{4A1B85F3-495C-A042-B8B2-3F9BFC679E03}" srcOrd="3" destOrd="0" presId="urn:microsoft.com/office/officeart/2008/layout/IncreasingCircleProcess"/>
    <dgm:cxn modelId="{3FA69C82-AB51-7744-AE4A-58D0547C489D}" type="presParOf" srcId="{F1D44C5B-26A3-EC42-8349-BD4B7B108420}" destId="{006F196A-A5D2-C948-AB0E-C88688478916}" srcOrd="3" destOrd="0" presId="urn:microsoft.com/office/officeart/2008/layout/IncreasingCircleProcess"/>
    <dgm:cxn modelId="{B3F0776D-2389-CE4B-A813-0FA0E41C89E4}" type="presParOf" srcId="{F1D44C5B-26A3-EC42-8349-BD4B7B108420}" destId="{586070AC-5224-844E-9EB5-FBD930CCFA44}" srcOrd="4" destOrd="0" presId="urn:microsoft.com/office/officeart/2008/layout/IncreasingCircleProcess"/>
    <dgm:cxn modelId="{B7827CC2-0654-B841-B92B-D61FD306D970}" type="presParOf" srcId="{586070AC-5224-844E-9EB5-FBD930CCFA44}" destId="{933B9C52-DEC7-BD4B-B50A-065DB166C86D}" srcOrd="0" destOrd="0" presId="urn:microsoft.com/office/officeart/2008/layout/IncreasingCircleProcess"/>
    <dgm:cxn modelId="{2172BA3B-3E07-BE49-ADE1-A2A925D33741}" type="presParOf" srcId="{586070AC-5224-844E-9EB5-FBD930CCFA44}" destId="{AA7BCE14-2C70-AE4E-86CF-531A605F1787}" srcOrd="1" destOrd="0" presId="urn:microsoft.com/office/officeart/2008/layout/IncreasingCircleProcess"/>
    <dgm:cxn modelId="{27CF8084-99A5-BF4E-9C00-038F5293ADBC}" type="presParOf" srcId="{586070AC-5224-844E-9EB5-FBD930CCFA44}" destId="{095C159C-620B-9342-BE0E-BF2D696DBB64}" srcOrd="2" destOrd="0" presId="urn:microsoft.com/office/officeart/2008/layout/IncreasingCircleProcess"/>
    <dgm:cxn modelId="{D151CEAA-DEDB-C349-AEF5-B5B5A37470AE}" type="presParOf" srcId="{586070AC-5224-844E-9EB5-FBD930CCFA44}" destId="{18AFB186-8B16-4D4F-8B08-9903F866FA48}" srcOrd="3" destOrd="0" presId="urn:microsoft.com/office/officeart/2008/layout/IncreasingCircleProcess"/>
    <dgm:cxn modelId="{999D237A-945E-6945-B4C1-48EE5772BA5D}" type="presParOf" srcId="{F1D44C5B-26A3-EC42-8349-BD4B7B108420}" destId="{918BB797-1960-264E-8D40-E786A3CA556D}" srcOrd="5" destOrd="0" presId="urn:microsoft.com/office/officeart/2008/layout/IncreasingCircleProcess"/>
    <dgm:cxn modelId="{EF1BE502-A345-8D43-9E5B-B820D46ED52D}" type="presParOf" srcId="{F1D44C5B-26A3-EC42-8349-BD4B7B108420}" destId="{AE841AAF-FC61-D847-8A24-B5DAEF63F2D4}" srcOrd="6" destOrd="0" presId="urn:microsoft.com/office/officeart/2008/layout/IncreasingCircleProcess"/>
    <dgm:cxn modelId="{C2FE8392-B396-6446-B98F-8656B599BD76}" type="presParOf" srcId="{AE841AAF-FC61-D847-8A24-B5DAEF63F2D4}" destId="{99F44D22-5068-434B-97C5-5DD9AF9DB93B}" srcOrd="0" destOrd="0" presId="urn:microsoft.com/office/officeart/2008/layout/IncreasingCircleProcess"/>
    <dgm:cxn modelId="{225155C2-CBAC-5F49-B1B1-E8DB06F149F1}" type="presParOf" srcId="{AE841AAF-FC61-D847-8A24-B5DAEF63F2D4}" destId="{D63B8F6C-84F5-8F43-A1AD-E15AAF66F0A8}" srcOrd="1" destOrd="0" presId="urn:microsoft.com/office/officeart/2008/layout/IncreasingCircleProcess"/>
    <dgm:cxn modelId="{12CE2521-4F68-8F47-A1FE-B162F4D1E32F}" type="presParOf" srcId="{AE841AAF-FC61-D847-8A24-B5DAEF63F2D4}" destId="{2C8E57BB-C0D3-3F42-B10D-2F3837D07B14}" srcOrd="2" destOrd="0" presId="urn:microsoft.com/office/officeart/2008/layout/IncreasingCircleProcess"/>
    <dgm:cxn modelId="{AC8BA90D-E55C-D94A-B834-839CA21FEBAB}" type="presParOf" srcId="{AE841AAF-FC61-D847-8A24-B5DAEF63F2D4}" destId="{D5AAFB7D-08C3-5D48-AD7E-990C9A6FB8D5}" srcOrd="3" destOrd="0" presId="urn:microsoft.com/office/officeart/2008/layout/IncreasingCircleProcess"/>
    <dgm:cxn modelId="{71F3C6E0-65BE-B243-B4D8-C606D7783B1E}" type="presParOf" srcId="{F1D44C5B-26A3-EC42-8349-BD4B7B108420}" destId="{5E157047-0518-CD40-ADD6-9684376CC002}" srcOrd="7" destOrd="0" presId="urn:microsoft.com/office/officeart/2008/layout/IncreasingCircleProcess"/>
    <dgm:cxn modelId="{4BF0B7A6-BAB0-894F-A2D3-D3E7DB928F19}" type="presParOf" srcId="{F1D44C5B-26A3-EC42-8349-BD4B7B108420}" destId="{5F72C719-48F6-6C44-99DC-C6BDD78706CC}" srcOrd="8" destOrd="0" presId="urn:microsoft.com/office/officeart/2008/layout/IncreasingCircleProcess"/>
    <dgm:cxn modelId="{91C80586-EFBD-9742-A348-E87D6FD87666}" type="presParOf" srcId="{5F72C719-48F6-6C44-99DC-C6BDD78706CC}" destId="{6B70B6AC-6CE6-AC4F-8915-85AFCDD2F28A}" srcOrd="0" destOrd="0" presId="urn:microsoft.com/office/officeart/2008/layout/IncreasingCircleProcess"/>
    <dgm:cxn modelId="{05025800-D98B-5F46-B6B6-44AB196EB671}" type="presParOf" srcId="{5F72C719-48F6-6C44-99DC-C6BDD78706CC}" destId="{44660FED-0FA9-DF43-9841-B878EAE1446F}" srcOrd="1" destOrd="0" presId="urn:microsoft.com/office/officeart/2008/layout/IncreasingCircleProcess"/>
    <dgm:cxn modelId="{E56D5CE6-197A-AF4F-AC30-B1E20B0E7041}" type="presParOf" srcId="{5F72C719-48F6-6C44-99DC-C6BDD78706CC}" destId="{1B5F743C-727C-5C4C-AEA2-0FFD8F9E2973}" srcOrd="2" destOrd="0" presId="urn:microsoft.com/office/officeart/2008/layout/IncreasingCircleProcess"/>
    <dgm:cxn modelId="{83DAB3FF-2683-7048-BC8E-1C1479541DC1}" type="presParOf" srcId="{5F72C719-48F6-6C44-99DC-C6BDD78706CC}" destId="{B8BFFC43-4CCC-DC47-97E2-085FF26A1A1C}" srcOrd="3" destOrd="0" presId="urn:microsoft.com/office/officeart/2008/layout/IncreasingCircleProcess"/>
    <dgm:cxn modelId="{E5C59563-8653-7F40-95FB-D913C9D2E989}" type="presParOf" srcId="{F1D44C5B-26A3-EC42-8349-BD4B7B108420}" destId="{FDFAE8A9-1191-9344-94A4-F7077845D55A}" srcOrd="9" destOrd="0" presId="urn:microsoft.com/office/officeart/2008/layout/IncreasingCircleProcess"/>
    <dgm:cxn modelId="{AA58E7C0-204F-AA43-9AEC-8A43344E8BA3}" type="presParOf" srcId="{F1D44C5B-26A3-EC42-8349-BD4B7B108420}" destId="{0490CAC3-FF07-394F-87CC-12A88558A78B}" srcOrd="10" destOrd="0" presId="urn:microsoft.com/office/officeart/2008/layout/IncreasingCircleProcess"/>
    <dgm:cxn modelId="{0CC7CF9D-D8E5-D843-9417-D122C3CDA37D}" type="presParOf" srcId="{0490CAC3-FF07-394F-87CC-12A88558A78B}" destId="{7195970C-488A-4242-AE41-CBCFB5FD216C}" srcOrd="0" destOrd="0" presId="urn:microsoft.com/office/officeart/2008/layout/IncreasingCircleProcess"/>
    <dgm:cxn modelId="{03352684-37CC-E84E-9304-5A63234DDC9A}" type="presParOf" srcId="{0490CAC3-FF07-394F-87CC-12A88558A78B}" destId="{15CCB783-8E64-5946-9745-166C3DA63AE9}" srcOrd="1" destOrd="0" presId="urn:microsoft.com/office/officeart/2008/layout/IncreasingCircleProcess"/>
    <dgm:cxn modelId="{ED9FFDB6-AFE5-AF41-A853-F12E5F71E463}" type="presParOf" srcId="{0490CAC3-FF07-394F-87CC-12A88558A78B}" destId="{90F3A3D6-5A64-694D-AD4D-8FF7B526BC37}" srcOrd="2" destOrd="0" presId="urn:microsoft.com/office/officeart/2008/layout/IncreasingCircleProcess"/>
    <dgm:cxn modelId="{9F4B1CE6-A44C-294F-B068-9CD42252337C}" type="presParOf" srcId="{0490CAC3-FF07-394F-87CC-12A88558A78B}" destId="{FD476F3D-8403-9C45-92BD-EEF2D54AF697}" srcOrd="3" destOrd="0" presId="urn:microsoft.com/office/officeart/2008/layout/Increasing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350EA31-DE5B-8845-A6AF-93EE844BB310}"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fr-FR"/>
        </a:p>
      </dgm:t>
    </dgm:pt>
    <dgm:pt modelId="{C5B70066-2D36-EA4A-970F-AFFA9A518289}">
      <dgm:prSet phldrT="[Texte]" custT="1"/>
      <dgm:spPr/>
      <dgm:t>
        <a:bodyPr/>
        <a:lstStyle/>
        <a:p>
          <a:r>
            <a:rPr lang="fr-FR" sz="1600" dirty="0">
              <a:latin typeface="Marianne" panose="02000000000000000000" pitchFamily="2" charset="0"/>
            </a:rPr>
            <a:t>Présentation des blocs</a:t>
          </a:r>
        </a:p>
      </dgm:t>
    </dgm:pt>
    <dgm:pt modelId="{B305B6BD-AC15-954F-A878-3B822900BF8B}" type="parTrans" cxnId="{568FC592-B5A9-6C4A-887B-AE1C739EE030}">
      <dgm:prSet/>
      <dgm:spPr/>
      <dgm:t>
        <a:bodyPr/>
        <a:lstStyle/>
        <a:p>
          <a:endParaRPr lang="fr-FR"/>
        </a:p>
      </dgm:t>
    </dgm:pt>
    <dgm:pt modelId="{C21862E0-AA8D-C144-BF64-9AA4B2FDA7CB}" type="sibTrans" cxnId="{568FC592-B5A9-6C4A-887B-AE1C739EE030}">
      <dgm:prSet/>
      <dgm:spPr/>
      <dgm:t>
        <a:bodyPr/>
        <a:lstStyle/>
        <a:p>
          <a:endParaRPr lang="fr-FR"/>
        </a:p>
      </dgm:t>
    </dgm:pt>
    <dgm:pt modelId="{A1AFCC27-87F8-234C-ADAF-87C4B5087069}">
      <dgm:prSet phldrT="[Texte]" custT="1"/>
      <dgm:spPr/>
      <dgm:t>
        <a:bodyPr/>
        <a:lstStyle/>
        <a:p>
          <a:r>
            <a:rPr lang="fr-FR" sz="1600" dirty="0">
              <a:latin typeface="Marianne" panose="02000000000000000000" pitchFamily="2" charset="0"/>
            </a:rPr>
            <a:t>Les compétences du bloc</a:t>
          </a:r>
        </a:p>
      </dgm:t>
    </dgm:pt>
    <dgm:pt modelId="{434C9DE5-C4C6-2949-B730-D8353E65C637}" type="parTrans" cxnId="{D1FC4175-50DD-5A45-9F11-0E5F484DAD12}">
      <dgm:prSet/>
      <dgm:spPr/>
      <dgm:t>
        <a:bodyPr/>
        <a:lstStyle/>
        <a:p>
          <a:endParaRPr lang="fr-FR"/>
        </a:p>
      </dgm:t>
    </dgm:pt>
    <dgm:pt modelId="{306AD12E-F4C7-D945-9899-2430D0F20837}" type="sibTrans" cxnId="{D1FC4175-50DD-5A45-9F11-0E5F484DAD12}">
      <dgm:prSet/>
      <dgm:spPr/>
      <dgm:t>
        <a:bodyPr/>
        <a:lstStyle/>
        <a:p>
          <a:endParaRPr lang="fr-FR"/>
        </a:p>
      </dgm:t>
    </dgm:pt>
    <dgm:pt modelId="{EE962C84-F3DD-7942-8F1F-26023A6FDAF7}">
      <dgm:prSet phldrT="[Texte]" custT="1"/>
      <dgm:spPr/>
      <dgm:t>
        <a:bodyPr/>
        <a:lstStyle/>
        <a:p>
          <a:r>
            <a:rPr lang="fr-FR" sz="1600" dirty="0">
              <a:latin typeface="Marianne" panose="02000000000000000000" pitchFamily="2" charset="0"/>
            </a:rPr>
            <a:t>les savoirs associés</a:t>
          </a:r>
        </a:p>
      </dgm:t>
    </dgm:pt>
    <dgm:pt modelId="{3C773C8B-F6C0-9F4A-B217-92C977D5DEE2}" type="parTrans" cxnId="{C52544BF-AE80-CE4D-BAD0-903D3123567B}">
      <dgm:prSet/>
      <dgm:spPr/>
      <dgm:t>
        <a:bodyPr/>
        <a:lstStyle/>
        <a:p>
          <a:endParaRPr lang="fr-FR"/>
        </a:p>
      </dgm:t>
    </dgm:pt>
    <dgm:pt modelId="{B961E026-341C-9D45-BC4B-188B2161D73D}" type="sibTrans" cxnId="{C52544BF-AE80-CE4D-BAD0-903D3123567B}">
      <dgm:prSet/>
      <dgm:spPr/>
      <dgm:t>
        <a:bodyPr/>
        <a:lstStyle/>
        <a:p>
          <a:endParaRPr lang="fr-FR"/>
        </a:p>
      </dgm:t>
    </dgm:pt>
    <dgm:pt modelId="{BAEA6A70-841D-BD41-8CC2-CF6C32F89476}">
      <dgm:prSet phldrT="[Texte]" custT="1"/>
      <dgm:spPr/>
      <dgm:t>
        <a:bodyPr/>
        <a:lstStyle/>
        <a:p>
          <a:r>
            <a:rPr lang="fr-FR" sz="1600" dirty="0">
              <a:latin typeface="Marianne" panose="02000000000000000000" pitchFamily="2" charset="0"/>
            </a:rPr>
            <a:t>les volumes horaires</a:t>
          </a:r>
        </a:p>
      </dgm:t>
    </dgm:pt>
    <dgm:pt modelId="{1C9B583C-7501-8344-B7D7-43B3C138F721}" type="parTrans" cxnId="{596AC876-BCE9-8444-B296-AC5E397EA8F0}">
      <dgm:prSet/>
      <dgm:spPr/>
      <dgm:t>
        <a:bodyPr/>
        <a:lstStyle/>
        <a:p>
          <a:endParaRPr lang="fr-FR"/>
        </a:p>
      </dgm:t>
    </dgm:pt>
    <dgm:pt modelId="{070A4B62-F3E7-374C-A818-D7987E0A4A23}" type="sibTrans" cxnId="{596AC876-BCE9-8444-B296-AC5E397EA8F0}">
      <dgm:prSet/>
      <dgm:spPr/>
      <dgm:t>
        <a:bodyPr/>
        <a:lstStyle/>
        <a:p>
          <a:endParaRPr lang="fr-FR"/>
        </a:p>
      </dgm:t>
    </dgm:pt>
    <dgm:pt modelId="{C180B4A4-04B9-8543-9873-6F3B8839EDAF}">
      <dgm:prSet phldrT="[Texte]" custT="1"/>
      <dgm:spPr/>
      <dgm:t>
        <a:bodyPr/>
        <a:lstStyle/>
        <a:p>
          <a:r>
            <a:rPr lang="fr-FR" sz="1600" dirty="0">
              <a:latin typeface="Marianne" panose="02000000000000000000" pitchFamily="2" charset="0"/>
            </a:rPr>
            <a:t>les PFMP et les épreuves</a:t>
          </a:r>
        </a:p>
      </dgm:t>
    </dgm:pt>
    <dgm:pt modelId="{1D8F2442-9851-BB4D-9B89-6295F25036C5}" type="parTrans" cxnId="{BD39F15A-996D-C744-BB7A-31345F6F4FCD}">
      <dgm:prSet/>
      <dgm:spPr/>
      <dgm:t>
        <a:bodyPr/>
        <a:lstStyle/>
        <a:p>
          <a:endParaRPr lang="fr-FR"/>
        </a:p>
      </dgm:t>
    </dgm:pt>
    <dgm:pt modelId="{A9D23D6F-6F17-C54C-A7DA-A3AF27989C08}" type="sibTrans" cxnId="{BD39F15A-996D-C744-BB7A-31345F6F4FCD}">
      <dgm:prSet/>
      <dgm:spPr/>
      <dgm:t>
        <a:bodyPr/>
        <a:lstStyle/>
        <a:p>
          <a:endParaRPr lang="fr-FR"/>
        </a:p>
      </dgm:t>
    </dgm:pt>
    <dgm:pt modelId="{3083D9E2-26A5-B74A-B7A8-E92DDB6141BE}" type="pres">
      <dgm:prSet presAssocID="{1350EA31-DE5B-8845-A6AF-93EE844BB310}" presName="Name0" presStyleCnt="0">
        <dgm:presLayoutVars>
          <dgm:dir/>
          <dgm:animLvl val="lvl"/>
          <dgm:resizeHandles val="exact"/>
        </dgm:presLayoutVars>
      </dgm:prSet>
      <dgm:spPr/>
    </dgm:pt>
    <dgm:pt modelId="{610C9539-1BD8-FB41-BC42-82859040ECF9}" type="pres">
      <dgm:prSet presAssocID="{1350EA31-DE5B-8845-A6AF-93EE844BB310}" presName="tSp" presStyleCnt="0"/>
      <dgm:spPr/>
    </dgm:pt>
    <dgm:pt modelId="{59569169-2B67-AF49-BDBB-8A01CEB1753D}" type="pres">
      <dgm:prSet presAssocID="{1350EA31-DE5B-8845-A6AF-93EE844BB310}" presName="bSp" presStyleCnt="0"/>
      <dgm:spPr/>
    </dgm:pt>
    <dgm:pt modelId="{DBD154CF-6436-3B4F-A0F3-D2AE2937A6E8}" type="pres">
      <dgm:prSet presAssocID="{1350EA31-DE5B-8845-A6AF-93EE844BB310}" presName="process" presStyleCnt="0"/>
      <dgm:spPr/>
    </dgm:pt>
    <dgm:pt modelId="{5C87AE91-3E60-A240-BF76-87A8CDF1A00C}" type="pres">
      <dgm:prSet presAssocID="{C5B70066-2D36-EA4A-970F-AFFA9A518289}" presName="composite1" presStyleCnt="0"/>
      <dgm:spPr/>
    </dgm:pt>
    <dgm:pt modelId="{6B506968-1D86-744D-B8E6-AF1FF15D19E6}" type="pres">
      <dgm:prSet presAssocID="{C5B70066-2D36-EA4A-970F-AFFA9A518289}" presName="dummyNode1" presStyleLbl="node1" presStyleIdx="0" presStyleCnt="5"/>
      <dgm:spPr/>
    </dgm:pt>
    <dgm:pt modelId="{8C4E389E-7022-C34C-BD34-DE702D83F297}" type="pres">
      <dgm:prSet presAssocID="{C5B70066-2D36-EA4A-970F-AFFA9A518289}" presName="childNode1" presStyleLbl="bgAcc1" presStyleIdx="0" presStyleCnt="5">
        <dgm:presLayoutVars>
          <dgm:bulletEnabled val="1"/>
        </dgm:presLayoutVars>
      </dgm:prSet>
      <dgm:spPr/>
    </dgm:pt>
    <dgm:pt modelId="{727CE523-8BA2-EC47-A1DA-279FF877C779}" type="pres">
      <dgm:prSet presAssocID="{C5B70066-2D36-EA4A-970F-AFFA9A518289}" presName="childNode1tx" presStyleLbl="bgAcc1" presStyleIdx="0" presStyleCnt="5">
        <dgm:presLayoutVars>
          <dgm:bulletEnabled val="1"/>
        </dgm:presLayoutVars>
      </dgm:prSet>
      <dgm:spPr/>
    </dgm:pt>
    <dgm:pt modelId="{FAAA21B4-06EF-B545-BE9F-180E10153C57}" type="pres">
      <dgm:prSet presAssocID="{C5B70066-2D36-EA4A-970F-AFFA9A518289}" presName="parentNode1" presStyleLbl="node1" presStyleIdx="0" presStyleCnt="5" custScaleX="135733" custScaleY="208270">
        <dgm:presLayoutVars>
          <dgm:chMax val="1"/>
          <dgm:bulletEnabled val="1"/>
        </dgm:presLayoutVars>
      </dgm:prSet>
      <dgm:spPr/>
    </dgm:pt>
    <dgm:pt modelId="{FEE0BE17-50A5-C744-8F68-14BEFA7AC880}" type="pres">
      <dgm:prSet presAssocID="{C5B70066-2D36-EA4A-970F-AFFA9A518289}" presName="connSite1" presStyleCnt="0"/>
      <dgm:spPr/>
    </dgm:pt>
    <dgm:pt modelId="{D7796989-A7C9-B344-983F-1990C19E7940}" type="pres">
      <dgm:prSet presAssocID="{C21862E0-AA8D-C144-BF64-9AA4B2FDA7CB}" presName="Name9" presStyleLbl="sibTrans2D1" presStyleIdx="0" presStyleCnt="4"/>
      <dgm:spPr/>
    </dgm:pt>
    <dgm:pt modelId="{F4C0D8D6-5DA7-5242-B9E7-8CFCD3354553}" type="pres">
      <dgm:prSet presAssocID="{A1AFCC27-87F8-234C-ADAF-87C4B5087069}" presName="composite2" presStyleCnt="0"/>
      <dgm:spPr/>
    </dgm:pt>
    <dgm:pt modelId="{EF9B7237-2201-134A-9C82-CB8DF636D15A}" type="pres">
      <dgm:prSet presAssocID="{A1AFCC27-87F8-234C-ADAF-87C4B5087069}" presName="dummyNode2" presStyleLbl="node1" presStyleIdx="0" presStyleCnt="5"/>
      <dgm:spPr/>
    </dgm:pt>
    <dgm:pt modelId="{B9AE5F62-0948-1B4E-B90B-19162E243440}" type="pres">
      <dgm:prSet presAssocID="{A1AFCC27-87F8-234C-ADAF-87C4B5087069}" presName="childNode2" presStyleLbl="bgAcc1" presStyleIdx="1" presStyleCnt="5">
        <dgm:presLayoutVars>
          <dgm:bulletEnabled val="1"/>
        </dgm:presLayoutVars>
      </dgm:prSet>
      <dgm:spPr/>
    </dgm:pt>
    <dgm:pt modelId="{5564600D-2AB8-6C44-9882-02A05C74D21C}" type="pres">
      <dgm:prSet presAssocID="{A1AFCC27-87F8-234C-ADAF-87C4B5087069}" presName="childNode2tx" presStyleLbl="bgAcc1" presStyleIdx="1" presStyleCnt="5">
        <dgm:presLayoutVars>
          <dgm:bulletEnabled val="1"/>
        </dgm:presLayoutVars>
      </dgm:prSet>
      <dgm:spPr/>
    </dgm:pt>
    <dgm:pt modelId="{5B1907C0-97DA-1843-B0D9-BC530803BE3A}" type="pres">
      <dgm:prSet presAssocID="{A1AFCC27-87F8-234C-ADAF-87C4B5087069}" presName="parentNode2" presStyleLbl="node1" presStyleIdx="1" presStyleCnt="5" custScaleX="135733" custScaleY="208270">
        <dgm:presLayoutVars>
          <dgm:chMax val="0"/>
          <dgm:bulletEnabled val="1"/>
        </dgm:presLayoutVars>
      </dgm:prSet>
      <dgm:spPr/>
    </dgm:pt>
    <dgm:pt modelId="{E5536B67-A559-2843-B82D-42182CB821F8}" type="pres">
      <dgm:prSet presAssocID="{A1AFCC27-87F8-234C-ADAF-87C4B5087069}" presName="connSite2" presStyleCnt="0"/>
      <dgm:spPr/>
    </dgm:pt>
    <dgm:pt modelId="{F360630A-445D-6146-ACF5-E20E036DD2B0}" type="pres">
      <dgm:prSet presAssocID="{306AD12E-F4C7-D945-9899-2430D0F20837}" presName="Name18" presStyleLbl="sibTrans2D1" presStyleIdx="1" presStyleCnt="4"/>
      <dgm:spPr/>
    </dgm:pt>
    <dgm:pt modelId="{6B066AFB-BECF-5E4A-BAB5-77337F354077}" type="pres">
      <dgm:prSet presAssocID="{EE962C84-F3DD-7942-8F1F-26023A6FDAF7}" presName="composite1" presStyleCnt="0"/>
      <dgm:spPr/>
    </dgm:pt>
    <dgm:pt modelId="{C8DC3882-AB5C-CF4F-93D5-20B06F7B6187}" type="pres">
      <dgm:prSet presAssocID="{EE962C84-F3DD-7942-8F1F-26023A6FDAF7}" presName="dummyNode1" presStyleLbl="node1" presStyleIdx="1" presStyleCnt="5"/>
      <dgm:spPr/>
    </dgm:pt>
    <dgm:pt modelId="{C7BB91EC-EEAF-9D49-9EC9-992091CFFA00}" type="pres">
      <dgm:prSet presAssocID="{EE962C84-F3DD-7942-8F1F-26023A6FDAF7}" presName="childNode1" presStyleLbl="bgAcc1" presStyleIdx="2" presStyleCnt="5">
        <dgm:presLayoutVars>
          <dgm:bulletEnabled val="1"/>
        </dgm:presLayoutVars>
      </dgm:prSet>
      <dgm:spPr/>
    </dgm:pt>
    <dgm:pt modelId="{3A96DD34-5413-F64D-BF2E-A70056118D0B}" type="pres">
      <dgm:prSet presAssocID="{EE962C84-F3DD-7942-8F1F-26023A6FDAF7}" presName="childNode1tx" presStyleLbl="bgAcc1" presStyleIdx="2" presStyleCnt="5">
        <dgm:presLayoutVars>
          <dgm:bulletEnabled val="1"/>
        </dgm:presLayoutVars>
      </dgm:prSet>
      <dgm:spPr/>
    </dgm:pt>
    <dgm:pt modelId="{EF9657CE-6ECA-F142-902C-3290B2543771}" type="pres">
      <dgm:prSet presAssocID="{EE962C84-F3DD-7942-8F1F-26023A6FDAF7}" presName="parentNode1" presStyleLbl="node1" presStyleIdx="2" presStyleCnt="5" custScaleX="135733" custScaleY="208270">
        <dgm:presLayoutVars>
          <dgm:chMax val="1"/>
          <dgm:bulletEnabled val="1"/>
        </dgm:presLayoutVars>
      </dgm:prSet>
      <dgm:spPr/>
    </dgm:pt>
    <dgm:pt modelId="{52FA5216-3A4D-FB4E-B8CD-60A1D7B60C70}" type="pres">
      <dgm:prSet presAssocID="{EE962C84-F3DD-7942-8F1F-26023A6FDAF7}" presName="connSite1" presStyleCnt="0"/>
      <dgm:spPr/>
    </dgm:pt>
    <dgm:pt modelId="{8B0811A9-6DB0-A841-A5B7-D7C2D2CEAFC0}" type="pres">
      <dgm:prSet presAssocID="{B961E026-341C-9D45-BC4B-188B2161D73D}" presName="Name9" presStyleLbl="sibTrans2D1" presStyleIdx="2" presStyleCnt="4"/>
      <dgm:spPr/>
    </dgm:pt>
    <dgm:pt modelId="{B60764ED-7A0F-E147-9DC3-F36A03C469E7}" type="pres">
      <dgm:prSet presAssocID="{BAEA6A70-841D-BD41-8CC2-CF6C32F89476}" presName="composite2" presStyleCnt="0"/>
      <dgm:spPr/>
    </dgm:pt>
    <dgm:pt modelId="{E9451B85-73EB-3845-BBDB-86EE6FC2591C}" type="pres">
      <dgm:prSet presAssocID="{BAEA6A70-841D-BD41-8CC2-CF6C32F89476}" presName="dummyNode2" presStyleLbl="node1" presStyleIdx="2" presStyleCnt="5"/>
      <dgm:spPr/>
    </dgm:pt>
    <dgm:pt modelId="{C6AAEBF8-931D-9D4A-AB73-ACAFFF11C7B8}" type="pres">
      <dgm:prSet presAssocID="{BAEA6A70-841D-BD41-8CC2-CF6C32F89476}" presName="childNode2" presStyleLbl="bgAcc1" presStyleIdx="3" presStyleCnt="5">
        <dgm:presLayoutVars>
          <dgm:bulletEnabled val="1"/>
        </dgm:presLayoutVars>
      </dgm:prSet>
      <dgm:spPr/>
    </dgm:pt>
    <dgm:pt modelId="{22014622-FB9B-534D-B177-01F7CDA8ECAC}" type="pres">
      <dgm:prSet presAssocID="{BAEA6A70-841D-BD41-8CC2-CF6C32F89476}" presName="childNode2tx" presStyleLbl="bgAcc1" presStyleIdx="3" presStyleCnt="5">
        <dgm:presLayoutVars>
          <dgm:bulletEnabled val="1"/>
        </dgm:presLayoutVars>
      </dgm:prSet>
      <dgm:spPr/>
    </dgm:pt>
    <dgm:pt modelId="{9699C1D8-0024-A049-983A-E270B3579306}" type="pres">
      <dgm:prSet presAssocID="{BAEA6A70-841D-BD41-8CC2-CF6C32F89476}" presName="parentNode2" presStyleLbl="node1" presStyleIdx="3" presStyleCnt="5" custScaleX="135733" custScaleY="208270">
        <dgm:presLayoutVars>
          <dgm:chMax val="0"/>
          <dgm:bulletEnabled val="1"/>
        </dgm:presLayoutVars>
      </dgm:prSet>
      <dgm:spPr/>
    </dgm:pt>
    <dgm:pt modelId="{AB31B43F-0453-0C47-B1DF-C8A784B86D22}" type="pres">
      <dgm:prSet presAssocID="{BAEA6A70-841D-BD41-8CC2-CF6C32F89476}" presName="connSite2" presStyleCnt="0"/>
      <dgm:spPr/>
    </dgm:pt>
    <dgm:pt modelId="{75D8FB44-8DAC-EE49-8CA6-4B1EA1E065FE}" type="pres">
      <dgm:prSet presAssocID="{070A4B62-F3E7-374C-A818-D7987E0A4A23}" presName="Name18" presStyleLbl="sibTrans2D1" presStyleIdx="3" presStyleCnt="4"/>
      <dgm:spPr/>
    </dgm:pt>
    <dgm:pt modelId="{CC92983A-5F14-1648-8AD4-F03886039BE1}" type="pres">
      <dgm:prSet presAssocID="{C180B4A4-04B9-8543-9873-6F3B8839EDAF}" presName="composite1" presStyleCnt="0"/>
      <dgm:spPr/>
    </dgm:pt>
    <dgm:pt modelId="{761BCC1D-EAB0-9649-B2C3-2C10FFCBA5C2}" type="pres">
      <dgm:prSet presAssocID="{C180B4A4-04B9-8543-9873-6F3B8839EDAF}" presName="dummyNode1" presStyleLbl="node1" presStyleIdx="3" presStyleCnt="5"/>
      <dgm:spPr/>
    </dgm:pt>
    <dgm:pt modelId="{A5A1449D-FD31-484D-AE03-AFAE40B15B8E}" type="pres">
      <dgm:prSet presAssocID="{C180B4A4-04B9-8543-9873-6F3B8839EDAF}" presName="childNode1" presStyleLbl="bgAcc1" presStyleIdx="4" presStyleCnt="5">
        <dgm:presLayoutVars>
          <dgm:bulletEnabled val="1"/>
        </dgm:presLayoutVars>
      </dgm:prSet>
      <dgm:spPr/>
    </dgm:pt>
    <dgm:pt modelId="{0D938D8A-255E-3C4E-9C60-51FC09B76DB2}" type="pres">
      <dgm:prSet presAssocID="{C180B4A4-04B9-8543-9873-6F3B8839EDAF}" presName="childNode1tx" presStyleLbl="bgAcc1" presStyleIdx="4" presStyleCnt="5">
        <dgm:presLayoutVars>
          <dgm:bulletEnabled val="1"/>
        </dgm:presLayoutVars>
      </dgm:prSet>
      <dgm:spPr/>
    </dgm:pt>
    <dgm:pt modelId="{79D57011-6A01-F547-BD04-52D23B8C2BBE}" type="pres">
      <dgm:prSet presAssocID="{C180B4A4-04B9-8543-9873-6F3B8839EDAF}" presName="parentNode1" presStyleLbl="node1" presStyleIdx="4" presStyleCnt="5">
        <dgm:presLayoutVars>
          <dgm:chMax val="1"/>
          <dgm:bulletEnabled val="1"/>
        </dgm:presLayoutVars>
      </dgm:prSet>
      <dgm:spPr/>
    </dgm:pt>
    <dgm:pt modelId="{740349AA-46AD-E34E-9FA4-73800B495A9F}" type="pres">
      <dgm:prSet presAssocID="{C180B4A4-04B9-8543-9873-6F3B8839EDAF}" presName="connSite1" presStyleCnt="0"/>
      <dgm:spPr/>
    </dgm:pt>
  </dgm:ptLst>
  <dgm:cxnLst>
    <dgm:cxn modelId="{FAD1A624-418B-1B4C-87D1-6C19B315293D}" type="presOf" srcId="{306AD12E-F4C7-D945-9899-2430D0F20837}" destId="{F360630A-445D-6146-ACF5-E20E036DD2B0}" srcOrd="0" destOrd="0" presId="urn:microsoft.com/office/officeart/2005/8/layout/hProcess4"/>
    <dgm:cxn modelId="{CEE82125-07CC-0149-8CDB-A072BE52A458}" type="presOf" srcId="{B961E026-341C-9D45-BC4B-188B2161D73D}" destId="{8B0811A9-6DB0-A841-A5B7-D7C2D2CEAFC0}" srcOrd="0" destOrd="0" presId="urn:microsoft.com/office/officeart/2005/8/layout/hProcess4"/>
    <dgm:cxn modelId="{67F97A38-954A-CE4F-AEEE-6D7F11989000}" type="presOf" srcId="{1350EA31-DE5B-8845-A6AF-93EE844BB310}" destId="{3083D9E2-26A5-B74A-B7A8-E92DDB6141BE}" srcOrd="0" destOrd="0" presId="urn:microsoft.com/office/officeart/2005/8/layout/hProcess4"/>
    <dgm:cxn modelId="{BD39F15A-996D-C744-BB7A-31345F6F4FCD}" srcId="{1350EA31-DE5B-8845-A6AF-93EE844BB310}" destId="{C180B4A4-04B9-8543-9873-6F3B8839EDAF}" srcOrd="4" destOrd="0" parTransId="{1D8F2442-9851-BB4D-9B89-6295F25036C5}" sibTransId="{A9D23D6F-6F17-C54C-A7DA-A3AF27989C08}"/>
    <dgm:cxn modelId="{278F5267-2BBA-564A-9F1D-8017DF7E89E2}" type="presOf" srcId="{EE962C84-F3DD-7942-8F1F-26023A6FDAF7}" destId="{EF9657CE-6ECA-F142-902C-3290B2543771}" srcOrd="0" destOrd="0" presId="urn:microsoft.com/office/officeart/2005/8/layout/hProcess4"/>
    <dgm:cxn modelId="{D1FC4175-50DD-5A45-9F11-0E5F484DAD12}" srcId="{1350EA31-DE5B-8845-A6AF-93EE844BB310}" destId="{A1AFCC27-87F8-234C-ADAF-87C4B5087069}" srcOrd="1" destOrd="0" parTransId="{434C9DE5-C4C6-2949-B730-D8353E65C637}" sibTransId="{306AD12E-F4C7-D945-9899-2430D0F20837}"/>
    <dgm:cxn modelId="{596AC876-BCE9-8444-B296-AC5E397EA8F0}" srcId="{1350EA31-DE5B-8845-A6AF-93EE844BB310}" destId="{BAEA6A70-841D-BD41-8CC2-CF6C32F89476}" srcOrd="3" destOrd="0" parTransId="{1C9B583C-7501-8344-B7D7-43B3C138F721}" sibTransId="{070A4B62-F3E7-374C-A818-D7987E0A4A23}"/>
    <dgm:cxn modelId="{E444FE8B-0F5D-5A48-AA7D-25100EBB6029}" type="presOf" srcId="{C21862E0-AA8D-C144-BF64-9AA4B2FDA7CB}" destId="{D7796989-A7C9-B344-983F-1990C19E7940}" srcOrd="0" destOrd="0" presId="urn:microsoft.com/office/officeart/2005/8/layout/hProcess4"/>
    <dgm:cxn modelId="{568FC592-B5A9-6C4A-887B-AE1C739EE030}" srcId="{1350EA31-DE5B-8845-A6AF-93EE844BB310}" destId="{C5B70066-2D36-EA4A-970F-AFFA9A518289}" srcOrd="0" destOrd="0" parTransId="{B305B6BD-AC15-954F-A878-3B822900BF8B}" sibTransId="{C21862E0-AA8D-C144-BF64-9AA4B2FDA7CB}"/>
    <dgm:cxn modelId="{480C6AAF-B5CF-B444-95DC-BBC4527E5AA9}" type="presOf" srcId="{C5B70066-2D36-EA4A-970F-AFFA9A518289}" destId="{FAAA21B4-06EF-B545-BE9F-180E10153C57}" srcOrd="0" destOrd="0" presId="urn:microsoft.com/office/officeart/2005/8/layout/hProcess4"/>
    <dgm:cxn modelId="{14DB48B8-1489-7A46-B7C5-5DF262CA4B45}" type="presOf" srcId="{A1AFCC27-87F8-234C-ADAF-87C4B5087069}" destId="{5B1907C0-97DA-1843-B0D9-BC530803BE3A}" srcOrd="0" destOrd="0" presId="urn:microsoft.com/office/officeart/2005/8/layout/hProcess4"/>
    <dgm:cxn modelId="{C52544BF-AE80-CE4D-BAD0-903D3123567B}" srcId="{1350EA31-DE5B-8845-A6AF-93EE844BB310}" destId="{EE962C84-F3DD-7942-8F1F-26023A6FDAF7}" srcOrd="2" destOrd="0" parTransId="{3C773C8B-F6C0-9F4A-B217-92C977D5DEE2}" sibTransId="{B961E026-341C-9D45-BC4B-188B2161D73D}"/>
    <dgm:cxn modelId="{313A63C1-4B50-0046-9761-C55C9984833B}" type="presOf" srcId="{070A4B62-F3E7-374C-A818-D7987E0A4A23}" destId="{75D8FB44-8DAC-EE49-8CA6-4B1EA1E065FE}" srcOrd="0" destOrd="0" presId="urn:microsoft.com/office/officeart/2005/8/layout/hProcess4"/>
    <dgm:cxn modelId="{090372D7-FFFC-C14F-8E98-B82B18071A4E}" type="presOf" srcId="{C180B4A4-04B9-8543-9873-6F3B8839EDAF}" destId="{79D57011-6A01-F547-BD04-52D23B8C2BBE}" srcOrd="0" destOrd="0" presId="urn:microsoft.com/office/officeart/2005/8/layout/hProcess4"/>
    <dgm:cxn modelId="{B8A110E6-A4F4-CC47-8DEC-3D897C42C679}" type="presOf" srcId="{BAEA6A70-841D-BD41-8CC2-CF6C32F89476}" destId="{9699C1D8-0024-A049-983A-E270B3579306}" srcOrd="0" destOrd="0" presId="urn:microsoft.com/office/officeart/2005/8/layout/hProcess4"/>
    <dgm:cxn modelId="{B8D9AA79-3460-574F-A216-AF709C47E423}" type="presParOf" srcId="{3083D9E2-26A5-B74A-B7A8-E92DDB6141BE}" destId="{610C9539-1BD8-FB41-BC42-82859040ECF9}" srcOrd="0" destOrd="0" presId="urn:microsoft.com/office/officeart/2005/8/layout/hProcess4"/>
    <dgm:cxn modelId="{72517C1D-9AAE-894C-B2A0-9620E9296549}" type="presParOf" srcId="{3083D9E2-26A5-B74A-B7A8-E92DDB6141BE}" destId="{59569169-2B67-AF49-BDBB-8A01CEB1753D}" srcOrd="1" destOrd="0" presId="urn:microsoft.com/office/officeart/2005/8/layout/hProcess4"/>
    <dgm:cxn modelId="{8AD9F29D-B03B-3743-8540-1CF9635D8E63}" type="presParOf" srcId="{3083D9E2-26A5-B74A-B7A8-E92DDB6141BE}" destId="{DBD154CF-6436-3B4F-A0F3-D2AE2937A6E8}" srcOrd="2" destOrd="0" presId="urn:microsoft.com/office/officeart/2005/8/layout/hProcess4"/>
    <dgm:cxn modelId="{45A82455-98B9-DB49-9CD2-E31A0DB8706E}" type="presParOf" srcId="{DBD154CF-6436-3B4F-A0F3-D2AE2937A6E8}" destId="{5C87AE91-3E60-A240-BF76-87A8CDF1A00C}" srcOrd="0" destOrd="0" presId="urn:microsoft.com/office/officeart/2005/8/layout/hProcess4"/>
    <dgm:cxn modelId="{DE7F483D-A67F-B147-9DA9-1A26FCE730D5}" type="presParOf" srcId="{5C87AE91-3E60-A240-BF76-87A8CDF1A00C}" destId="{6B506968-1D86-744D-B8E6-AF1FF15D19E6}" srcOrd="0" destOrd="0" presId="urn:microsoft.com/office/officeart/2005/8/layout/hProcess4"/>
    <dgm:cxn modelId="{C98C422D-80C6-C240-8CBA-825E40B6257A}" type="presParOf" srcId="{5C87AE91-3E60-A240-BF76-87A8CDF1A00C}" destId="{8C4E389E-7022-C34C-BD34-DE702D83F297}" srcOrd="1" destOrd="0" presId="urn:microsoft.com/office/officeart/2005/8/layout/hProcess4"/>
    <dgm:cxn modelId="{729CBC01-48F3-8F46-9BD5-620A946683C4}" type="presParOf" srcId="{5C87AE91-3E60-A240-BF76-87A8CDF1A00C}" destId="{727CE523-8BA2-EC47-A1DA-279FF877C779}" srcOrd="2" destOrd="0" presId="urn:microsoft.com/office/officeart/2005/8/layout/hProcess4"/>
    <dgm:cxn modelId="{4859B576-E5DF-F74C-8F28-5051A06F50E4}" type="presParOf" srcId="{5C87AE91-3E60-A240-BF76-87A8CDF1A00C}" destId="{FAAA21B4-06EF-B545-BE9F-180E10153C57}" srcOrd="3" destOrd="0" presId="urn:microsoft.com/office/officeart/2005/8/layout/hProcess4"/>
    <dgm:cxn modelId="{77237AD0-D7DB-FB46-9EDB-5ECEA7357F4E}" type="presParOf" srcId="{5C87AE91-3E60-A240-BF76-87A8CDF1A00C}" destId="{FEE0BE17-50A5-C744-8F68-14BEFA7AC880}" srcOrd="4" destOrd="0" presId="urn:microsoft.com/office/officeart/2005/8/layout/hProcess4"/>
    <dgm:cxn modelId="{D1FD2CD0-3334-3E47-9610-2EED614D6C0A}" type="presParOf" srcId="{DBD154CF-6436-3B4F-A0F3-D2AE2937A6E8}" destId="{D7796989-A7C9-B344-983F-1990C19E7940}" srcOrd="1" destOrd="0" presId="urn:microsoft.com/office/officeart/2005/8/layout/hProcess4"/>
    <dgm:cxn modelId="{F2B0F06A-8D61-9D42-BDB2-E920E76D7ED0}" type="presParOf" srcId="{DBD154CF-6436-3B4F-A0F3-D2AE2937A6E8}" destId="{F4C0D8D6-5DA7-5242-B9E7-8CFCD3354553}" srcOrd="2" destOrd="0" presId="urn:microsoft.com/office/officeart/2005/8/layout/hProcess4"/>
    <dgm:cxn modelId="{3830AB64-7A49-8A46-982C-C41CBA9B8D8A}" type="presParOf" srcId="{F4C0D8D6-5DA7-5242-B9E7-8CFCD3354553}" destId="{EF9B7237-2201-134A-9C82-CB8DF636D15A}" srcOrd="0" destOrd="0" presId="urn:microsoft.com/office/officeart/2005/8/layout/hProcess4"/>
    <dgm:cxn modelId="{7CEF30D7-5B21-F64C-9C0B-21E69A7D1280}" type="presParOf" srcId="{F4C0D8D6-5DA7-5242-B9E7-8CFCD3354553}" destId="{B9AE5F62-0948-1B4E-B90B-19162E243440}" srcOrd="1" destOrd="0" presId="urn:microsoft.com/office/officeart/2005/8/layout/hProcess4"/>
    <dgm:cxn modelId="{4AEFAC4D-048E-1B49-A733-78F2DE044361}" type="presParOf" srcId="{F4C0D8D6-5DA7-5242-B9E7-8CFCD3354553}" destId="{5564600D-2AB8-6C44-9882-02A05C74D21C}" srcOrd="2" destOrd="0" presId="urn:microsoft.com/office/officeart/2005/8/layout/hProcess4"/>
    <dgm:cxn modelId="{C1F4B3B0-B250-4C47-92FB-A817A0173A63}" type="presParOf" srcId="{F4C0D8D6-5DA7-5242-B9E7-8CFCD3354553}" destId="{5B1907C0-97DA-1843-B0D9-BC530803BE3A}" srcOrd="3" destOrd="0" presId="urn:microsoft.com/office/officeart/2005/8/layout/hProcess4"/>
    <dgm:cxn modelId="{AA7C2BA2-D9AB-144B-96FA-1D8E47AE42E0}" type="presParOf" srcId="{F4C0D8D6-5DA7-5242-B9E7-8CFCD3354553}" destId="{E5536B67-A559-2843-B82D-42182CB821F8}" srcOrd="4" destOrd="0" presId="urn:microsoft.com/office/officeart/2005/8/layout/hProcess4"/>
    <dgm:cxn modelId="{18F5BECC-5560-4848-93F6-B9A37A761C05}" type="presParOf" srcId="{DBD154CF-6436-3B4F-A0F3-D2AE2937A6E8}" destId="{F360630A-445D-6146-ACF5-E20E036DD2B0}" srcOrd="3" destOrd="0" presId="urn:microsoft.com/office/officeart/2005/8/layout/hProcess4"/>
    <dgm:cxn modelId="{01EA4A4D-03AA-D645-B89E-C254206953B6}" type="presParOf" srcId="{DBD154CF-6436-3B4F-A0F3-D2AE2937A6E8}" destId="{6B066AFB-BECF-5E4A-BAB5-77337F354077}" srcOrd="4" destOrd="0" presId="urn:microsoft.com/office/officeart/2005/8/layout/hProcess4"/>
    <dgm:cxn modelId="{54F4999B-573A-754F-91CA-238AAEC9ED3B}" type="presParOf" srcId="{6B066AFB-BECF-5E4A-BAB5-77337F354077}" destId="{C8DC3882-AB5C-CF4F-93D5-20B06F7B6187}" srcOrd="0" destOrd="0" presId="urn:microsoft.com/office/officeart/2005/8/layout/hProcess4"/>
    <dgm:cxn modelId="{46675E8A-15AA-234B-8693-6813FE2889C9}" type="presParOf" srcId="{6B066AFB-BECF-5E4A-BAB5-77337F354077}" destId="{C7BB91EC-EEAF-9D49-9EC9-992091CFFA00}" srcOrd="1" destOrd="0" presId="urn:microsoft.com/office/officeart/2005/8/layout/hProcess4"/>
    <dgm:cxn modelId="{603E2C42-4548-0746-9861-020EDD0833B2}" type="presParOf" srcId="{6B066AFB-BECF-5E4A-BAB5-77337F354077}" destId="{3A96DD34-5413-F64D-BF2E-A70056118D0B}" srcOrd="2" destOrd="0" presId="urn:microsoft.com/office/officeart/2005/8/layout/hProcess4"/>
    <dgm:cxn modelId="{24D58820-0FC1-3D4F-A965-DFE09C951C72}" type="presParOf" srcId="{6B066AFB-BECF-5E4A-BAB5-77337F354077}" destId="{EF9657CE-6ECA-F142-902C-3290B2543771}" srcOrd="3" destOrd="0" presId="urn:microsoft.com/office/officeart/2005/8/layout/hProcess4"/>
    <dgm:cxn modelId="{C30757A5-7E20-3140-8D80-FEB9E701F158}" type="presParOf" srcId="{6B066AFB-BECF-5E4A-BAB5-77337F354077}" destId="{52FA5216-3A4D-FB4E-B8CD-60A1D7B60C70}" srcOrd="4" destOrd="0" presId="urn:microsoft.com/office/officeart/2005/8/layout/hProcess4"/>
    <dgm:cxn modelId="{E10F4C7E-66A5-3745-8287-E0B8298E8703}" type="presParOf" srcId="{DBD154CF-6436-3B4F-A0F3-D2AE2937A6E8}" destId="{8B0811A9-6DB0-A841-A5B7-D7C2D2CEAFC0}" srcOrd="5" destOrd="0" presId="urn:microsoft.com/office/officeart/2005/8/layout/hProcess4"/>
    <dgm:cxn modelId="{DA795722-131B-E34E-9355-9AC6F3DB9A33}" type="presParOf" srcId="{DBD154CF-6436-3B4F-A0F3-D2AE2937A6E8}" destId="{B60764ED-7A0F-E147-9DC3-F36A03C469E7}" srcOrd="6" destOrd="0" presId="urn:microsoft.com/office/officeart/2005/8/layout/hProcess4"/>
    <dgm:cxn modelId="{C9B66D26-C13C-C34F-8259-3DFCA1ADA59D}" type="presParOf" srcId="{B60764ED-7A0F-E147-9DC3-F36A03C469E7}" destId="{E9451B85-73EB-3845-BBDB-86EE6FC2591C}" srcOrd="0" destOrd="0" presId="urn:microsoft.com/office/officeart/2005/8/layout/hProcess4"/>
    <dgm:cxn modelId="{38C57AB5-9C8F-F844-91F7-726C460D369F}" type="presParOf" srcId="{B60764ED-7A0F-E147-9DC3-F36A03C469E7}" destId="{C6AAEBF8-931D-9D4A-AB73-ACAFFF11C7B8}" srcOrd="1" destOrd="0" presId="urn:microsoft.com/office/officeart/2005/8/layout/hProcess4"/>
    <dgm:cxn modelId="{16985519-A4B6-B942-ACCE-951D96B3D383}" type="presParOf" srcId="{B60764ED-7A0F-E147-9DC3-F36A03C469E7}" destId="{22014622-FB9B-534D-B177-01F7CDA8ECAC}" srcOrd="2" destOrd="0" presId="urn:microsoft.com/office/officeart/2005/8/layout/hProcess4"/>
    <dgm:cxn modelId="{07855462-FA59-764F-88D3-9CC5AFB73D60}" type="presParOf" srcId="{B60764ED-7A0F-E147-9DC3-F36A03C469E7}" destId="{9699C1D8-0024-A049-983A-E270B3579306}" srcOrd="3" destOrd="0" presId="urn:microsoft.com/office/officeart/2005/8/layout/hProcess4"/>
    <dgm:cxn modelId="{66731D86-ACD4-674D-A685-6417BD7CBE64}" type="presParOf" srcId="{B60764ED-7A0F-E147-9DC3-F36A03C469E7}" destId="{AB31B43F-0453-0C47-B1DF-C8A784B86D22}" srcOrd="4" destOrd="0" presId="urn:microsoft.com/office/officeart/2005/8/layout/hProcess4"/>
    <dgm:cxn modelId="{392141E6-73E8-AE44-BDF3-5C5B4AB529D2}" type="presParOf" srcId="{DBD154CF-6436-3B4F-A0F3-D2AE2937A6E8}" destId="{75D8FB44-8DAC-EE49-8CA6-4B1EA1E065FE}" srcOrd="7" destOrd="0" presId="urn:microsoft.com/office/officeart/2005/8/layout/hProcess4"/>
    <dgm:cxn modelId="{AF6AC330-BA86-5345-AD4F-D2B974652E53}" type="presParOf" srcId="{DBD154CF-6436-3B4F-A0F3-D2AE2937A6E8}" destId="{CC92983A-5F14-1648-8AD4-F03886039BE1}" srcOrd="8" destOrd="0" presId="urn:microsoft.com/office/officeart/2005/8/layout/hProcess4"/>
    <dgm:cxn modelId="{268A8DD5-DDD2-1F4E-8235-17EB5DC1505C}" type="presParOf" srcId="{CC92983A-5F14-1648-8AD4-F03886039BE1}" destId="{761BCC1D-EAB0-9649-B2C3-2C10FFCBA5C2}" srcOrd="0" destOrd="0" presId="urn:microsoft.com/office/officeart/2005/8/layout/hProcess4"/>
    <dgm:cxn modelId="{B36C1DC4-BAF3-1749-B98A-A1DC135A3CD7}" type="presParOf" srcId="{CC92983A-5F14-1648-8AD4-F03886039BE1}" destId="{A5A1449D-FD31-484D-AE03-AFAE40B15B8E}" srcOrd="1" destOrd="0" presId="urn:microsoft.com/office/officeart/2005/8/layout/hProcess4"/>
    <dgm:cxn modelId="{C2C1A645-D8D4-BA46-8EFD-A3EA9BEA7B71}" type="presParOf" srcId="{CC92983A-5F14-1648-8AD4-F03886039BE1}" destId="{0D938D8A-255E-3C4E-9C60-51FC09B76DB2}" srcOrd="2" destOrd="0" presId="urn:microsoft.com/office/officeart/2005/8/layout/hProcess4"/>
    <dgm:cxn modelId="{AE3D3969-65B8-AE40-86F9-58671D8CFF89}" type="presParOf" srcId="{CC92983A-5F14-1648-8AD4-F03886039BE1}" destId="{79D57011-6A01-F547-BD04-52D23B8C2BBE}" srcOrd="3" destOrd="0" presId="urn:microsoft.com/office/officeart/2005/8/layout/hProcess4"/>
    <dgm:cxn modelId="{1A5FFA84-552D-194D-B5B2-179E02A68FE7}" type="presParOf" srcId="{CC92983A-5F14-1648-8AD4-F03886039BE1}" destId="{740349AA-46AD-E34E-9FA4-73800B495A9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F7E085-BA50-2543-A8F8-84B6063EC86D}" type="doc">
      <dgm:prSet loTypeId="urn:microsoft.com/office/officeart/2009/3/layout/CircleRelationship" loCatId="process" qsTypeId="urn:microsoft.com/office/officeart/2005/8/quickstyle/simple1" qsCatId="simple" csTypeId="urn:microsoft.com/office/officeart/2005/8/colors/accent6_3" csCatId="accent6" phldr="1"/>
      <dgm:spPr/>
      <dgm:t>
        <a:bodyPr/>
        <a:lstStyle/>
        <a:p>
          <a:endParaRPr lang="fr-FR"/>
        </a:p>
      </dgm:t>
    </dgm:pt>
    <dgm:pt modelId="{7FBC056A-A7BF-7740-98BC-40C55DF3B061}">
      <dgm:prSet phldrT="[Texte]" custT="1"/>
      <dgm:spPr/>
      <dgm:t>
        <a:bodyPr/>
        <a:lstStyle/>
        <a:p>
          <a:r>
            <a:rPr lang="fr-FR" sz="3200" dirty="0">
              <a:latin typeface="Marianne" panose="02000000000000000000" pitchFamily="2" charset="0"/>
            </a:rPr>
            <a:t>Accompagner la personne dans une approche globale et individualisée</a:t>
          </a: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3200" dirty="0">
              <a:latin typeface="Marianne" panose="02000000000000000000" pitchFamily="2" charset="0"/>
            </a:rPr>
            <a:t>Bloc 1</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FD605171-6C1E-C447-BEF1-902673542D04}" type="pres">
      <dgm:prSet presAssocID="{02F7E085-BA50-2543-A8F8-84B6063EC86D}" presName="Name0" presStyleCnt="0">
        <dgm:presLayoutVars>
          <dgm:chMax val="1"/>
          <dgm:chPref val="1"/>
        </dgm:presLayoutVars>
      </dgm:prSet>
      <dgm:spPr/>
    </dgm:pt>
    <dgm:pt modelId="{F2EF6FBC-4147-6546-BD2F-FBA06F38B28E}" type="pres">
      <dgm:prSet presAssocID="{7FBC056A-A7BF-7740-98BC-40C55DF3B061}" presName="Parent" presStyleLbl="node0" presStyleIdx="0" presStyleCnt="1">
        <dgm:presLayoutVars>
          <dgm:chMax val="5"/>
          <dgm:chPref val="5"/>
        </dgm:presLayoutVars>
      </dgm:prSet>
      <dgm:spPr/>
    </dgm:pt>
    <dgm:pt modelId="{DD4F017F-01E9-164A-8B25-955B21C18704}" type="pres">
      <dgm:prSet presAssocID="{7FBC056A-A7BF-7740-98BC-40C55DF3B061}" presName="Accent1" presStyleLbl="node1" presStyleIdx="0" presStyleCnt="9" custLinFactNeighborX="90184" custLinFactNeighborY="26719"/>
      <dgm:spPr/>
    </dgm:pt>
    <dgm:pt modelId="{D25827D9-6317-184A-9900-3868B55BBA71}" type="pres">
      <dgm:prSet presAssocID="{7FBC056A-A7BF-7740-98BC-40C55DF3B061}" presName="Accent2" presStyleLbl="node1" presStyleIdx="1" presStyleCnt="9"/>
      <dgm:spPr/>
    </dgm:pt>
    <dgm:pt modelId="{D67C2AC8-734B-9548-971F-469948C9230E}" type="pres">
      <dgm:prSet presAssocID="{7FBC056A-A7BF-7740-98BC-40C55DF3B061}" presName="Accent3" presStyleLbl="node1" presStyleIdx="2" presStyleCnt="9"/>
      <dgm:spPr/>
    </dgm:pt>
    <dgm:pt modelId="{0BC0FA7D-368D-EB47-89AB-E6CEA1048CC9}" type="pres">
      <dgm:prSet presAssocID="{7FBC056A-A7BF-7740-98BC-40C55DF3B061}" presName="Accent4" presStyleLbl="node1" presStyleIdx="3" presStyleCnt="9"/>
      <dgm:spPr/>
    </dgm:pt>
    <dgm:pt modelId="{52AE0339-29A5-4644-AFA4-7E89550CE36C}" type="pres">
      <dgm:prSet presAssocID="{7FBC056A-A7BF-7740-98BC-40C55DF3B061}" presName="Accent5" presStyleLbl="node1" presStyleIdx="4" presStyleCnt="9" custLinFactNeighborX="-69128" custLinFactNeighborY="-46081"/>
      <dgm:spPr/>
    </dgm:pt>
    <dgm:pt modelId="{B2E129F5-12B5-8A47-A412-78E59E607A6E}" type="pres">
      <dgm:prSet presAssocID="{7FBC056A-A7BF-7740-98BC-40C55DF3B061}" presName="Accent6" presStyleLbl="node1" presStyleIdx="5" presStyleCnt="9"/>
      <dgm:spPr/>
    </dgm:pt>
    <dgm:pt modelId="{F8476D4F-8669-8D4C-A0C5-55EEA8E131FA}" type="pres">
      <dgm:prSet presAssocID="{793745B8-5580-3348-BDB4-B8E521C3F98E}" presName="Child1" presStyleLbl="node1" presStyleIdx="6" presStyleCnt="9">
        <dgm:presLayoutVars>
          <dgm:chMax val="0"/>
          <dgm:chPref val="0"/>
        </dgm:presLayoutVars>
      </dgm:prSet>
      <dgm:spPr/>
    </dgm:pt>
    <dgm:pt modelId="{C986FDBA-D649-194D-BDC1-7549D0887604}" type="pres">
      <dgm:prSet presAssocID="{793745B8-5580-3348-BDB4-B8E521C3F98E}" presName="Accent7" presStyleCnt="0"/>
      <dgm:spPr/>
    </dgm:pt>
    <dgm:pt modelId="{1DF90F7C-1946-9647-A694-FAE8B5F85F63}" type="pres">
      <dgm:prSet presAssocID="{793745B8-5580-3348-BDB4-B8E521C3F98E}" presName="AccentHold1" presStyleLbl="node1" presStyleIdx="7" presStyleCnt="9" custLinFactY="-196" custLinFactNeighborX="-10021" custLinFactNeighborY="-100000"/>
      <dgm:spPr/>
    </dgm:pt>
    <dgm:pt modelId="{BE7B337F-E4A6-B643-B167-36A3C05602E7}" type="pres">
      <dgm:prSet presAssocID="{793745B8-5580-3348-BDB4-B8E521C3F98E}" presName="Accent8" presStyleCnt="0"/>
      <dgm:spPr/>
    </dgm:pt>
    <dgm:pt modelId="{EF0D9349-19D9-1A43-A9B5-644F1781B4E4}" type="pres">
      <dgm:prSet presAssocID="{793745B8-5580-3348-BDB4-B8E521C3F98E}" presName="AccentHold2" presStyleLbl="node1" presStyleIdx="8" presStyleCnt="9"/>
      <dgm:spPr/>
    </dgm:pt>
  </dgm:ptLst>
  <dgm:cxnLst>
    <dgm:cxn modelId="{DAFBB911-A94A-044D-8591-3DB9F0B5F39E}" type="presOf" srcId="{793745B8-5580-3348-BDB4-B8E521C3F98E}" destId="{F8476D4F-8669-8D4C-A0C5-55EEA8E131FA}" srcOrd="0" destOrd="0" presId="urn:microsoft.com/office/officeart/2009/3/layout/CircleRelationship"/>
    <dgm:cxn modelId="{85E4287B-5225-DC4E-A446-E2F68D2C02BD}" srcId="{02F7E085-BA50-2543-A8F8-84B6063EC86D}" destId="{7FBC056A-A7BF-7740-98BC-40C55DF3B061}" srcOrd="0" destOrd="0" parTransId="{6A626FD6-3755-9F4C-8CFC-7669688177DF}" sibTransId="{C31954A0-C552-604A-9B0D-9BFFA402BFFD}"/>
    <dgm:cxn modelId="{3F93787D-5D82-DA42-A6DA-F9AC76CA12AB}" type="presOf" srcId="{7FBC056A-A7BF-7740-98BC-40C55DF3B061}" destId="{F2EF6FBC-4147-6546-BD2F-FBA06F38B28E}" srcOrd="0" destOrd="0" presId="urn:microsoft.com/office/officeart/2009/3/layout/CircleRelationship"/>
    <dgm:cxn modelId="{B681B982-D334-914E-A5AE-1190DA27F288}" type="presOf" srcId="{02F7E085-BA50-2543-A8F8-84B6063EC86D}" destId="{FD605171-6C1E-C447-BEF1-902673542D04}" srcOrd="0" destOrd="0" presId="urn:microsoft.com/office/officeart/2009/3/layout/CircleRelationship"/>
    <dgm:cxn modelId="{84F47AA7-E1BA-674F-B446-08E48789D753}" srcId="{7FBC056A-A7BF-7740-98BC-40C55DF3B061}" destId="{793745B8-5580-3348-BDB4-B8E521C3F98E}" srcOrd="0" destOrd="0" parTransId="{A962E765-E40F-4147-9179-3E3B98C61B77}" sibTransId="{B98B2600-A75A-FB41-B40D-DA294E171416}"/>
    <dgm:cxn modelId="{1AA8D9C5-7D90-6B45-B4A0-F44A90176E0E}" type="presParOf" srcId="{FD605171-6C1E-C447-BEF1-902673542D04}" destId="{F2EF6FBC-4147-6546-BD2F-FBA06F38B28E}" srcOrd="0" destOrd="0" presId="urn:microsoft.com/office/officeart/2009/3/layout/CircleRelationship"/>
    <dgm:cxn modelId="{F9980B0E-5BF7-554A-8588-4EC399150D77}" type="presParOf" srcId="{FD605171-6C1E-C447-BEF1-902673542D04}" destId="{DD4F017F-01E9-164A-8B25-955B21C18704}" srcOrd="1" destOrd="0" presId="urn:microsoft.com/office/officeart/2009/3/layout/CircleRelationship"/>
    <dgm:cxn modelId="{C829804F-1610-4E45-851A-12BC4F4F8E06}" type="presParOf" srcId="{FD605171-6C1E-C447-BEF1-902673542D04}" destId="{D25827D9-6317-184A-9900-3868B55BBA71}" srcOrd="2" destOrd="0" presId="urn:microsoft.com/office/officeart/2009/3/layout/CircleRelationship"/>
    <dgm:cxn modelId="{284CD0EF-951B-464F-A367-4209DCCB5700}" type="presParOf" srcId="{FD605171-6C1E-C447-BEF1-902673542D04}" destId="{D67C2AC8-734B-9548-971F-469948C9230E}" srcOrd="3" destOrd="0" presId="urn:microsoft.com/office/officeart/2009/3/layout/CircleRelationship"/>
    <dgm:cxn modelId="{05907152-4743-7D4B-ABB8-4A489A6BF4BA}" type="presParOf" srcId="{FD605171-6C1E-C447-BEF1-902673542D04}" destId="{0BC0FA7D-368D-EB47-89AB-E6CEA1048CC9}" srcOrd="4" destOrd="0" presId="urn:microsoft.com/office/officeart/2009/3/layout/CircleRelationship"/>
    <dgm:cxn modelId="{7D505A55-9D43-9F4B-8741-3656AED162A7}" type="presParOf" srcId="{FD605171-6C1E-C447-BEF1-902673542D04}" destId="{52AE0339-29A5-4644-AFA4-7E89550CE36C}" srcOrd="5" destOrd="0" presId="urn:microsoft.com/office/officeart/2009/3/layout/CircleRelationship"/>
    <dgm:cxn modelId="{3C7C8F64-0CB7-AB45-A4FE-F859C1B57DB6}" type="presParOf" srcId="{FD605171-6C1E-C447-BEF1-902673542D04}" destId="{B2E129F5-12B5-8A47-A412-78E59E607A6E}" srcOrd="6" destOrd="0" presId="urn:microsoft.com/office/officeart/2009/3/layout/CircleRelationship"/>
    <dgm:cxn modelId="{041844A8-1038-064D-926E-C1AC63B735D2}" type="presParOf" srcId="{FD605171-6C1E-C447-BEF1-902673542D04}" destId="{F8476D4F-8669-8D4C-A0C5-55EEA8E131FA}" srcOrd="7" destOrd="0" presId="urn:microsoft.com/office/officeart/2009/3/layout/CircleRelationship"/>
    <dgm:cxn modelId="{6FEEA13E-D17E-C343-BC05-B31CB7DC71F0}" type="presParOf" srcId="{FD605171-6C1E-C447-BEF1-902673542D04}" destId="{C986FDBA-D649-194D-BDC1-7549D0887604}" srcOrd="8" destOrd="0" presId="urn:microsoft.com/office/officeart/2009/3/layout/CircleRelationship"/>
    <dgm:cxn modelId="{D9918772-66BB-8F48-A17B-6B044BEC43DF}" type="presParOf" srcId="{C986FDBA-D649-194D-BDC1-7549D0887604}" destId="{1DF90F7C-1946-9647-A694-FAE8B5F85F63}" srcOrd="0" destOrd="0" presId="urn:microsoft.com/office/officeart/2009/3/layout/CircleRelationship"/>
    <dgm:cxn modelId="{265019B2-3BA8-6F4D-9B7A-85370F70BAFE}" type="presParOf" srcId="{FD605171-6C1E-C447-BEF1-902673542D04}" destId="{BE7B337F-E4A6-B643-B167-36A3C05602E7}" srcOrd="9" destOrd="0" presId="urn:microsoft.com/office/officeart/2009/3/layout/CircleRelationship"/>
    <dgm:cxn modelId="{126617BD-E13B-654C-AC74-F0E76312E593}" type="presParOf" srcId="{BE7B337F-E4A6-B643-B167-36A3C05602E7}" destId="{EF0D9349-19D9-1A43-A9B5-644F1781B4E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7ABE5A8-8C3D-9E4E-ACBB-6F96AE4EF75F}" type="doc">
      <dgm:prSet loTypeId="urn:microsoft.com/office/officeart/2005/8/layout/lProcess2" loCatId="process" qsTypeId="urn:microsoft.com/office/officeart/2005/8/quickstyle/simple1" qsCatId="simple" csTypeId="urn:microsoft.com/office/officeart/2005/8/colors/accent6_3" csCatId="accent6" phldr="1"/>
      <dgm:spPr/>
      <dgm:t>
        <a:bodyPr/>
        <a:lstStyle/>
        <a:p>
          <a:endParaRPr lang="fr-FR"/>
        </a:p>
      </dgm:t>
    </dgm:pt>
    <dgm:pt modelId="{B0385192-5F2C-4548-8FE6-488FCA6EE162}">
      <dgm:prSet phldrT="[Texte]"/>
      <dgm:spPr/>
      <dgm:t>
        <a:bodyPr/>
        <a:lstStyle/>
        <a:p>
          <a:pPr>
            <a:buNone/>
          </a:pPr>
          <a:r>
            <a:rPr lang="fr-FR" dirty="0">
              <a:latin typeface="Marianne" panose="02000000000000000000" pitchFamily="2" charset="0"/>
            </a:rPr>
            <a:t>Compétence 1.0</a:t>
          </a:r>
          <a:br>
            <a:rPr lang="fr-FR" dirty="0">
              <a:latin typeface="Marianne" panose="02000000000000000000" pitchFamily="2" charset="0"/>
            </a:rPr>
          </a:br>
          <a:r>
            <a:rPr lang="fr-FR" b="1" dirty="0">
              <a:latin typeface="Marianne" panose="02000000000000000000" pitchFamily="2" charset="0"/>
            </a:rPr>
            <a:t>Adopter une posture professionnelle adaptée*</a:t>
          </a:r>
        </a:p>
      </dgm:t>
    </dgm:pt>
    <dgm:pt modelId="{0FF01315-DA2B-9E46-B1BA-11B5C0A16531}" type="parTrans" cxnId="{E2C3B6A5-535B-2D4C-93EC-171A1F7F2DEE}">
      <dgm:prSet/>
      <dgm:spPr/>
      <dgm:t>
        <a:bodyPr/>
        <a:lstStyle/>
        <a:p>
          <a:endParaRPr lang="fr-FR"/>
        </a:p>
      </dgm:t>
    </dgm:pt>
    <dgm:pt modelId="{778B18DA-30AF-5245-94DC-EF9DB98CA950}" type="sibTrans" cxnId="{E2C3B6A5-535B-2D4C-93EC-171A1F7F2DEE}">
      <dgm:prSet/>
      <dgm:spPr/>
      <dgm:t>
        <a:bodyPr/>
        <a:lstStyle/>
        <a:p>
          <a:endParaRPr lang="fr-FR"/>
        </a:p>
      </dgm:t>
    </dgm:pt>
    <dgm:pt modelId="{781D05D9-9FDD-CF4F-9637-6ED917AF83EF}">
      <dgm:prSet phldrT="[Texte]"/>
      <dgm:spPr/>
      <dgm:t>
        <a:bodyPr/>
        <a:lstStyle/>
        <a:p>
          <a:pPr>
            <a:buNone/>
          </a:pPr>
          <a:r>
            <a:rPr lang="fr-FR" dirty="0">
              <a:latin typeface="Marianne" panose="02000000000000000000" pitchFamily="2" charset="0"/>
            </a:rPr>
            <a:t>Compétence 1.1</a:t>
          </a:r>
          <a:br>
            <a:rPr lang="fr-FR" dirty="0">
              <a:latin typeface="Marianne" panose="02000000000000000000" pitchFamily="2" charset="0"/>
            </a:rPr>
          </a:br>
          <a:r>
            <a:rPr lang="fr-FR" dirty="0">
              <a:latin typeface="Marianne" panose="02000000000000000000" pitchFamily="2" charset="0"/>
            </a:rPr>
            <a:t>Accueillir, </a:t>
          </a:r>
          <a:r>
            <a:rPr lang="fr-FR" b="1" dirty="0">
              <a:latin typeface="Marianne" panose="02000000000000000000" pitchFamily="2" charset="0"/>
            </a:rPr>
            <a:t>communiquer avec la personne, sa famille, son entourage</a:t>
          </a:r>
        </a:p>
      </dgm:t>
    </dgm:pt>
    <dgm:pt modelId="{03D6339F-CE68-C44E-9333-DEF5EAB55403}" type="parTrans" cxnId="{737FA50F-B668-704D-865F-23105D1F411B}">
      <dgm:prSet/>
      <dgm:spPr/>
      <dgm:t>
        <a:bodyPr/>
        <a:lstStyle/>
        <a:p>
          <a:endParaRPr lang="fr-FR"/>
        </a:p>
      </dgm:t>
    </dgm:pt>
    <dgm:pt modelId="{C8434922-3B6F-2047-8F0A-1FE6D05EF11B}" type="sibTrans" cxnId="{737FA50F-B668-704D-865F-23105D1F411B}">
      <dgm:prSet/>
      <dgm:spPr/>
      <dgm:t>
        <a:bodyPr/>
        <a:lstStyle/>
        <a:p>
          <a:endParaRPr lang="fr-FR"/>
        </a:p>
      </dgm:t>
    </dgm:pt>
    <dgm:pt modelId="{2309FE3F-ADE0-C74F-8A73-985A2719826B}">
      <dgm:prSet phldrT="[Texte]" custT="1"/>
      <dgm:spPr/>
      <dgm:t>
        <a:bodyPr/>
        <a:lstStyle/>
        <a:p>
          <a:pPr>
            <a:buNone/>
          </a:pPr>
          <a:r>
            <a:rPr lang="fr-FR" sz="1100" b="0" dirty="0">
              <a:latin typeface="Marianne" panose="02000000000000000000" pitchFamily="2" charset="0"/>
            </a:rPr>
            <a:t>1.1.2 créer une situation d’échange, favoriser le dialogue, l’expression de la personne, la coopération de la famille et l’entourage</a:t>
          </a:r>
          <a:endParaRPr lang="fr-FR" sz="1100" dirty="0">
            <a:latin typeface="Marianne" panose="02000000000000000000" pitchFamily="2" charset="0"/>
          </a:endParaRPr>
        </a:p>
      </dgm:t>
    </dgm:pt>
    <dgm:pt modelId="{F0120A3D-E9DE-5041-864A-8C720BB9A5B4}" type="parTrans" cxnId="{DCE0B5B4-09FD-C34D-A4BB-2AC406A04DC8}">
      <dgm:prSet/>
      <dgm:spPr/>
      <dgm:t>
        <a:bodyPr/>
        <a:lstStyle/>
        <a:p>
          <a:endParaRPr lang="fr-FR"/>
        </a:p>
      </dgm:t>
    </dgm:pt>
    <dgm:pt modelId="{05EF2A76-9DC2-B74B-B28F-A4BCFC80C348}" type="sibTrans" cxnId="{DCE0B5B4-09FD-C34D-A4BB-2AC406A04DC8}">
      <dgm:prSet/>
      <dgm:spPr/>
      <dgm:t>
        <a:bodyPr/>
        <a:lstStyle/>
        <a:p>
          <a:endParaRPr lang="fr-FR"/>
        </a:p>
      </dgm:t>
    </dgm:pt>
    <dgm:pt modelId="{AFFD390A-E319-184B-A628-856A9E036C3B}">
      <dgm:prSet phldrT="[Texte]"/>
      <dgm:spPr/>
      <dgm:t>
        <a:bodyPr/>
        <a:lstStyle/>
        <a:p>
          <a:pPr>
            <a:buNone/>
          </a:pPr>
          <a:r>
            <a:rPr lang="fr-FR" dirty="0">
              <a:latin typeface="Marianne" panose="02000000000000000000" pitchFamily="2" charset="0"/>
            </a:rPr>
            <a:t>Compétence 1.2</a:t>
          </a:r>
          <a:br>
            <a:rPr lang="fr-FR" dirty="0">
              <a:latin typeface="Marianne" panose="02000000000000000000" pitchFamily="2" charset="0"/>
            </a:rPr>
          </a:br>
          <a:r>
            <a:rPr lang="fr-FR" dirty="0">
              <a:latin typeface="Marianne" panose="02000000000000000000" pitchFamily="2" charset="0"/>
            </a:rPr>
            <a:t>Participer à la conception, au suivi, à la mise en œuvre et à l’évaluation du </a:t>
          </a:r>
          <a:r>
            <a:rPr lang="fr-FR" b="1" dirty="0">
              <a:latin typeface="Marianne" panose="02000000000000000000" pitchFamily="2" charset="0"/>
            </a:rPr>
            <a:t>projet individualisé, du projet de vie</a:t>
          </a:r>
          <a:r>
            <a:rPr lang="fr-FR" dirty="0">
              <a:latin typeface="Marianne" panose="02000000000000000000" pitchFamily="2" charset="0"/>
            </a:rPr>
            <a:t>, en lien avec l’équipe pluri professionnelle</a:t>
          </a:r>
        </a:p>
      </dgm:t>
    </dgm:pt>
    <dgm:pt modelId="{D42B6A55-C01E-1E48-9158-2C8565E2DFF9}" type="parTrans" cxnId="{2610FB86-78A2-C841-AD52-2FA80CD6D6B7}">
      <dgm:prSet/>
      <dgm:spPr/>
      <dgm:t>
        <a:bodyPr/>
        <a:lstStyle/>
        <a:p>
          <a:endParaRPr lang="fr-FR"/>
        </a:p>
      </dgm:t>
    </dgm:pt>
    <dgm:pt modelId="{1F5B36C7-BF61-6A49-AFD3-D91861A7F5C9}" type="sibTrans" cxnId="{2610FB86-78A2-C841-AD52-2FA80CD6D6B7}">
      <dgm:prSet/>
      <dgm:spPr/>
      <dgm:t>
        <a:bodyPr/>
        <a:lstStyle/>
        <a:p>
          <a:endParaRPr lang="fr-FR"/>
        </a:p>
      </dgm:t>
    </dgm:pt>
    <dgm:pt modelId="{F8B93012-CD54-0740-A04B-6568C6ACD7A5}">
      <dgm:prSet phldrT="[Texte]"/>
      <dgm:spPr/>
      <dgm:t>
        <a:bodyPr/>
        <a:lstStyle/>
        <a:p>
          <a:pPr>
            <a:buNone/>
          </a:pPr>
          <a:r>
            <a:rPr lang="fr-FR" b="0" dirty="0">
              <a:latin typeface="Marianne" panose="02000000000000000000" pitchFamily="2" charset="0"/>
            </a:rPr>
            <a:t>1.2.2 identifier et repérer les besoins, évaluer les potentialités de la personne</a:t>
          </a:r>
          <a:endParaRPr lang="fr-FR" dirty="0">
            <a:latin typeface="Marianne" panose="02000000000000000000" pitchFamily="2" charset="0"/>
          </a:endParaRPr>
        </a:p>
      </dgm:t>
    </dgm:pt>
    <dgm:pt modelId="{1A8F4FA9-103C-334C-868D-209DFC1730F5}" type="parTrans" cxnId="{BDD31CDF-764F-9A49-A0E3-6A2F84250730}">
      <dgm:prSet/>
      <dgm:spPr/>
      <dgm:t>
        <a:bodyPr/>
        <a:lstStyle/>
        <a:p>
          <a:endParaRPr lang="fr-FR"/>
        </a:p>
      </dgm:t>
    </dgm:pt>
    <dgm:pt modelId="{91EE7EEF-534E-6549-9219-445973E8D757}" type="sibTrans" cxnId="{BDD31CDF-764F-9A49-A0E3-6A2F84250730}">
      <dgm:prSet/>
      <dgm:spPr/>
      <dgm:t>
        <a:bodyPr/>
        <a:lstStyle/>
        <a:p>
          <a:endParaRPr lang="fr-FR"/>
        </a:p>
      </dgm:t>
    </dgm:pt>
    <dgm:pt modelId="{C29DA0B6-9B08-BA48-85FA-B0ED79C6AEA1}">
      <dgm:prSet/>
      <dgm:spPr/>
      <dgm:t>
        <a:bodyPr/>
        <a:lstStyle/>
        <a:p>
          <a:r>
            <a:rPr lang="fr-FR" dirty="0">
              <a:latin typeface="Marianne" panose="02000000000000000000" pitchFamily="2" charset="0"/>
            </a:rPr>
            <a:t>Compétence 1.3 </a:t>
          </a:r>
          <a:br>
            <a:rPr lang="fr-FR" dirty="0">
              <a:latin typeface="Marianne" panose="02000000000000000000" pitchFamily="2" charset="0"/>
            </a:rPr>
          </a:br>
          <a:r>
            <a:rPr lang="fr-FR" dirty="0">
              <a:latin typeface="Marianne" panose="02000000000000000000" pitchFamily="2" charset="0"/>
            </a:rPr>
            <a:t>Concevoir et mettre en œuvre des activités </a:t>
          </a:r>
          <a:r>
            <a:rPr lang="fr-FR" b="1" dirty="0">
              <a:latin typeface="Marianne" panose="02000000000000000000" pitchFamily="2" charset="0"/>
            </a:rPr>
            <a:t>d’acquisition ou de maintien de l’autonomie et de la vie sociale, pour une personne ou un groupe</a:t>
          </a:r>
        </a:p>
      </dgm:t>
    </dgm:pt>
    <dgm:pt modelId="{94358803-F378-0046-89D1-DA673703A4DD}" type="parTrans" cxnId="{49677378-465E-E94B-8F6D-487F0F913650}">
      <dgm:prSet/>
      <dgm:spPr/>
      <dgm:t>
        <a:bodyPr/>
        <a:lstStyle/>
        <a:p>
          <a:endParaRPr lang="fr-FR"/>
        </a:p>
      </dgm:t>
    </dgm:pt>
    <dgm:pt modelId="{B92F89F5-D08E-D645-8FF7-BAF71F672D4A}" type="sibTrans" cxnId="{49677378-465E-E94B-8F6D-487F0F913650}">
      <dgm:prSet/>
      <dgm:spPr/>
      <dgm:t>
        <a:bodyPr/>
        <a:lstStyle/>
        <a:p>
          <a:endParaRPr lang="fr-FR"/>
        </a:p>
      </dgm:t>
    </dgm:pt>
    <dgm:pt modelId="{F0873BFD-99CB-7147-A75A-2AE24D8B1427}">
      <dgm:prSet/>
      <dgm:spPr/>
      <dgm:t>
        <a:bodyPr/>
        <a:lstStyle/>
        <a:p>
          <a:pPr>
            <a:buNone/>
          </a:pPr>
          <a:r>
            <a:rPr lang="fr-FR" b="0" dirty="0">
              <a:latin typeface="Marianne" panose="02000000000000000000" pitchFamily="2" charset="0"/>
            </a:rPr>
            <a:t>1.3.3 accompagner à </a:t>
          </a:r>
          <a:r>
            <a:rPr lang="fr-FR" b="1" dirty="0">
              <a:latin typeface="Marianne" panose="02000000000000000000" pitchFamily="2" charset="0"/>
            </a:rPr>
            <a:t>l’utilisation des équipements numériques et domotiques </a:t>
          </a:r>
        </a:p>
      </dgm:t>
    </dgm:pt>
    <dgm:pt modelId="{BF1BCB32-A7AD-8747-B869-333DD39A0C48}" type="parTrans" cxnId="{8D31E87C-CEAC-8745-B649-B15CA3F60661}">
      <dgm:prSet/>
      <dgm:spPr/>
      <dgm:t>
        <a:bodyPr/>
        <a:lstStyle/>
        <a:p>
          <a:endParaRPr lang="fr-FR"/>
        </a:p>
      </dgm:t>
    </dgm:pt>
    <dgm:pt modelId="{539F2268-D9CD-514E-B3B3-6768E92D5F0A}" type="sibTrans" cxnId="{8D31E87C-CEAC-8745-B649-B15CA3F60661}">
      <dgm:prSet/>
      <dgm:spPr/>
      <dgm:t>
        <a:bodyPr/>
        <a:lstStyle/>
        <a:p>
          <a:endParaRPr lang="fr-FR"/>
        </a:p>
      </dgm:t>
    </dgm:pt>
    <dgm:pt modelId="{32221A9F-3D66-B44B-B46D-F4F328601F57}">
      <dgm:prSet phldrT="[Texte]" custT="1"/>
      <dgm:spPr/>
      <dgm:t>
        <a:bodyPr/>
        <a:lstStyle/>
        <a:p>
          <a:pPr>
            <a:buNone/>
          </a:pPr>
          <a:r>
            <a:rPr lang="fr-FR" sz="1100" b="0" dirty="0">
              <a:latin typeface="Marianne" panose="02000000000000000000" pitchFamily="2" charset="0"/>
            </a:rPr>
            <a:t>1.1.3 recueillir et analyser les attentes de la personne, de la famille, de l’entourage, proposer des solution</a:t>
          </a:r>
          <a:endParaRPr lang="fr-FR" sz="1100" dirty="0">
            <a:latin typeface="Marianne" panose="02000000000000000000" pitchFamily="2" charset="0"/>
          </a:endParaRPr>
        </a:p>
      </dgm:t>
    </dgm:pt>
    <dgm:pt modelId="{1DA198A4-0F1A-844B-874F-D1EC58636ED0}" type="parTrans" cxnId="{C6598489-4DF3-4340-8813-679ACB7C0C55}">
      <dgm:prSet/>
      <dgm:spPr/>
      <dgm:t>
        <a:bodyPr/>
        <a:lstStyle/>
        <a:p>
          <a:endParaRPr lang="fr-FR"/>
        </a:p>
      </dgm:t>
    </dgm:pt>
    <dgm:pt modelId="{2279BFD0-BDD6-0041-A344-43A0FDBB1A71}" type="sibTrans" cxnId="{C6598489-4DF3-4340-8813-679ACB7C0C55}">
      <dgm:prSet/>
      <dgm:spPr/>
      <dgm:t>
        <a:bodyPr/>
        <a:lstStyle/>
        <a:p>
          <a:endParaRPr lang="fr-FR"/>
        </a:p>
      </dgm:t>
    </dgm:pt>
    <dgm:pt modelId="{84108B3C-78D8-7143-9236-550C2C170B30}">
      <dgm:prSet phldrT="[Texte]" custT="1"/>
      <dgm:spPr/>
      <dgm:t>
        <a:bodyPr/>
        <a:lstStyle/>
        <a:p>
          <a:pPr>
            <a:buNone/>
          </a:pPr>
          <a:r>
            <a:rPr lang="fr-FR" sz="1100" b="0" dirty="0">
              <a:latin typeface="Marianne" panose="02000000000000000000" pitchFamily="2" charset="0"/>
            </a:rPr>
            <a:t>1.1.4 présenter le service ou la structure</a:t>
          </a:r>
          <a:endParaRPr lang="fr-FR" sz="1100" dirty="0">
            <a:latin typeface="Marianne" panose="02000000000000000000" pitchFamily="2" charset="0"/>
          </a:endParaRPr>
        </a:p>
      </dgm:t>
    </dgm:pt>
    <dgm:pt modelId="{FECD6B6A-048E-3448-A71F-9A39220B2CF2}" type="parTrans" cxnId="{587C45AD-0510-3344-A14A-B20282CD2AAD}">
      <dgm:prSet/>
      <dgm:spPr/>
      <dgm:t>
        <a:bodyPr/>
        <a:lstStyle/>
        <a:p>
          <a:endParaRPr lang="fr-FR"/>
        </a:p>
      </dgm:t>
    </dgm:pt>
    <dgm:pt modelId="{215042F4-EB6B-254E-AD2E-7C82D34D6591}" type="sibTrans" cxnId="{587C45AD-0510-3344-A14A-B20282CD2AAD}">
      <dgm:prSet/>
      <dgm:spPr/>
      <dgm:t>
        <a:bodyPr/>
        <a:lstStyle/>
        <a:p>
          <a:endParaRPr lang="fr-FR"/>
        </a:p>
      </dgm:t>
    </dgm:pt>
    <dgm:pt modelId="{0B9C55DE-93A4-3245-B9A2-B514F27482D0}">
      <dgm:prSet phldrT="[Texte]" custT="1"/>
      <dgm:spPr/>
      <dgm:t>
        <a:bodyPr/>
        <a:lstStyle/>
        <a:p>
          <a:pPr>
            <a:buNone/>
          </a:pPr>
          <a:r>
            <a:rPr lang="fr-FR" sz="1100" b="0" dirty="0">
              <a:latin typeface="Marianne" panose="02000000000000000000" pitchFamily="2" charset="0"/>
            </a:rPr>
            <a:t>1.1.5 adapter sa réponse en fonction des attitudes et comportements de la ou des personnes, en fonction de différentes situations dont situation de conflit </a:t>
          </a:r>
          <a:endParaRPr lang="fr-FR" sz="1100" dirty="0">
            <a:latin typeface="Marianne" panose="02000000000000000000" pitchFamily="2" charset="0"/>
          </a:endParaRPr>
        </a:p>
      </dgm:t>
    </dgm:pt>
    <dgm:pt modelId="{1014355C-45E3-094F-BA14-E1D3A5802B99}" type="parTrans" cxnId="{44457460-7769-FF4D-8202-D7326455AA25}">
      <dgm:prSet/>
      <dgm:spPr/>
      <dgm:t>
        <a:bodyPr/>
        <a:lstStyle/>
        <a:p>
          <a:endParaRPr lang="fr-FR"/>
        </a:p>
      </dgm:t>
    </dgm:pt>
    <dgm:pt modelId="{DDAEADDE-B463-9A4B-A4F7-78623D8BDF68}" type="sibTrans" cxnId="{44457460-7769-FF4D-8202-D7326455AA25}">
      <dgm:prSet/>
      <dgm:spPr/>
      <dgm:t>
        <a:bodyPr/>
        <a:lstStyle/>
        <a:p>
          <a:endParaRPr lang="fr-FR"/>
        </a:p>
      </dgm:t>
    </dgm:pt>
    <dgm:pt modelId="{105084FC-0391-B647-A428-F79BDC9FDEC6}">
      <dgm:prSet phldrT="[Texte]"/>
      <dgm:spPr/>
      <dgm:t>
        <a:bodyPr/>
        <a:lstStyle/>
        <a:p>
          <a:pPr>
            <a:buNone/>
          </a:pPr>
          <a:r>
            <a:rPr lang="fr-FR" b="0" dirty="0">
              <a:latin typeface="Marianne" panose="02000000000000000000" pitchFamily="2" charset="0"/>
            </a:rPr>
            <a:t>1.2.4 contribuer aux échanges lors d’une réunion</a:t>
          </a:r>
          <a:endParaRPr lang="fr-FR" dirty="0">
            <a:latin typeface="Marianne" panose="02000000000000000000" pitchFamily="2" charset="0"/>
          </a:endParaRPr>
        </a:p>
      </dgm:t>
    </dgm:pt>
    <dgm:pt modelId="{F8A9BDEE-FCD0-F74C-84A3-069411D2BE75}" type="parTrans" cxnId="{B1FB93E6-AEB8-584C-8CCA-B7A4E9C4FB06}">
      <dgm:prSet/>
      <dgm:spPr/>
      <dgm:t>
        <a:bodyPr/>
        <a:lstStyle/>
        <a:p>
          <a:endParaRPr lang="fr-FR"/>
        </a:p>
      </dgm:t>
    </dgm:pt>
    <dgm:pt modelId="{7695A267-3B6C-B042-B8C3-D5E948D499C1}" type="sibTrans" cxnId="{B1FB93E6-AEB8-584C-8CCA-B7A4E9C4FB06}">
      <dgm:prSet/>
      <dgm:spPr/>
      <dgm:t>
        <a:bodyPr/>
        <a:lstStyle/>
        <a:p>
          <a:endParaRPr lang="fr-FR"/>
        </a:p>
      </dgm:t>
    </dgm:pt>
    <dgm:pt modelId="{B53240F5-98CD-A64A-ADB9-30BA300626EB}">
      <dgm:prSet phldrT="[Texte]"/>
      <dgm:spPr/>
      <dgm:t>
        <a:bodyPr/>
        <a:lstStyle/>
        <a:p>
          <a:pPr>
            <a:buNone/>
          </a:pPr>
          <a:r>
            <a:rPr lang="fr-FR" b="0" dirty="0">
              <a:latin typeface="Marianne" panose="02000000000000000000" pitchFamily="2" charset="0"/>
            </a:rPr>
            <a:t>1.2.6 formaliser ou participer à l’élaboration, à la rédaction du projet individualisé, du projet de vie </a:t>
          </a:r>
          <a:endParaRPr lang="fr-FR" dirty="0">
            <a:latin typeface="Marianne" panose="02000000000000000000" pitchFamily="2" charset="0"/>
          </a:endParaRPr>
        </a:p>
      </dgm:t>
    </dgm:pt>
    <dgm:pt modelId="{B4146BD3-CFF4-444E-9247-384892CDEF46}" type="parTrans" cxnId="{F51AA923-3B7B-F34C-AD40-AEB38B82CB14}">
      <dgm:prSet/>
      <dgm:spPr/>
      <dgm:t>
        <a:bodyPr/>
        <a:lstStyle/>
        <a:p>
          <a:endParaRPr lang="fr-FR"/>
        </a:p>
      </dgm:t>
    </dgm:pt>
    <dgm:pt modelId="{212038BA-9EEA-6049-AD54-1670C8BDC1E4}" type="sibTrans" cxnId="{F51AA923-3B7B-F34C-AD40-AEB38B82CB14}">
      <dgm:prSet/>
      <dgm:spPr/>
      <dgm:t>
        <a:bodyPr/>
        <a:lstStyle/>
        <a:p>
          <a:endParaRPr lang="fr-FR"/>
        </a:p>
      </dgm:t>
    </dgm:pt>
    <dgm:pt modelId="{D6097361-B919-F341-98F7-A89DCE2FA83E}" type="pres">
      <dgm:prSet presAssocID="{B7ABE5A8-8C3D-9E4E-ACBB-6F96AE4EF75F}" presName="theList" presStyleCnt="0">
        <dgm:presLayoutVars>
          <dgm:dir/>
          <dgm:animLvl val="lvl"/>
          <dgm:resizeHandles val="exact"/>
        </dgm:presLayoutVars>
      </dgm:prSet>
      <dgm:spPr/>
    </dgm:pt>
    <dgm:pt modelId="{FA908737-9C72-2344-8410-84839A0AC690}" type="pres">
      <dgm:prSet presAssocID="{B0385192-5F2C-4548-8FE6-488FCA6EE162}" presName="compNode" presStyleCnt="0"/>
      <dgm:spPr/>
    </dgm:pt>
    <dgm:pt modelId="{436EE014-E6D1-B040-ADD9-7D21EEE2B464}" type="pres">
      <dgm:prSet presAssocID="{B0385192-5F2C-4548-8FE6-488FCA6EE162}" presName="aNode" presStyleLbl="bgShp" presStyleIdx="0" presStyleCnt="4"/>
      <dgm:spPr/>
    </dgm:pt>
    <dgm:pt modelId="{5F4BEF29-A592-FF4A-9274-1B1CFF7CDA3A}" type="pres">
      <dgm:prSet presAssocID="{B0385192-5F2C-4548-8FE6-488FCA6EE162}" presName="textNode" presStyleLbl="bgShp" presStyleIdx="0" presStyleCnt="4"/>
      <dgm:spPr/>
    </dgm:pt>
    <dgm:pt modelId="{7FDA504C-FF76-9445-9281-92AF86801153}" type="pres">
      <dgm:prSet presAssocID="{B0385192-5F2C-4548-8FE6-488FCA6EE162}" presName="compChildNode" presStyleCnt="0"/>
      <dgm:spPr/>
    </dgm:pt>
    <dgm:pt modelId="{11FC7B48-E2C0-7342-9B8E-2B2EE3BFBCA1}" type="pres">
      <dgm:prSet presAssocID="{B0385192-5F2C-4548-8FE6-488FCA6EE162}" presName="theInnerList" presStyleCnt="0"/>
      <dgm:spPr/>
    </dgm:pt>
    <dgm:pt modelId="{43B0B9CD-8FEA-ED4A-9A54-CE4C18FA50B0}" type="pres">
      <dgm:prSet presAssocID="{B0385192-5F2C-4548-8FE6-488FCA6EE162}" presName="aSpace" presStyleCnt="0"/>
      <dgm:spPr/>
    </dgm:pt>
    <dgm:pt modelId="{A7EEEC76-CE60-0D4F-9A2B-B1F75830DE10}" type="pres">
      <dgm:prSet presAssocID="{781D05D9-9FDD-CF4F-9637-6ED917AF83EF}" presName="compNode" presStyleCnt="0"/>
      <dgm:spPr/>
    </dgm:pt>
    <dgm:pt modelId="{8218E5D4-7012-8148-8C97-BFF4949F297D}" type="pres">
      <dgm:prSet presAssocID="{781D05D9-9FDD-CF4F-9637-6ED917AF83EF}" presName="aNode" presStyleLbl="bgShp" presStyleIdx="1" presStyleCnt="4"/>
      <dgm:spPr/>
    </dgm:pt>
    <dgm:pt modelId="{DF0929F8-FEB9-3C46-ADD7-E9428E3E8D90}" type="pres">
      <dgm:prSet presAssocID="{781D05D9-9FDD-CF4F-9637-6ED917AF83EF}" presName="textNode" presStyleLbl="bgShp" presStyleIdx="1" presStyleCnt="4"/>
      <dgm:spPr/>
    </dgm:pt>
    <dgm:pt modelId="{C2BA5E5D-05EA-0848-A3B5-D2CCD03EECE8}" type="pres">
      <dgm:prSet presAssocID="{781D05D9-9FDD-CF4F-9637-6ED917AF83EF}" presName="compChildNode" presStyleCnt="0"/>
      <dgm:spPr/>
    </dgm:pt>
    <dgm:pt modelId="{DF236239-3FCB-D84C-98DB-498370CC237C}" type="pres">
      <dgm:prSet presAssocID="{781D05D9-9FDD-CF4F-9637-6ED917AF83EF}" presName="theInnerList" presStyleCnt="0"/>
      <dgm:spPr/>
    </dgm:pt>
    <dgm:pt modelId="{445C0588-C76B-3F4E-BACC-718C0832B581}" type="pres">
      <dgm:prSet presAssocID="{2309FE3F-ADE0-C74F-8A73-985A2719826B}" presName="childNode" presStyleLbl="node1" presStyleIdx="0" presStyleCnt="8" custScaleY="146806">
        <dgm:presLayoutVars>
          <dgm:bulletEnabled val="1"/>
        </dgm:presLayoutVars>
      </dgm:prSet>
      <dgm:spPr/>
    </dgm:pt>
    <dgm:pt modelId="{22295366-9B23-7342-A8D3-DC78406AEF4A}" type="pres">
      <dgm:prSet presAssocID="{2309FE3F-ADE0-C74F-8A73-985A2719826B}" presName="aSpace2" presStyleCnt="0"/>
      <dgm:spPr/>
    </dgm:pt>
    <dgm:pt modelId="{EB6F532D-C788-3544-A362-560B5AE6BC5C}" type="pres">
      <dgm:prSet presAssocID="{32221A9F-3D66-B44B-B46D-F4F328601F57}" presName="childNode" presStyleLbl="node1" presStyleIdx="1" presStyleCnt="8">
        <dgm:presLayoutVars>
          <dgm:bulletEnabled val="1"/>
        </dgm:presLayoutVars>
      </dgm:prSet>
      <dgm:spPr/>
    </dgm:pt>
    <dgm:pt modelId="{33D4BA11-2B67-E442-B96D-E7595F6FB8AC}" type="pres">
      <dgm:prSet presAssocID="{32221A9F-3D66-B44B-B46D-F4F328601F57}" presName="aSpace2" presStyleCnt="0"/>
      <dgm:spPr/>
    </dgm:pt>
    <dgm:pt modelId="{D2EF883D-B8E0-C34A-979D-23D653768044}" type="pres">
      <dgm:prSet presAssocID="{84108B3C-78D8-7143-9236-550C2C170B30}" presName="childNode" presStyleLbl="node1" presStyleIdx="2" presStyleCnt="8">
        <dgm:presLayoutVars>
          <dgm:bulletEnabled val="1"/>
        </dgm:presLayoutVars>
      </dgm:prSet>
      <dgm:spPr/>
    </dgm:pt>
    <dgm:pt modelId="{B5912080-8FB7-9A47-9B99-54013DC5E353}" type="pres">
      <dgm:prSet presAssocID="{84108B3C-78D8-7143-9236-550C2C170B30}" presName="aSpace2" presStyleCnt="0"/>
      <dgm:spPr/>
    </dgm:pt>
    <dgm:pt modelId="{51644F0C-7C63-4445-9C45-B14A5864E6EE}" type="pres">
      <dgm:prSet presAssocID="{0B9C55DE-93A4-3245-B9A2-B514F27482D0}" presName="childNode" presStyleLbl="node1" presStyleIdx="3" presStyleCnt="8" custScaleY="139667">
        <dgm:presLayoutVars>
          <dgm:bulletEnabled val="1"/>
        </dgm:presLayoutVars>
      </dgm:prSet>
      <dgm:spPr/>
    </dgm:pt>
    <dgm:pt modelId="{DC8C9DB2-2D2A-1F4C-9E1D-F6EDC8ABBB85}" type="pres">
      <dgm:prSet presAssocID="{781D05D9-9FDD-CF4F-9637-6ED917AF83EF}" presName="aSpace" presStyleCnt="0"/>
      <dgm:spPr/>
    </dgm:pt>
    <dgm:pt modelId="{B514B8F3-17DF-9941-861F-6FE1B32099FA}" type="pres">
      <dgm:prSet presAssocID="{AFFD390A-E319-184B-A628-856A9E036C3B}" presName="compNode" presStyleCnt="0"/>
      <dgm:spPr/>
    </dgm:pt>
    <dgm:pt modelId="{93C61396-E384-694E-ACE2-5F084AB6FC3C}" type="pres">
      <dgm:prSet presAssocID="{AFFD390A-E319-184B-A628-856A9E036C3B}" presName="aNode" presStyleLbl="bgShp" presStyleIdx="2" presStyleCnt="4"/>
      <dgm:spPr/>
    </dgm:pt>
    <dgm:pt modelId="{6DD4EF3E-D96D-044B-A4C5-4B8175C72A6D}" type="pres">
      <dgm:prSet presAssocID="{AFFD390A-E319-184B-A628-856A9E036C3B}" presName="textNode" presStyleLbl="bgShp" presStyleIdx="2" presStyleCnt="4"/>
      <dgm:spPr/>
    </dgm:pt>
    <dgm:pt modelId="{D0032EA6-6A7A-944F-BF73-233C7D97DFC1}" type="pres">
      <dgm:prSet presAssocID="{AFFD390A-E319-184B-A628-856A9E036C3B}" presName="compChildNode" presStyleCnt="0"/>
      <dgm:spPr/>
    </dgm:pt>
    <dgm:pt modelId="{881C1EB0-B588-E54B-A5D1-CAB55711CB25}" type="pres">
      <dgm:prSet presAssocID="{AFFD390A-E319-184B-A628-856A9E036C3B}" presName="theInnerList" presStyleCnt="0"/>
      <dgm:spPr/>
    </dgm:pt>
    <dgm:pt modelId="{CEAB3C36-F8D9-0E46-B255-4735E6CC13A5}" type="pres">
      <dgm:prSet presAssocID="{F8B93012-CD54-0740-A04B-6568C6ACD7A5}" presName="childNode" presStyleLbl="node1" presStyleIdx="4" presStyleCnt="8">
        <dgm:presLayoutVars>
          <dgm:bulletEnabled val="1"/>
        </dgm:presLayoutVars>
      </dgm:prSet>
      <dgm:spPr/>
    </dgm:pt>
    <dgm:pt modelId="{B007269A-61BA-EC45-9E3F-E1363EC4019A}" type="pres">
      <dgm:prSet presAssocID="{F8B93012-CD54-0740-A04B-6568C6ACD7A5}" presName="aSpace2" presStyleCnt="0"/>
      <dgm:spPr/>
    </dgm:pt>
    <dgm:pt modelId="{C7E30A5B-0733-5743-9D3E-39A8E19B5B6A}" type="pres">
      <dgm:prSet presAssocID="{105084FC-0391-B647-A428-F79BDC9FDEC6}" presName="childNode" presStyleLbl="node1" presStyleIdx="5" presStyleCnt="8">
        <dgm:presLayoutVars>
          <dgm:bulletEnabled val="1"/>
        </dgm:presLayoutVars>
      </dgm:prSet>
      <dgm:spPr/>
    </dgm:pt>
    <dgm:pt modelId="{3DE4CDED-0CB0-B847-AF32-FEE5D280BF8D}" type="pres">
      <dgm:prSet presAssocID="{105084FC-0391-B647-A428-F79BDC9FDEC6}" presName="aSpace2" presStyleCnt="0"/>
      <dgm:spPr/>
    </dgm:pt>
    <dgm:pt modelId="{487C7C6D-7AEF-0D48-891D-B346CDAE030A}" type="pres">
      <dgm:prSet presAssocID="{B53240F5-98CD-A64A-ADB9-30BA300626EB}" presName="childNode" presStyleLbl="node1" presStyleIdx="6" presStyleCnt="8">
        <dgm:presLayoutVars>
          <dgm:bulletEnabled val="1"/>
        </dgm:presLayoutVars>
      </dgm:prSet>
      <dgm:spPr/>
    </dgm:pt>
    <dgm:pt modelId="{E56A0155-E51F-C045-80A1-CB4691A9BEE4}" type="pres">
      <dgm:prSet presAssocID="{AFFD390A-E319-184B-A628-856A9E036C3B}" presName="aSpace" presStyleCnt="0"/>
      <dgm:spPr/>
    </dgm:pt>
    <dgm:pt modelId="{D7A29107-2208-9C44-8C37-12853748E49C}" type="pres">
      <dgm:prSet presAssocID="{C29DA0B6-9B08-BA48-85FA-B0ED79C6AEA1}" presName="compNode" presStyleCnt="0"/>
      <dgm:spPr/>
    </dgm:pt>
    <dgm:pt modelId="{3E31634C-4768-E648-9C5C-AA273256A842}" type="pres">
      <dgm:prSet presAssocID="{C29DA0B6-9B08-BA48-85FA-B0ED79C6AEA1}" presName="aNode" presStyleLbl="bgShp" presStyleIdx="3" presStyleCnt="4"/>
      <dgm:spPr/>
    </dgm:pt>
    <dgm:pt modelId="{FA4FB3A0-F448-D94F-8D99-D696289AC2F8}" type="pres">
      <dgm:prSet presAssocID="{C29DA0B6-9B08-BA48-85FA-B0ED79C6AEA1}" presName="textNode" presStyleLbl="bgShp" presStyleIdx="3" presStyleCnt="4"/>
      <dgm:spPr/>
    </dgm:pt>
    <dgm:pt modelId="{A840E2F5-B15F-7D40-A6BD-5165B107AB74}" type="pres">
      <dgm:prSet presAssocID="{C29DA0B6-9B08-BA48-85FA-B0ED79C6AEA1}" presName="compChildNode" presStyleCnt="0"/>
      <dgm:spPr/>
    </dgm:pt>
    <dgm:pt modelId="{E93A5FCB-98CB-0948-A847-E78F3D2DD2C6}" type="pres">
      <dgm:prSet presAssocID="{C29DA0B6-9B08-BA48-85FA-B0ED79C6AEA1}" presName="theInnerList" presStyleCnt="0"/>
      <dgm:spPr/>
    </dgm:pt>
    <dgm:pt modelId="{BBDA41B5-F17A-4D4E-AE1F-AF4E6B54CED8}" type="pres">
      <dgm:prSet presAssocID="{F0873BFD-99CB-7147-A75A-2AE24D8B1427}" presName="childNode" presStyleLbl="node1" presStyleIdx="7" presStyleCnt="8">
        <dgm:presLayoutVars>
          <dgm:bulletEnabled val="1"/>
        </dgm:presLayoutVars>
      </dgm:prSet>
      <dgm:spPr/>
    </dgm:pt>
  </dgm:ptLst>
  <dgm:cxnLst>
    <dgm:cxn modelId="{BA11F90B-70E8-7D44-A1EB-FA794A50FC5B}" type="presOf" srcId="{F8B93012-CD54-0740-A04B-6568C6ACD7A5}" destId="{CEAB3C36-F8D9-0E46-B255-4735E6CC13A5}" srcOrd="0" destOrd="0" presId="urn:microsoft.com/office/officeart/2005/8/layout/lProcess2"/>
    <dgm:cxn modelId="{737FA50F-B668-704D-865F-23105D1F411B}" srcId="{B7ABE5A8-8C3D-9E4E-ACBB-6F96AE4EF75F}" destId="{781D05D9-9FDD-CF4F-9637-6ED917AF83EF}" srcOrd="1" destOrd="0" parTransId="{03D6339F-CE68-C44E-9333-DEF5EAB55403}" sibTransId="{C8434922-3B6F-2047-8F0A-1FE6D05EF11B}"/>
    <dgm:cxn modelId="{6E427710-AD0D-6645-90AB-7ECC9B981C45}" type="presOf" srcId="{AFFD390A-E319-184B-A628-856A9E036C3B}" destId="{93C61396-E384-694E-ACE2-5F084AB6FC3C}" srcOrd="0" destOrd="0" presId="urn:microsoft.com/office/officeart/2005/8/layout/lProcess2"/>
    <dgm:cxn modelId="{B8D03A17-685C-9A45-B8D9-859B7B4B98CA}" type="presOf" srcId="{B0385192-5F2C-4548-8FE6-488FCA6EE162}" destId="{436EE014-E6D1-B040-ADD9-7D21EEE2B464}" srcOrd="0" destOrd="0" presId="urn:microsoft.com/office/officeart/2005/8/layout/lProcess2"/>
    <dgm:cxn modelId="{F51AA923-3B7B-F34C-AD40-AEB38B82CB14}" srcId="{AFFD390A-E319-184B-A628-856A9E036C3B}" destId="{B53240F5-98CD-A64A-ADB9-30BA300626EB}" srcOrd="2" destOrd="0" parTransId="{B4146BD3-CFF4-444E-9247-384892CDEF46}" sibTransId="{212038BA-9EEA-6049-AD54-1670C8BDC1E4}"/>
    <dgm:cxn modelId="{1817F629-FF41-2C45-94D5-E162792ED305}" type="presOf" srcId="{C29DA0B6-9B08-BA48-85FA-B0ED79C6AEA1}" destId="{3E31634C-4768-E648-9C5C-AA273256A842}" srcOrd="0" destOrd="0" presId="urn:microsoft.com/office/officeart/2005/8/layout/lProcess2"/>
    <dgm:cxn modelId="{040F5041-597B-5F4C-BFF9-9BED939C12D0}" type="presOf" srcId="{781D05D9-9FDD-CF4F-9637-6ED917AF83EF}" destId="{8218E5D4-7012-8148-8C97-BFF4949F297D}" srcOrd="0" destOrd="0" presId="urn:microsoft.com/office/officeart/2005/8/layout/lProcess2"/>
    <dgm:cxn modelId="{97F9EA4C-1B72-9241-A0C8-FCC0C5397FBD}" type="presOf" srcId="{B7ABE5A8-8C3D-9E4E-ACBB-6F96AE4EF75F}" destId="{D6097361-B919-F341-98F7-A89DCE2FA83E}" srcOrd="0" destOrd="0" presId="urn:microsoft.com/office/officeart/2005/8/layout/lProcess2"/>
    <dgm:cxn modelId="{C5E9244D-FF32-FA43-AF8D-C10AF73E76EB}" type="presOf" srcId="{B0385192-5F2C-4548-8FE6-488FCA6EE162}" destId="{5F4BEF29-A592-FF4A-9274-1B1CFF7CDA3A}" srcOrd="1" destOrd="0" presId="urn:microsoft.com/office/officeart/2005/8/layout/lProcess2"/>
    <dgm:cxn modelId="{D880DE52-5099-354B-B242-6982A0E5BE1E}" type="presOf" srcId="{2309FE3F-ADE0-C74F-8A73-985A2719826B}" destId="{445C0588-C76B-3F4E-BACC-718C0832B581}" srcOrd="0" destOrd="0" presId="urn:microsoft.com/office/officeart/2005/8/layout/lProcess2"/>
    <dgm:cxn modelId="{44457460-7769-FF4D-8202-D7326455AA25}" srcId="{781D05D9-9FDD-CF4F-9637-6ED917AF83EF}" destId="{0B9C55DE-93A4-3245-B9A2-B514F27482D0}" srcOrd="3" destOrd="0" parTransId="{1014355C-45E3-094F-BA14-E1D3A5802B99}" sibTransId="{DDAEADDE-B463-9A4B-A4F7-78623D8BDF68}"/>
    <dgm:cxn modelId="{49677378-465E-E94B-8F6D-487F0F913650}" srcId="{B7ABE5A8-8C3D-9E4E-ACBB-6F96AE4EF75F}" destId="{C29DA0B6-9B08-BA48-85FA-B0ED79C6AEA1}" srcOrd="3" destOrd="0" parTransId="{94358803-F378-0046-89D1-DA673703A4DD}" sibTransId="{B92F89F5-D08E-D645-8FF7-BAF71F672D4A}"/>
    <dgm:cxn modelId="{8D31E87C-CEAC-8745-B649-B15CA3F60661}" srcId="{C29DA0B6-9B08-BA48-85FA-B0ED79C6AEA1}" destId="{F0873BFD-99CB-7147-A75A-2AE24D8B1427}" srcOrd="0" destOrd="0" parTransId="{BF1BCB32-A7AD-8747-B869-333DD39A0C48}" sibTransId="{539F2268-D9CD-514E-B3B3-6768E92D5F0A}"/>
    <dgm:cxn modelId="{F8302F82-F973-8F49-A089-D402AC277471}" type="presOf" srcId="{781D05D9-9FDD-CF4F-9637-6ED917AF83EF}" destId="{DF0929F8-FEB9-3C46-ADD7-E9428E3E8D90}" srcOrd="1" destOrd="0" presId="urn:microsoft.com/office/officeart/2005/8/layout/lProcess2"/>
    <dgm:cxn modelId="{2610FB86-78A2-C841-AD52-2FA80CD6D6B7}" srcId="{B7ABE5A8-8C3D-9E4E-ACBB-6F96AE4EF75F}" destId="{AFFD390A-E319-184B-A628-856A9E036C3B}" srcOrd="2" destOrd="0" parTransId="{D42B6A55-C01E-1E48-9158-2C8565E2DFF9}" sibTransId="{1F5B36C7-BF61-6A49-AFD3-D91861A7F5C9}"/>
    <dgm:cxn modelId="{C6598489-4DF3-4340-8813-679ACB7C0C55}" srcId="{781D05D9-9FDD-CF4F-9637-6ED917AF83EF}" destId="{32221A9F-3D66-B44B-B46D-F4F328601F57}" srcOrd="1" destOrd="0" parTransId="{1DA198A4-0F1A-844B-874F-D1EC58636ED0}" sibTransId="{2279BFD0-BDD6-0041-A344-43A0FDBB1A71}"/>
    <dgm:cxn modelId="{F25030A3-2CDD-A044-AECF-9A396F7EDE04}" type="presOf" srcId="{105084FC-0391-B647-A428-F79BDC9FDEC6}" destId="{C7E30A5B-0733-5743-9D3E-39A8E19B5B6A}" srcOrd="0" destOrd="0" presId="urn:microsoft.com/office/officeart/2005/8/layout/lProcess2"/>
    <dgm:cxn modelId="{E2C3B6A5-535B-2D4C-93EC-171A1F7F2DEE}" srcId="{B7ABE5A8-8C3D-9E4E-ACBB-6F96AE4EF75F}" destId="{B0385192-5F2C-4548-8FE6-488FCA6EE162}" srcOrd="0" destOrd="0" parTransId="{0FF01315-DA2B-9E46-B1BA-11B5C0A16531}" sibTransId="{778B18DA-30AF-5245-94DC-EF9DB98CA950}"/>
    <dgm:cxn modelId="{0A7360AC-6333-2F4B-ADA6-A2F7896D1202}" type="presOf" srcId="{32221A9F-3D66-B44B-B46D-F4F328601F57}" destId="{EB6F532D-C788-3544-A362-560B5AE6BC5C}" srcOrd="0" destOrd="0" presId="urn:microsoft.com/office/officeart/2005/8/layout/lProcess2"/>
    <dgm:cxn modelId="{587C45AD-0510-3344-A14A-B20282CD2AAD}" srcId="{781D05D9-9FDD-CF4F-9637-6ED917AF83EF}" destId="{84108B3C-78D8-7143-9236-550C2C170B30}" srcOrd="2" destOrd="0" parTransId="{FECD6B6A-048E-3448-A71F-9A39220B2CF2}" sibTransId="{215042F4-EB6B-254E-AD2E-7C82D34D6591}"/>
    <dgm:cxn modelId="{4A8828B4-F3C8-B447-8FDA-770B12674BDC}" type="presOf" srcId="{C29DA0B6-9B08-BA48-85FA-B0ED79C6AEA1}" destId="{FA4FB3A0-F448-D94F-8D99-D696289AC2F8}" srcOrd="1" destOrd="0" presId="urn:microsoft.com/office/officeart/2005/8/layout/lProcess2"/>
    <dgm:cxn modelId="{63595AB4-3380-354B-94AA-EBD5493A6E8D}" type="presOf" srcId="{0B9C55DE-93A4-3245-B9A2-B514F27482D0}" destId="{51644F0C-7C63-4445-9C45-B14A5864E6EE}" srcOrd="0" destOrd="0" presId="urn:microsoft.com/office/officeart/2005/8/layout/lProcess2"/>
    <dgm:cxn modelId="{DCE0B5B4-09FD-C34D-A4BB-2AC406A04DC8}" srcId="{781D05D9-9FDD-CF4F-9637-6ED917AF83EF}" destId="{2309FE3F-ADE0-C74F-8A73-985A2719826B}" srcOrd="0" destOrd="0" parTransId="{F0120A3D-E9DE-5041-864A-8C720BB9A5B4}" sibTransId="{05EF2A76-9DC2-B74B-B28F-A4BCFC80C348}"/>
    <dgm:cxn modelId="{B72FCDC2-C827-7B46-8423-E803932C8AD7}" type="presOf" srcId="{AFFD390A-E319-184B-A628-856A9E036C3B}" destId="{6DD4EF3E-D96D-044B-A4C5-4B8175C72A6D}" srcOrd="1" destOrd="0" presId="urn:microsoft.com/office/officeart/2005/8/layout/lProcess2"/>
    <dgm:cxn modelId="{BDD31CDF-764F-9A49-A0E3-6A2F84250730}" srcId="{AFFD390A-E319-184B-A628-856A9E036C3B}" destId="{F8B93012-CD54-0740-A04B-6568C6ACD7A5}" srcOrd="0" destOrd="0" parTransId="{1A8F4FA9-103C-334C-868D-209DFC1730F5}" sibTransId="{91EE7EEF-534E-6549-9219-445973E8D757}"/>
    <dgm:cxn modelId="{B1FB93E6-AEB8-584C-8CCA-B7A4E9C4FB06}" srcId="{AFFD390A-E319-184B-A628-856A9E036C3B}" destId="{105084FC-0391-B647-A428-F79BDC9FDEC6}" srcOrd="1" destOrd="0" parTransId="{F8A9BDEE-FCD0-F74C-84A3-069411D2BE75}" sibTransId="{7695A267-3B6C-B042-B8C3-D5E948D499C1}"/>
    <dgm:cxn modelId="{B3E7CAED-13C9-9844-B60B-C7F56D11A52E}" type="presOf" srcId="{F0873BFD-99CB-7147-A75A-2AE24D8B1427}" destId="{BBDA41B5-F17A-4D4E-AE1F-AF4E6B54CED8}" srcOrd="0" destOrd="0" presId="urn:microsoft.com/office/officeart/2005/8/layout/lProcess2"/>
    <dgm:cxn modelId="{1A5988F4-095D-6B4A-AB7C-D3EF571171D4}" type="presOf" srcId="{84108B3C-78D8-7143-9236-550C2C170B30}" destId="{D2EF883D-B8E0-C34A-979D-23D653768044}" srcOrd="0" destOrd="0" presId="urn:microsoft.com/office/officeart/2005/8/layout/lProcess2"/>
    <dgm:cxn modelId="{A21CFBFC-9C9F-C241-B34B-A33E331CD148}" type="presOf" srcId="{B53240F5-98CD-A64A-ADB9-30BA300626EB}" destId="{487C7C6D-7AEF-0D48-891D-B346CDAE030A}" srcOrd="0" destOrd="0" presId="urn:microsoft.com/office/officeart/2005/8/layout/lProcess2"/>
    <dgm:cxn modelId="{5442C69B-1F25-F445-99DF-BEF34E8EFF42}" type="presParOf" srcId="{D6097361-B919-F341-98F7-A89DCE2FA83E}" destId="{FA908737-9C72-2344-8410-84839A0AC690}" srcOrd="0" destOrd="0" presId="urn:microsoft.com/office/officeart/2005/8/layout/lProcess2"/>
    <dgm:cxn modelId="{E0C70A38-3A71-FD4B-8B66-7B82DD2FE3E2}" type="presParOf" srcId="{FA908737-9C72-2344-8410-84839A0AC690}" destId="{436EE014-E6D1-B040-ADD9-7D21EEE2B464}" srcOrd="0" destOrd="0" presId="urn:microsoft.com/office/officeart/2005/8/layout/lProcess2"/>
    <dgm:cxn modelId="{BCD0B748-E2B6-FF43-9BBB-BDBABB1805E7}" type="presParOf" srcId="{FA908737-9C72-2344-8410-84839A0AC690}" destId="{5F4BEF29-A592-FF4A-9274-1B1CFF7CDA3A}" srcOrd="1" destOrd="0" presId="urn:microsoft.com/office/officeart/2005/8/layout/lProcess2"/>
    <dgm:cxn modelId="{1DC821C8-7995-9341-ABAF-D01BB0C0993C}" type="presParOf" srcId="{FA908737-9C72-2344-8410-84839A0AC690}" destId="{7FDA504C-FF76-9445-9281-92AF86801153}" srcOrd="2" destOrd="0" presId="urn:microsoft.com/office/officeart/2005/8/layout/lProcess2"/>
    <dgm:cxn modelId="{03137A23-A6D2-4F4C-94BF-22187774D4B5}" type="presParOf" srcId="{7FDA504C-FF76-9445-9281-92AF86801153}" destId="{11FC7B48-E2C0-7342-9B8E-2B2EE3BFBCA1}" srcOrd="0" destOrd="0" presId="urn:microsoft.com/office/officeart/2005/8/layout/lProcess2"/>
    <dgm:cxn modelId="{D3DEF68B-0820-854E-8F1E-F07AC3D543D3}" type="presParOf" srcId="{D6097361-B919-F341-98F7-A89DCE2FA83E}" destId="{43B0B9CD-8FEA-ED4A-9A54-CE4C18FA50B0}" srcOrd="1" destOrd="0" presId="urn:microsoft.com/office/officeart/2005/8/layout/lProcess2"/>
    <dgm:cxn modelId="{3DB0179A-C099-8948-A7DC-E5C3FBD8DD5C}" type="presParOf" srcId="{D6097361-B919-F341-98F7-A89DCE2FA83E}" destId="{A7EEEC76-CE60-0D4F-9A2B-B1F75830DE10}" srcOrd="2" destOrd="0" presId="urn:microsoft.com/office/officeart/2005/8/layout/lProcess2"/>
    <dgm:cxn modelId="{E4DFE791-2786-F543-BDC9-373148A9499B}" type="presParOf" srcId="{A7EEEC76-CE60-0D4F-9A2B-B1F75830DE10}" destId="{8218E5D4-7012-8148-8C97-BFF4949F297D}" srcOrd="0" destOrd="0" presId="urn:microsoft.com/office/officeart/2005/8/layout/lProcess2"/>
    <dgm:cxn modelId="{A8F6E503-1AB6-2D45-9953-8056C0C2EB9A}" type="presParOf" srcId="{A7EEEC76-CE60-0D4F-9A2B-B1F75830DE10}" destId="{DF0929F8-FEB9-3C46-ADD7-E9428E3E8D90}" srcOrd="1" destOrd="0" presId="urn:microsoft.com/office/officeart/2005/8/layout/lProcess2"/>
    <dgm:cxn modelId="{5C909A9A-C41D-EF4A-8F6F-8A29344D95FA}" type="presParOf" srcId="{A7EEEC76-CE60-0D4F-9A2B-B1F75830DE10}" destId="{C2BA5E5D-05EA-0848-A3B5-D2CCD03EECE8}" srcOrd="2" destOrd="0" presId="urn:microsoft.com/office/officeart/2005/8/layout/lProcess2"/>
    <dgm:cxn modelId="{64DBBC95-EAC6-2C4F-905D-789D31BD151C}" type="presParOf" srcId="{C2BA5E5D-05EA-0848-A3B5-D2CCD03EECE8}" destId="{DF236239-3FCB-D84C-98DB-498370CC237C}" srcOrd="0" destOrd="0" presId="urn:microsoft.com/office/officeart/2005/8/layout/lProcess2"/>
    <dgm:cxn modelId="{82581FD3-CC0F-5442-9306-5AF23FC97925}" type="presParOf" srcId="{DF236239-3FCB-D84C-98DB-498370CC237C}" destId="{445C0588-C76B-3F4E-BACC-718C0832B581}" srcOrd="0" destOrd="0" presId="urn:microsoft.com/office/officeart/2005/8/layout/lProcess2"/>
    <dgm:cxn modelId="{7C0EAC5B-69C1-B944-B8FE-A44941CED646}" type="presParOf" srcId="{DF236239-3FCB-D84C-98DB-498370CC237C}" destId="{22295366-9B23-7342-A8D3-DC78406AEF4A}" srcOrd="1" destOrd="0" presId="urn:microsoft.com/office/officeart/2005/8/layout/lProcess2"/>
    <dgm:cxn modelId="{BEB2D156-6FC3-514D-8CF8-4F4DF49A6E78}" type="presParOf" srcId="{DF236239-3FCB-D84C-98DB-498370CC237C}" destId="{EB6F532D-C788-3544-A362-560B5AE6BC5C}" srcOrd="2" destOrd="0" presId="urn:microsoft.com/office/officeart/2005/8/layout/lProcess2"/>
    <dgm:cxn modelId="{2CBEE46A-1211-8B4A-9B69-A8AE98C76592}" type="presParOf" srcId="{DF236239-3FCB-D84C-98DB-498370CC237C}" destId="{33D4BA11-2B67-E442-B96D-E7595F6FB8AC}" srcOrd="3" destOrd="0" presId="urn:microsoft.com/office/officeart/2005/8/layout/lProcess2"/>
    <dgm:cxn modelId="{3E769773-F272-F94E-B7FD-EB63491F3370}" type="presParOf" srcId="{DF236239-3FCB-D84C-98DB-498370CC237C}" destId="{D2EF883D-B8E0-C34A-979D-23D653768044}" srcOrd="4" destOrd="0" presId="urn:microsoft.com/office/officeart/2005/8/layout/lProcess2"/>
    <dgm:cxn modelId="{375DA795-E8CC-EE40-9A18-606DD825A289}" type="presParOf" srcId="{DF236239-3FCB-D84C-98DB-498370CC237C}" destId="{B5912080-8FB7-9A47-9B99-54013DC5E353}" srcOrd="5" destOrd="0" presId="urn:microsoft.com/office/officeart/2005/8/layout/lProcess2"/>
    <dgm:cxn modelId="{501D1FDF-9099-2642-91BF-30C49AA13338}" type="presParOf" srcId="{DF236239-3FCB-D84C-98DB-498370CC237C}" destId="{51644F0C-7C63-4445-9C45-B14A5864E6EE}" srcOrd="6" destOrd="0" presId="urn:microsoft.com/office/officeart/2005/8/layout/lProcess2"/>
    <dgm:cxn modelId="{476483A8-D0E6-994D-A541-F538D43354D9}" type="presParOf" srcId="{D6097361-B919-F341-98F7-A89DCE2FA83E}" destId="{DC8C9DB2-2D2A-1F4C-9E1D-F6EDC8ABBB85}" srcOrd="3" destOrd="0" presId="urn:microsoft.com/office/officeart/2005/8/layout/lProcess2"/>
    <dgm:cxn modelId="{70344D8F-B83A-8842-9295-F48C49BD3751}" type="presParOf" srcId="{D6097361-B919-F341-98F7-A89DCE2FA83E}" destId="{B514B8F3-17DF-9941-861F-6FE1B32099FA}" srcOrd="4" destOrd="0" presId="urn:microsoft.com/office/officeart/2005/8/layout/lProcess2"/>
    <dgm:cxn modelId="{7B0C80A2-0ABE-4341-BC98-3F11427EFF49}" type="presParOf" srcId="{B514B8F3-17DF-9941-861F-6FE1B32099FA}" destId="{93C61396-E384-694E-ACE2-5F084AB6FC3C}" srcOrd="0" destOrd="0" presId="urn:microsoft.com/office/officeart/2005/8/layout/lProcess2"/>
    <dgm:cxn modelId="{34223A0D-BC52-A94E-83AE-0AA78AB7FAAF}" type="presParOf" srcId="{B514B8F3-17DF-9941-861F-6FE1B32099FA}" destId="{6DD4EF3E-D96D-044B-A4C5-4B8175C72A6D}" srcOrd="1" destOrd="0" presId="urn:microsoft.com/office/officeart/2005/8/layout/lProcess2"/>
    <dgm:cxn modelId="{BC0252B1-7344-B143-9189-F47664ABC095}" type="presParOf" srcId="{B514B8F3-17DF-9941-861F-6FE1B32099FA}" destId="{D0032EA6-6A7A-944F-BF73-233C7D97DFC1}" srcOrd="2" destOrd="0" presId="urn:microsoft.com/office/officeart/2005/8/layout/lProcess2"/>
    <dgm:cxn modelId="{42C87DF7-860D-754C-A9D6-ABD085365BE1}" type="presParOf" srcId="{D0032EA6-6A7A-944F-BF73-233C7D97DFC1}" destId="{881C1EB0-B588-E54B-A5D1-CAB55711CB25}" srcOrd="0" destOrd="0" presId="urn:microsoft.com/office/officeart/2005/8/layout/lProcess2"/>
    <dgm:cxn modelId="{26EB014F-B9D9-A644-8619-A6E3B174BDE6}" type="presParOf" srcId="{881C1EB0-B588-E54B-A5D1-CAB55711CB25}" destId="{CEAB3C36-F8D9-0E46-B255-4735E6CC13A5}" srcOrd="0" destOrd="0" presId="urn:microsoft.com/office/officeart/2005/8/layout/lProcess2"/>
    <dgm:cxn modelId="{A0387AF8-1421-B04A-BB72-D1CDD82A7F52}" type="presParOf" srcId="{881C1EB0-B588-E54B-A5D1-CAB55711CB25}" destId="{B007269A-61BA-EC45-9E3F-E1363EC4019A}" srcOrd="1" destOrd="0" presId="urn:microsoft.com/office/officeart/2005/8/layout/lProcess2"/>
    <dgm:cxn modelId="{99FDB902-7F56-AF49-9DCF-6E6C4A98F39A}" type="presParOf" srcId="{881C1EB0-B588-E54B-A5D1-CAB55711CB25}" destId="{C7E30A5B-0733-5743-9D3E-39A8E19B5B6A}" srcOrd="2" destOrd="0" presId="urn:microsoft.com/office/officeart/2005/8/layout/lProcess2"/>
    <dgm:cxn modelId="{88DD6610-687F-5B46-87B6-008851EB7B24}" type="presParOf" srcId="{881C1EB0-B588-E54B-A5D1-CAB55711CB25}" destId="{3DE4CDED-0CB0-B847-AF32-FEE5D280BF8D}" srcOrd="3" destOrd="0" presId="urn:microsoft.com/office/officeart/2005/8/layout/lProcess2"/>
    <dgm:cxn modelId="{4D371894-1E86-B04F-9789-5731A8D3C4DF}" type="presParOf" srcId="{881C1EB0-B588-E54B-A5D1-CAB55711CB25}" destId="{487C7C6D-7AEF-0D48-891D-B346CDAE030A}" srcOrd="4" destOrd="0" presId="urn:microsoft.com/office/officeart/2005/8/layout/lProcess2"/>
    <dgm:cxn modelId="{BEEEC0B9-A92C-6446-ADC7-3C99BC1E3E80}" type="presParOf" srcId="{D6097361-B919-F341-98F7-A89DCE2FA83E}" destId="{E56A0155-E51F-C045-80A1-CB4691A9BEE4}" srcOrd="5" destOrd="0" presId="urn:microsoft.com/office/officeart/2005/8/layout/lProcess2"/>
    <dgm:cxn modelId="{B7564F6B-8C4F-B641-8A3B-6B30015AEBAB}" type="presParOf" srcId="{D6097361-B919-F341-98F7-A89DCE2FA83E}" destId="{D7A29107-2208-9C44-8C37-12853748E49C}" srcOrd="6" destOrd="0" presId="urn:microsoft.com/office/officeart/2005/8/layout/lProcess2"/>
    <dgm:cxn modelId="{0A29CE10-1F4F-554B-8093-FD0BB03DBE27}" type="presParOf" srcId="{D7A29107-2208-9C44-8C37-12853748E49C}" destId="{3E31634C-4768-E648-9C5C-AA273256A842}" srcOrd="0" destOrd="0" presId="urn:microsoft.com/office/officeart/2005/8/layout/lProcess2"/>
    <dgm:cxn modelId="{430208CC-F63F-C645-8FFA-2E9DB8CD505C}" type="presParOf" srcId="{D7A29107-2208-9C44-8C37-12853748E49C}" destId="{FA4FB3A0-F448-D94F-8D99-D696289AC2F8}" srcOrd="1" destOrd="0" presId="urn:microsoft.com/office/officeart/2005/8/layout/lProcess2"/>
    <dgm:cxn modelId="{B708924A-FEBA-F64F-82F4-935BCA2A0493}" type="presParOf" srcId="{D7A29107-2208-9C44-8C37-12853748E49C}" destId="{A840E2F5-B15F-7D40-A6BD-5165B107AB74}" srcOrd="2" destOrd="0" presId="urn:microsoft.com/office/officeart/2005/8/layout/lProcess2"/>
    <dgm:cxn modelId="{3AADB5C1-1832-9143-BC21-C77E80DE495A}" type="presParOf" srcId="{A840E2F5-B15F-7D40-A6BD-5165B107AB74}" destId="{E93A5FCB-98CB-0948-A847-E78F3D2DD2C6}" srcOrd="0" destOrd="0" presId="urn:microsoft.com/office/officeart/2005/8/layout/lProcess2"/>
    <dgm:cxn modelId="{94BAF125-EA5F-934D-969A-91FBCBB2E0E1}" type="presParOf" srcId="{E93A5FCB-98CB-0948-A847-E78F3D2DD2C6}" destId="{BBDA41B5-F17A-4D4E-AE1F-AF4E6B54CED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F7E085-BA50-2543-A8F8-84B6063EC86D}" type="doc">
      <dgm:prSet loTypeId="urn:microsoft.com/office/officeart/2009/3/layout/HorizontalOrganizationChart" loCatId="process" qsTypeId="urn:microsoft.com/office/officeart/2005/8/quickstyle/simple1" qsCatId="simple" csTypeId="urn:microsoft.com/office/officeart/2005/8/colors/accent6_5" csCatId="accent6" phldr="1"/>
      <dgm:spPr/>
      <dgm:t>
        <a:bodyPr/>
        <a:lstStyle/>
        <a:p>
          <a:endParaRPr lang="fr-FR"/>
        </a:p>
      </dgm:t>
    </dgm:pt>
    <dgm:pt modelId="{7FBC056A-A7BF-7740-98BC-40C55DF3B061}">
      <dgm:prSet phldrT="[Texte]" custT="1"/>
      <dgm:spPr/>
      <dgm:t>
        <a:bodyPr/>
        <a:lstStyle/>
        <a:p>
          <a:r>
            <a:rPr lang="fr-FR" sz="2800" dirty="0">
              <a:latin typeface="Marianne" panose="02000000000000000000" pitchFamily="2" charset="0"/>
            </a:rPr>
            <a:t>Les savoirs associés du BLOC 1</a:t>
          </a: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2800" dirty="0">
              <a:latin typeface="Marianne" panose="02000000000000000000" pitchFamily="2" charset="0"/>
            </a:rPr>
            <a:t>Techniques professionnelles</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C9752D1B-4659-7341-9B82-9D417861EB8C}">
      <dgm:prSet phldrT="[Texte]" custT="1"/>
      <dgm:spPr/>
      <dgm:t>
        <a:bodyPr/>
        <a:lstStyle/>
        <a:p>
          <a:r>
            <a:rPr lang="fr-FR" sz="2800" dirty="0">
              <a:latin typeface="Marianne" panose="02000000000000000000" pitchFamily="2" charset="0"/>
            </a:rPr>
            <a:t>Nutrition - Alimentation</a:t>
          </a:r>
        </a:p>
      </dgm:t>
    </dgm:pt>
    <dgm:pt modelId="{37D4CF5B-6DA8-FA48-82D1-3AB62BA9CEA2}" type="parTrans" cxnId="{C08A5E3D-BB86-AE43-A051-14807AB16850}">
      <dgm:prSet/>
      <dgm:spPr/>
      <dgm:t>
        <a:bodyPr/>
        <a:lstStyle/>
        <a:p>
          <a:endParaRPr lang="fr-FR"/>
        </a:p>
      </dgm:t>
    </dgm:pt>
    <dgm:pt modelId="{3D32ABE8-B77F-0541-B3B1-BDF496BAB9D3}" type="sibTrans" cxnId="{C08A5E3D-BB86-AE43-A051-14807AB16850}">
      <dgm:prSet/>
      <dgm:spPr/>
      <dgm:t>
        <a:bodyPr/>
        <a:lstStyle/>
        <a:p>
          <a:endParaRPr lang="fr-FR"/>
        </a:p>
      </dgm:t>
    </dgm:pt>
    <dgm:pt modelId="{6FBCD5E3-D8F6-9345-B4BB-820CD0D82A48}">
      <dgm:prSet phldrT="[Texte]" custT="1"/>
      <dgm:spPr/>
      <dgm:t>
        <a:bodyPr/>
        <a:lstStyle/>
        <a:p>
          <a:r>
            <a:rPr lang="fr-FR" sz="2800" dirty="0">
              <a:latin typeface="Marianne" panose="02000000000000000000" pitchFamily="2" charset="0"/>
            </a:rPr>
            <a:t>Sciences médicosociales</a:t>
          </a:r>
        </a:p>
      </dgm:t>
    </dgm:pt>
    <dgm:pt modelId="{C0D2208C-D48C-7146-8944-8E458D47171F}" type="parTrans" cxnId="{3C9A2278-29F2-A844-B1C2-E5F0E687192A}">
      <dgm:prSet/>
      <dgm:spPr/>
      <dgm:t>
        <a:bodyPr/>
        <a:lstStyle/>
        <a:p>
          <a:endParaRPr lang="fr-FR"/>
        </a:p>
      </dgm:t>
    </dgm:pt>
    <dgm:pt modelId="{F8E618FD-7019-3E43-8FF5-5D79AFE340BA}" type="sibTrans" cxnId="{3C9A2278-29F2-A844-B1C2-E5F0E687192A}">
      <dgm:prSet/>
      <dgm:spPr/>
      <dgm:t>
        <a:bodyPr/>
        <a:lstStyle/>
        <a:p>
          <a:endParaRPr lang="fr-FR"/>
        </a:p>
      </dgm:t>
    </dgm:pt>
    <dgm:pt modelId="{565CD3B2-0540-E94C-87EB-DE745974D317}">
      <dgm:prSet phldrT="[Texte]" custT="1"/>
      <dgm:spPr/>
      <dgm:t>
        <a:bodyPr/>
        <a:lstStyle/>
        <a:p>
          <a:r>
            <a:rPr lang="fr-FR" sz="2800" dirty="0">
              <a:latin typeface="Marianne" panose="02000000000000000000" pitchFamily="2" charset="0"/>
            </a:rPr>
            <a:t>Biologie -Physiopathologie</a:t>
          </a:r>
        </a:p>
      </dgm:t>
    </dgm:pt>
    <dgm:pt modelId="{E9E0FDB3-5C37-2447-B52C-929EDBFFD4E9}" type="parTrans" cxnId="{F2D6A117-C8BC-9E46-B48D-276C5363F166}">
      <dgm:prSet/>
      <dgm:spPr/>
      <dgm:t>
        <a:bodyPr/>
        <a:lstStyle/>
        <a:p>
          <a:endParaRPr lang="fr-FR"/>
        </a:p>
      </dgm:t>
    </dgm:pt>
    <dgm:pt modelId="{D9E227F8-4CF0-6A43-8A45-0B02ECD84CC5}" type="sibTrans" cxnId="{F2D6A117-C8BC-9E46-B48D-276C5363F166}">
      <dgm:prSet/>
      <dgm:spPr/>
      <dgm:t>
        <a:bodyPr/>
        <a:lstStyle/>
        <a:p>
          <a:endParaRPr lang="fr-FR"/>
        </a:p>
      </dgm:t>
    </dgm:pt>
    <dgm:pt modelId="{C15D155E-ABA3-2A49-85DE-5D3E22FC1626}">
      <dgm:prSet phldrT="[Texte]" custT="1"/>
      <dgm:spPr/>
      <dgm:t>
        <a:bodyPr/>
        <a:lstStyle/>
        <a:p>
          <a:r>
            <a:rPr lang="fr-FR" sz="2800" dirty="0">
              <a:latin typeface="Marianne" panose="02000000000000000000" pitchFamily="2" charset="0"/>
            </a:rPr>
            <a:t>Les savoirs associés sont au service des compétences</a:t>
          </a:r>
          <a:br>
            <a:rPr lang="fr-FR" sz="2800" dirty="0">
              <a:latin typeface="Marianne" panose="02000000000000000000" pitchFamily="2" charset="0"/>
            </a:rPr>
          </a:br>
          <a:r>
            <a:rPr lang="fr-FR" sz="2800" dirty="0">
              <a:latin typeface="Marianne" panose="02000000000000000000" pitchFamily="2" charset="0"/>
            </a:rPr>
            <a:t>Ils sont répartis dans tous les blocs</a:t>
          </a:r>
        </a:p>
      </dgm:t>
    </dgm:pt>
    <dgm:pt modelId="{1B07BC16-CCAF-A747-90A0-D232BEF391EC}" type="parTrans" cxnId="{088CD5A9-EBBB-854D-A20A-3522677B7CFF}">
      <dgm:prSet/>
      <dgm:spPr/>
      <dgm:t>
        <a:bodyPr/>
        <a:lstStyle/>
        <a:p>
          <a:endParaRPr lang="fr-FR"/>
        </a:p>
      </dgm:t>
    </dgm:pt>
    <dgm:pt modelId="{A5A6AC99-816E-A144-8D1F-2DDEFE052394}" type="sibTrans" cxnId="{088CD5A9-EBBB-854D-A20A-3522677B7CFF}">
      <dgm:prSet/>
      <dgm:spPr/>
      <dgm:t>
        <a:bodyPr/>
        <a:lstStyle/>
        <a:p>
          <a:endParaRPr lang="fr-FR"/>
        </a:p>
      </dgm:t>
    </dgm:pt>
    <dgm:pt modelId="{6D9A343E-2F18-2C46-9E33-802C01EBFAB1}" type="pres">
      <dgm:prSet presAssocID="{02F7E085-BA50-2543-A8F8-84B6063EC86D}" presName="hierChild1" presStyleCnt="0">
        <dgm:presLayoutVars>
          <dgm:orgChart val="1"/>
          <dgm:chPref val="1"/>
          <dgm:dir/>
          <dgm:animOne val="branch"/>
          <dgm:animLvl val="lvl"/>
          <dgm:resizeHandles/>
        </dgm:presLayoutVars>
      </dgm:prSet>
      <dgm:spPr/>
    </dgm:pt>
    <dgm:pt modelId="{EE5F5481-4C5C-D345-8F30-C4E06C75987D}" type="pres">
      <dgm:prSet presAssocID="{7FBC056A-A7BF-7740-98BC-40C55DF3B061}" presName="hierRoot1" presStyleCnt="0">
        <dgm:presLayoutVars>
          <dgm:hierBranch val="init"/>
        </dgm:presLayoutVars>
      </dgm:prSet>
      <dgm:spPr/>
    </dgm:pt>
    <dgm:pt modelId="{C4198222-6AB9-1D4C-989E-FB6FDEA2850C}" type="pres">
      <dgm:prSet presAssocID="{7FBC056A-A7BF-7740-98BC-40C55DF3B061}" presName="rootComposite1" presStyleCnt="0"/>
      <dgm:spPr/>
    </dgm:pt>
    <dgm:pt modelId="{5635B5B8-8262-074C-961E-40CDF6DC48DE}" type="pres">
      <dgm:prSet presAssocID="{7FBC056A-A7BF-7740-98BC-40C55DF3B061}" presName="rootText1" presStyleLbl="node0" presStyleIdx="0" presStyleCnt="1" custScaleY="382850">
        <dgm:presLayoutVars>
          <dgm:chPref val="3"/>
        </dgm:presLayoutVars>
      </dgm:prSet>
      <dgm:spPr/>
    </dgm:pt>
    <dgm:pt modelId="{1B916862-1AC1-8941-BD6F-7358DD0533B5}" type="pres">
      <dgm:prSet presAssocID="{7FBC056A-A7BF-7740-98BC-40C55DF3B061}" presName="rootConnector1" presStyleLbl="node1" presStyleIdx="0" presStyleCnt="0"/>
      <dgm:spPr/>
    </dgm:pt>
    <dgm:pt modelId="{5FE1CCA3-875C-BC46-A6D8-1B7BFACDAD5A}" type="pres">
      <dgm:prSet presAssocID="{7FBC056A-A7BF-7740-98BC-40C55DF3B061}" presName="hierChild2" presStyleCnt="0"/>
      <dgm:spPr/>
    </dgm:pt>
    <dgm:pt modelId="{821E5A57-B888-EC4C-883D-47DE2605506C}" type="pres">
      <dgm:prSet presAssocID="{1B07BC16-CCAF-A747-90A0-D232BEF391EC}" presName="Name64" presStyleLbl="parChTrans1D2" presStyleIdx="0" presStyleCnt="1"/>
      <dgm:spPr/>
    </dgm:pt>
    <dgm:pt modelId="{3D92EB94-4D9D-4C47-83DB-4A70CB992D28}" type="pres">
      <dgm:prSet presAssocID="{C15D155E-ABA3-2A49-85DE-5D3E22FC1626}" presName="hierRoot2" presStyleCnt="0">
        <dgm:presLayoutVars>
          <dgm:hierBranch val="init"/>
        </dgm:presLayoutVars>
      </dgm:prSet>
      <dgm:spPr/>
    </dgm:pt>
    <dgm:pt modelId="{679C858F-3286-DB43-BB74-3C7496BEF147}" type="pres">
      <dgm:prSet presAssocID="{C15D155E-ABA3-2A49-85DE-5D3E22FC1626}" presName="rootComposite" presStyleCnt="0"/>
      <dgm:spPr/>
    </dgm:pt>
    <dgm:pt modelId="{174135FA-FF6D-2D40-A759-F5F184C34FA0}" type="pres">
      <dgm:prSet presAssocID="{C15D155E-ABA3-2A49-85DE-5D3E22FC1626}" presName="rootText" presStyleLbl="node2" presStyleIdx="0" presStyleCnt="1" custScaleY="526419">
        <dgm:presLayoutVars>
          <dgm:chPref val="3"/>
        </dgm:presLayoutVars>
      </dgm:prSet>
      <dgm:spPr/>
    </dgm:pt>
    <dgm:pt modelId="{AAF56BEB-F2FA-7040-A34A-9ADEB8F25727}" type="pres">
      <dgm:prSet presAssocID="{C15D155E-ABA3-2A49-85DE-5D3E22FC1626}" presName="rootConnector" presStyleLbl="node2" presStyleIdx="0" presStyleCnt="1"/>
      <dgm:spPr/>
    </dgm:pt>
    <dgm:pt modelId="{322E4962-0B0F-0E46-988C-38F5968A6AED}" type="pres">
      <dgm:prSet presAssocID="{C15D155E-ABA3-2A49-85DE-5D3E22FC1626}" presName="hierChild4" presStyleCnt="0"/>
      <dgm:spPr/>
    </dgm:pt>
    <dgm:pt modelId="{2619B15E-383A-074A-8C03-406F7BAB3890}" type="pres">
      <dgm:prSet presAssocID="{A962E765-E40F-4147-9179-3E3B98C61B77}" presName="Name64" presStyleLbl="parChTrans1D3" presStyleIdx="0" presStyleCnt="4"/>
      <dgm:spPr/>
    </dgm:pt>
    <dgm:pt modelId="{6D5091C2-8F78-444F-9240-9E619462D5C8}" type="pres">
      <dgm:prSet presAssocID="{793745B8-5580-3348-BDB4-B8E521C3F98E}" presName="hierRoot2" presStyleCnt="0">
        <dgm:presLayoutVars>
          <dgm:hierBranch val="init"/>
        </dgm:presLayoutVars>
      </dgm:prSet>
      <dgm:spPr/>
    </dgm:pt>
    <dgm:pt modelId="{D2225B6A-E084-EB4C-8294-C11E04FAEB9B}" type="pres">
      <dgm:prSet presAssocID="{793745B8-5580-3348-BDB4-B8E521C3F98E}" presName="rootComposite" presStyleCnt="0"/>
      <dgm:spPr/>
    </dgm:pt>
    <dgm:pt modelId="{5C46B3FF-82D0-A247-8106-565E8B0E1C0D}" type="pres">
      <dgm:prSet presAssocID="{793745B8-5580-3348-BDB4-B8E521C3F98E}" presName="rootText" presStyleLbl="node3" presStyleIdx="0" presStyleCnt="4" custScaleX="209535" custLinFactNeighborY="-29878">
        <dgm:presLayoutVars>
          <dgm:chPref val="3"/>
        </dgm:presLayoutVars>
      </dgm:prSet>
      <dgm:spPr/>
    </dgm:pt>
    <dgm:pt modelId="{923DF46D-3DF5-8A40-B8CF-26B31138A721}" type="pres">
      <dgm:prSet presAssocID="{793745B8-5580-3348-BDB4-B8E521C3F98E}" presName="rootConnector" presStyleLbl="node3" presStyleIdx="0" presStyleCnt="4"/>
      <dgm:spPr/>
    </dgm:pt>
    <dgm:pt modelId="{C6DC43A3-5E4D-CF4B-9ECA-425050F1C4BF}" type="pres">
      <dgm:prSet presAssocID="{793745B8-5580-3348-BDB4-B8E521C3F98E}" presName="hierChild4" presStyleCnt="0"/>
      <dgm:spPr/>
    </dgm:pt>
    <dgm:pt modelId="{C01F62F5-57F7-4F45-A209-B3B7E405FF54}" type="pres">
      <dgm:prSet presAssocID="{793745B8-5580-3348-BDB4-B8E521C3F98E}" presName="hierChild5" presStyleCnt="0"/>
      <dgm:spPr/>
    </dgm:pt>
    <dgm:pt modelId="{B10F24C9-FF35-EC49-8FA6-699A85F7B019}" type="pres">
      <dgm:prSet presAssocID="{37D4CF5B-6DA8-FA48-82D1-3AB62BA9CEA2}" presName="Name64" presStyleLbl="parChTrans1D3" presStyleIdx="1" presStyleCnt="4"/>
      <dgm:spPr/>
    </dgm:pt>
    <dgm:pt modelId="{FB5D6773-476B-B14D-A5EB-3E1D028C8613}" type="pres">
      <dgm:prSet presAssocID="{C9752D1B-4659-7341-9B82-9D417861EB8C}" presName="hierRoot2" presStyleCnt="0">
        <dgm:presLayoutVars>
          <dgm:hierBranch val="init"/>
        </dgm:presLayoutVars>
      </dgm:prSet>
      <dgm:spPr/>
    </dgm:pt>
    <dgm:pt modelId="{9A81AAE8-6526-0141-B19B-4F34ABDFD012}" type="pres">
      <dgm:prSet presAssocID="{C9752D1B-4659-7341-9B82-9D417861EB8C}" presName="rootComposite" presStyleCnt="0"/>
      <dgm:spPr/>
    </dgm:pt>
    <dgm:pt modelId="{2E95419B-1EAE-5A45-9DD4-3F58AD198479}" type="pres">
      <dgm:prSet presAssocID="{C9752D1B-4659-7341-9B82-9D417861EB8C}" presName="rootText" presStyleLbl="node3" presStyleIdx="1" presStyleCnt="4" custScaleX="210587">
        <dgm:presLayoutVars>
          <dgm:chPref val="3"/>
        </dgm:presLayoutVars>
      </dgm:prSet>
      <dgm:spPr/>
    </dgm:pt>
    <dgm:pt modelId="{6D8E85A2-7AD5-644E-9DC3-135003F42357}" type="pres">
      <dgm:prSet presAssocID="{C9752D1B-4659-7341-9B82-9D417861EB8C}" presName="rootConnector" presStyleLbl="node3" presStyleIdx="1" presStyleCnt="4"/>
      <dgm:spPr/>
    </dgm:pt>
    <dgm:pt modelId="{0E8A8CB0-E913-F846-94A8-EFE0A64E2020}" type="pres">
      <dgm:prSet presAssocID="{C9752D1B-4659-7341-9B82-9D417861EB8C}" presName="hierChild4" presStyleCnt="0"/>
      <dgm:spPr/>
    </dgm:pt>
    <dgm:pt modelId="{CBEE182F-029B-5642-B46C-1CC2A3BB72E0}" type="pres">
      <dgm:prSet presAssocID="{C9752D1B-4659-7341-9B82-9D417861EB8C}" presName="hierChild5" presStyleCnt="0"/>
      <dgm:spPr/>
    </dgm:pt>
    <dgm:pt modelId="{7806EFDC-EED4-0248-8C91-9F5566E85EDF}" type="pres">
      <dgm:prSet presAssocID="{C0D2208C-D48C-7146-8944-8E458D47171F}" presName="Name64" presStyleLbl="parChTrans1D3" presStyleIdx="2" presStyleCnt="4"/>
      <dgm:spPr/>
    </dgm:pt>
    <dgm:pt modelId="{7FBE8CF1-2AE8-4049-94FC-48F6DEFC237D}" type="pres">
      <dgm:prSet presAssocID="{6FBCD5E3-D8F6-9345-B4BB-820CD0D82A48}" presName="hierRoot2" presStyleCnt="0">
        <dgm:presLayoutVars>
          <dgm:hierBranch val="init"/>
        </dgm:presLayoutVars>
      </dgm:prSet>
      <dgm:spPr/>
    </dgm:pt>
    <dgm:pt modelId="{EFBE1491-D4F5-C344-BF11-45AC55797FCD}" type="pres">
      <dgm:prSet presAssocID="{6FBCD5E3-D8F6-9345-B4BB-820CD0D82A48}" presName="rootComposite" presStyleCnt="0"/>
      <dgm:spPr/>
    </dgm:pt>
    <dgm:pt modelId="{FB31EAD8-8167-534A-98EA-FBD359E8C353}" type="pres">
      <dgm:prSet presAssocID="{6FBCD5E3-D8F6-9345-B4BB-820CD0D82A48}" presName="rootText" presStyleLbl="node3" presStyleIdx="2" presStyleCnt="4" custScaleX="210737">
        <dgm:presLayoutVars>
          <dgm:chPref val="3"/>
        </dgm:presLayoutVars>
      </dgm:prSet>
      <dgm:spPr/>
    </dgm:pt>
    <dgm:pt modelId="{31AAD654-88A2-504D-9532-87449DE90E9F}" type="pres">
      <dgm:prSet presAssocID="{6FBCD5E3-D8F6-9345-B4BB-820CD0D82A48}" presName="rootConnector" presStyleLbl="node3" presStyleIdx="2" presStyleCnt="4"/>
      <dgm:spPr/>
    </dgm:pt>
    <dgm:pt modelId="{1B2A97E8-1915-AC47-A1BF-2505373B821E}" type="pres">
      <dgm:prSet presAssocID="{6FBCD5E3-D8F6-9345-B4BB-820CD0D82A48}" presName="hierChild4" presStyleCnt="0"/>
      <dgm:spPr/>
    </dgm:pt>
    <dgm:pt modelId="{381BD585-1A35-184E-93BC-E5FCB700EDA2}" type="pres">
      <dgm:prSet presAssocID="{6FBCD5E3-D8F6-9345-B4BB-820CD0D82A48}" presName="hierChild5" presStyleCnt="0"/>
      <dgm:spPr/>
    </dgm:pt>
    <dgm:pt modelId="{651135CE-5A05-EF40-AABC-A76DAE96986E}" type="pres">
      <dgm:prSet presAssocID="{E9E0FDB3-5C37-2447-B52C-929EDBFFD4E9}" presName="Name64" presStyleLbl="parChTrans1D3" presStyleIdx="3" presStyleCnt="4"/>
      <dgm:spPr/>
    </dgm:pt>
    <dgm:pt modelId="{C9E6AEF8-AEBF-0E4C-A2E7-2C97B399E5C0}" type="pres">
      <dgm:prSet presAssocID="{565CD3B2-0540-E94C-87EB-DE745974D317}" presName="hierRoot2" presStyleCnt="0">
        <dgm:presLayoutVars>
          <dgm:hierBranch val="init"/>
        </dgm:presLayoutVars>
      </dgm:prSet>
      <dgm:spPr/>
    </dgm:pt>
    <dgm:pt modelId="{5036C121-1123-8D49-830C-FD9F1E0BE347}" type="pres">
      <dgm:prSet presAssocID="{565CD3B2-0540-E94C-87EB-DE745974D317}" presName="rootComposite" presStyleCnt="0"/>
      <dgm:spPr/>
    </dgm:pt>
    <dgm:pt modelId="{0BEDD7B8-E39A-6446-B107-C047F3F33629}" type="pres">
      <dgm:prSet presAssocID="{565CD3B2-0540-E94C-87EB-DE745974D317}" presName="rootText" presStyleLbl="node3" presStyleIdx="3" presStyleCnt="4" custScaleX="210737">
        <dgm:presLayoutVars>
          <dgm:chPref val="3"/>
        </dgm:presLayoutVars>
      </dgm:prSet>
      <dgm:spPr/>
    </dgm:pt>
    <dgm:pt modelId="{14BBB2AC-920E-FB40-AD58-1164C823566A}" type="pres">
      <dgm:prSet presAssocID="{565CD3B2-0540-E94C-87EB-DE745974D317}" presName="rootConnector" presStyleLbl="node3" presStyleIdx="3" presStyleCnt="4"/>
      <dgm:spPr/>
    </dgm:pt>
    <dgm:pt modelId="{E11559B8-ED12-714E-B8A4-7109A3BC9AB9}" type="pres">
      <dgm:prSet presAssocID="{565CD3B2-0540-E94C-87EB-DE745974D317}" presName="hierChild4" presStyleCnt="0"/>
      <dgm:spPr/>
    </dgm:pt>
    <dgm:pt modelId="{0C1B6DD0-AFFE-0A4C-86FB-68E566F49D9F}" type="pres">
      <dgm:prSet presAssocID="{565CD3B2-0540-E94C-87EB-DE745974D317}" presName="hierChild5" presStyleCnt="0"/>
      <dgm:spPr/>
    </dgm:pt>
    <dgm:pt modelId="{98E6B793-42C7-B843-93DD-A0B5D9695579}" type="pres">
      <dgm:prSet presAssocID="{C15D155E-ABA3-2A49-85DE-5D3E22FC1626}" presName="hierChild5" presStyleCnt="0"/>
      <dgm:spPr/>
    </dgm:pt>
    <dgm:pt modelId="{E6233D77-295A-E642-ADAD-A74EF63C23F6}" type="pres">
      <dgm:prSet presAssocID="{7FBC056A-A7BF-7740-98BC-40C55DF3B061}" presName="hierChild3" presStyleCnt="0"/>
      <dgm:spPr/>
    </dgm:pt>
  </dgm:ptLst>
  <dgm:cxnLst>
    <dgm:cxn modelId="{CF115E0A-2142-1944-9FE7-AE873979C37C}" type="presOf" srcId="{6FBCD5E3-D8F6-9345-B4BB-820CD0D82A48}" destId="{FB31EAD8-8167-534A-98EA-FBD359E8C353}" srcOrd="0" destOrd="0" presId="urn:microsoft.com/office/officeart/2009/3/layout/HorizontalOrganizationChart"/>
    <dgm:cxn modelId="{8D153213-0040-A94D-AC8E-D98F9FFD9957}" type="presOf" srcId="{C15D155E-ABA3-2A49-85DE-5D3E22FC1626}" destId="{174135FA-FF6D-2D40-A759-F5F184C34FA0}" srcOrd="0" destOrd="0" presId="urn:microsoft.com/office/officeart/2009/3/layout/HorizontalOrganizationChart"/>
    <dgm:cxn modelId="{F2D6A117-C8BC-9E46-B48D-276C5363F166}" srcId="{C15D155E-ABA3-2A49-85DE-5D3E22FC1626}" destId="{565CD3B2-0540-E94C-87EB-DE745974D317}" srcOrd="3" destOrd="0" parTransId="{E9E0FDB3-5C37-2447-B52C-929EDBFFD4E9}" sibTransId="{D9E227F8-4CF0-6A43-8A45-0B02ECD84CC5}"/>
    <dgm:cxn modelId="{0BBA1219-84D9-B14A-8073-2D58984C1A6C}" type="presOf" srcId="{C9752D1B-4659-7341-9B82-9D417861EB8C}" destId="{2E95419B-1EAE-5A45-9DD4-3F58AD198479}" srcOrd="0" destOrd="0" presId="urn:microsoft.com/office/officeart/2009/3/layout/HorizontalOrganizationChart"/>
    <dgm:cxn modelId="{C08A5E3D-BB86-AE43-A051-14807AB16850}" srcId="{C15D155E-ABA3-2A49-85DE-5D3E22FC1626}" destId="{C9752D1B-4659-7341-9B82-9D417861EB8C}" srcOrd="1" destOrd="0" parTransId="{37D4CF5B-6DA8-FA48-82D1-3AB62BA9CEA2}" sibTransId="{3D32ABE8-B77F-0541-B3B1-BDF496BAB9D3}"/>
    <dgm:cxn modelId="{E3663D44-E516-4D4F-8BB0-20286D4AF3E8}" type="presOf" srcId="{7FBC056A-A7BF-7740-98BC-40C55DF3B061}" destId="{1B916862-1AC1-8941-BD6F-7358DD0533B5}" srcOrd="1" destOrd="0" presId="urn:microsoft.com/office/officeart/2009/3/layout/HorizontalOrganizationChart"/>
    <dgm:cxn modelId="{8750214A-9D3D-A94E-89EF-F186697FC5B8}" type="presOf" srcId="{7FBC056A-A7BF-7740-98BC-40C55DF3B061}" destId="{5635B5B8-8262-074C-961E-40CDF6DC48DE}" srcOrd="0" destOrd="0" presId="urn:microsoft.com/office/officeart/2009/3/layout/HorizontalOrganizationChart"/>
    <dgm:cxn modelId="{EDC2FF4A-B91C-C342-AF26-89AE3A32CAEC}" type="presOf" srcId="{E9E0FDB3-5C37-2447-B52C-929EDBFFD4E9}" destId="{651135CE-5A05-EF40-AABC-A76DAE96986E}" srcOrd="0" destOrd="0" presId="urn:microsoft.com/office/officeart/2009/3/layout/HorizontalOrganizationChart"/>
    <dgm:cxn modelId="{181B6D4F-2FAE-2A49-A7F0-4F6EC3FCF83F}" type="presOf" srcId="{37D4CF5B-6DA8-FA48-82D1-3AB62BA9CEA2}" destId="{B10F24C9-FF35-EC49-8FA6-699A85F7B019}" srcOrd="0" destOrd="0" presId="urn:microsoft.com/office/officeart/2009/3/layout/HorizontalOrganizationChart"/>
    <dgm:cxn modelId="{48D69F59-9119-0246-A739-3E2B0571C362}" type="presOf" srcId="{02F7E085-BA50-2543-A8F8-84B6063EC86D}" destId="{6D9A343E-2F18-2C46-9E33-802C01EBFAB1}" srcOrd="0" destOrd="0" presId="urn:microsoft.com/office/officeart/2009/3/layout/HorizontalOrganizationChart"/>
    <dgm:cxn modelId="{3C9A2278-29F2-A844-B1C2-E5F0E687192A}" srcId="{C15D155E-ABA3-2A49-85DE-5D3E22FC1626}" destId="{6FBCD5E3-D8F6-9345-B4BB-820CD0D82A48}" srcOrd="2" destOrd="0" parTransId="{C0D2208C-D48C-7146-8944-8E458D47171F}" sibTransId="{F8E618FD-7019-3E43-8FF5-5D79AFE340BA}"/>
    <dgm:cxn modelId="{85E4287B-5225-DC4E-A446-E2F68D2C02BD}" srcId="{02F7E085-BA50-2543-A8F8-84B6063EC86D}" destId="{7FBC056A-A7BF-7740-98BC-40C55DF3B061}" srcOrd="0" destOrd="0" parTransId="{6A626FD6-3755-9F4C-8CFC-7669688177DF}" sibTransId="{C31954A0-C552-604A-9B0D-9BFFA402BFFD}"/>
    <dgm:cxn modelId="{2478238E-1081-C64F-8A90-B9035511D37C}" type="presOf" srcId="{565CD3B2-0540-E94C-87EB-DE745974D317}" destId="{14BBB2AC-920E-FB40-AD58-1164C823566A}" srcOrd="1" destOrd="0" presId="urn:microsoft.com/office/officeart/2009/3/layout/HorizontalOrganizationChart"/>
    <dgm:cxn modelId="{D90EF390-E0C2-B34F-93C5-CC6297B8F4B6}" type="presOf" srcId="{1B07BC16-CCAF-A747-90A0-D232BEF391EC}" destId="{821E5A57-B888-EC4C-883D-47DE2605506C}" srcOrd="0" destOrd="0" presId="urn:microsoft.com/office/officeart/2009/3/layout/HorizontalOrganizationChart"/>
    <dgm:cxn modelId="{64591C93-4F70-034C-94DD-873065DE39F2}" type="presOf" srcId="{C0D2208C-D48C-7146-8944-8E458D47171F}" destId="{7806EFDC-EED4-0248-8C91-9F5566E85EDF}" srcOrd="0" destOrd="0" presId="urn:microsoft.com/office/officeart/2009/3/layout/HorizontalOrganizationChart"/>
    <dgm:cxn modelId="{544A4E9B-80D6-DA41-AC11-8B867241EEF7}" type="presOf" srcId="{793745B8-5580-3348-BDB4-B8E521C3F98E}" destId="{5C46B3FF-82D0-A247-8106-565E8B0E1C0D}" srcOrd="0" destOrd="0" presId="urn:microsoft.com/office/officeart/2009/3/layout/HorizontalOrganizationChart"/>
    <dgm:cxn modelId="{811DC2A1-7B10-244D-9981-BB3999C8424B}" type="presOf" srcId="{6FBCD5E3-D8F6-9345-B4BB-820CD0D82A48}" destId="{31AAD654-88A2-504D-9532-87449DE90E9F}" srcOrd="1" destOrd="0" presId="urn:microsoft.com/office/officeart/2009/3/layout/HorizontalOrganizationChart"/>
    <dgm:cxn modelId="{FE26F3A6-1270-A24D-91FC-40CF3F7DBF33}" type="presOf" srcId="{793745B8-5580-3348-BDB4-B8E521C3F98E}" destId="{923DF46D-3DF5-8A40-B8CF-26B31138A721}" srcOrd="1" destOrd="0" presId="urn:microsoft.com/office/officeart/2009/3/layout/HorizontalOrganizationChart"/>
    <dgm:cxn modelId="{84F47AA7-E1BA-674F-B446-08E48789D753}" srcId="{C15D155E-ABA3-2A49-85DE-5D3E22FC1626}" destId="{793745B8-5580-3348-BDB4-B8E521C3F98E}" srcOrd="0" destOrd="0" parTransId="{A962E765-E40F-4147-9179-3E3B98C61B77}" sibTransId="{B98B2600-A75A-FB41-B40D-DA294E171416}"/>
    <dgm:cxn modelId="{088CD5A9-EBBB-854D-A20A-3522677B7CFF}" srcId="{7FBC056A-A7BF-7740-98BC-40C55DF3B061}" destId="{C15D155E-ABA3-2A49-85DE-5D3E22FC1626}" srcOrd="0" destOrd="0" parTransId="{1B07BC16-CCAF-A747-90A0-D232BEF391EC}" sibTransId="{A5A6AC99-816E-A144-8D1F-2DDEFE052394}"/>
    <dgm:cxn modelId="{F38E79AF-F984-2440-8474-728039519D4A}" type="presOf" srcId="{A962E765-E40F-4147-9179-3E3B98C61B77}" destId="{2619B15E-383A-074A-8C03-406F7BAB3890}" srcOrd="0" destOrd="0" presId="urn:microsoft.com/office/officeart/2009/3/layout/HorizontalOrganizationChart"/>
    <dgm:cxn modelId="{CF44DFCB-73AD-0540-83CA-29C462B1FF13}" type="presOf" srcId="{565CD3B2-0540-E94C-87EB-DE745974D317}" destId="{0BEDD7B8-E39A-6446-B107-C047F3F33629}" srcOrd="0" destOrd="0" presId="urn:microsoft.com/office/officeart/2009/3/layout/HorizontalOrganizationChart"/>
    <dgm:cxn modelId="{023BFCE6-F1E7-3340-BBBA-DBF4207AC601}" type="presOf" srcId="{C9752D1B-4659-7341-9B82-9D417861EB8C}" destId="{6D8E85A2-7AD5-644E-9DC3-135003F42357}" srcOrd="1" destOrd="0" presId="urn:microsoft.com/office/officeart/2009/3/layout/HorizontalOrganizationChart"/>
    <dgm:cxn modelId="{92B75CED-27CB-5A42-BA51-4CB6D7F29E8F}" type="presOf" srcId="{C15D155E-ABA3-2A49-85DE-5D3E22FC1626}" destId="{AAF56BEB-F2FA-7040-A34A-9ADEB8F25727}" srcOrd="1" destOrd="0" presId="urn:microsoft.com/office/officeart/2009/3/layout/HorizontalOrganizationChart"/>
    <dgm:cxn modelId="{61E37DF5-F9EA-6242-985C-2A123FFD96D2}" type="presParOf" srcId="{6D9A343E-2F18-2C46-9E33-802C01EBFAB1}" destId="{EE5F5481-4C5C-D345-8F30-C4E06C75987D}" srcOrd="0" destOrd="0" presId="urn:microsoft.com/office/officeart/2009/3/layout/HorizontalOrganizationChart"/>
    <dgm:cxn modelId="{BEC1DB67-3915-2F46-A087-7BFD5B9A4FE7}" type="presParOf" srcId="{EE5F5481-4C5C-D345-8F30-C4E06C75987D}" destId="{C4198222-6AB9-1D4C-989E-FB6FDEA2850C}" srcOrd="0" destOrd="0" presId="urn:microsoft.com/office/officeart/2009/3/layout/HorizontalOrganizationChart"/>
    <dgm:cxn modelId="{6FB5A1F3-EF84-7340-8899-125D93BB57C6}" type="presParOf" srcId="{C4198222-6AB9-1D4C-989E-FB6FDEA2850C}" destId="{5635B5B8-8262-074C-961E-40CDF6DC48DE}" srcOrd="0" destOrd="0" presId="urn:microsoft.com/office/officeart/2009/3/layout/HorizontalOrganizationChart"/>
    <dgm:cxn modelId="{F9F50AF0-9AA4-9246-9249-130BCEA5419A}" type="presParOf" srcId="{C4198222-6AB9-1D4C-989E-FB6FDEA2850C}" destId="{1B916862-1AC1-8941-BD6F-7358DD0533B5}" srcOrd="1" destOrd="0" presId="urn:microsoft.com/office/officeart/2009/3/layout/HorizontalOrganizationChart"/>
    <dgm:cxn modelId="{3BCC3310-9F0B-D945-87F0-727C60ACE604}" type="presParOf" srcId="{EE5F5481-4C5C-D345-8F30-C4E06C75987D}" destId="{5FE1CCA3-875C-BC46-A6D8-1B7BFACDAD5A}" srcOrd="1" destOrd="0" presId="urn:microsoft.com/office/officeart/2009/3/layout/HorizontalOrganizationChart"/>
    <dgm:cxn modelId="{46A87DCC-8EBB-B24F-91AC-74E58E4A605C}" type="presParOf" srcId="{5FE1CCA3-875C-BC46-A6D8-1B7BFACDAD5A}" destId="{821E5A57-B888-EC4C-883D-47DE2605506C}" srcOrd="0" destOrd="0" presId="urn:microsoft.com/office/officeart/2009/3/layout/HorizontalOrganizationChart"/>
    <dgm:cxn modelId="{A4FC4C3A-7897-7A45-9C20-A9DBE4E71668}" type="presParOf" srcId="{5FE1CCA3-875C-BC46-A6D8-1B7BFACDAD5A}" destId="{3D92EB94-4D9D-4C47-83DB-4A70CB992D28}" srcOrd="1" destOrd="0" presId="urn:microsoft.com/office/officeart/2009/3/layout/HorizontalOrganizationChart"/>
    <dgm:cxn modelId="{55027351-15AF-BD4F-B928-DD17CDC13E1E}" type="presParOf" srcId="{3D92EB94-4D9D-4C47-83DB-4A70CB992D28}" destId="{679C858F-3286-DB43-BB74-3C7496BEF147}" srcOrd="0" destOrd="0" presId="urn:microsoft.com/office/officeart/2009/3/layout/HorizontalOrganizationChart"/>
    <dgm:cxn modelId="{057AD8D4-FD5D-2C45-940D-AA8DB599E4CC}" type="presParOf" srcId="{679C858F-3286-DB43-BB74-3C7496BEF147}" destId="{174135FA-FF6D-2D40-A759-F5F184C34FA0}" srcOrd="0" destOrd="0" presId="urn:microsoft.com/office/officeart/2009/3/layout/HorizontalOrganizationChart"/>
    <dgm:cxn modelId="{A5D55A71-4105-3A44-8A17-537E97D16931}" type="presParOf" srcId="{679C858F-3286-DB43-BB74-3C7496BEF147}" destId="{AAF56BEB-F2FA-7040-A34A-9ADEB8F25727}" srcOrd="1" destOrd="0" presId="urn:microsoft.com/office/officeart/2009/3/layout/HorizontalOrganizationChart"/>
    <dgm:cxn modelId="{354F61B0-997B-F148-94A7-5A939B93D7D9}" type="presParOf" srcId="{3D92EB94-4D9D-4C47-83DB-4A70CB992D28}" destId="{322E4962-0B0F-0E46-988C-38F5968A6AED}" srcOrd="1" destOrd="0" presId="urn:microsoft.com/office/officeart/2009/3/layout/HorizontalOrganizationChart"/>
    <dgm:cxn modelId="{2A534A7C-A28E-5E4B-8D25-EC31A6259171}" type="presParOf" srcId="{322E4962-0B0F-0E46-988C-38F5968A6AED}" destId="{2619B15E-383A-074A-8C03-406F7BAB3890}" srcOrd="0" destOrd="0" presId="urn:microsoft.com/office/officeart/2009/3/layout/HorizontalOrganizationChart"/>
    <dgm:cxn modelId="{A8FE7793-C898-834C-847D-D95CC2CD3A52}" type="presParOf" srcId="{322E4962-0B0F-0E46-988C-38F5968A6AED}" destId="{6D5091C2-8F78-444F-9240-9E619462D5C8}" srcOrd="1" destOrd="0" presId="urn:microsoft.com/office/officeart/2009/3/layout/HorizontalOrganizationChart"/>
    <dgm:cxn modelId="{A08E7677-F7D9-C743-B04F-EB5FEAE2C045}" type="presParOf" srcId="{6D5091C2-8F78-444F-9240-9E619462D5C8}" destId="{D2225B6A-E084-EB4C-8294-C11E04FAEB9B}" srcOrd="0" destOrd="0" presId="urn:microsoft.com/office/officeart/2009/3/layout/HorizontalOrganizationChart"/>
    <dgm:cxn modelId="{DE1CF46C-FEDB-5D46-97BB-BE67382073D6}" type="presParOf" srcId="{D2225B6A-E084-EB4C-8294-C11E04FAEB9B}" destId="{5C46B3FF-82D0-A247-8106-565E8B0E1C0D}" srcOrd="0" destOrd="0" presId="urn:microsoft.com/office/officeart/2009/3/layout/HorizontalOrganizationChart"/>
    <dgm:cxn modelId="{16F109AB-A7D5-8C47-B201-145891D5CC84}" type="presParOf" srcId="{D2225B6A-E084-EB4C-8294-C11E04FAEB9B}" destId="{923DF46D-3DF5-8A40-B8CF-26B31138A721}" srcOrd="1" destOrd="0" presId="urn:microsoft.com/office/officeart/2009/3/layout/HorizontalOrganizationChart"/>
    <dgm:cxn modelId="{D362267C-DA30-294B-8197-169B5BD82052}" type="presParOf" srcId="{6D5091C2-8F78-444F-9240-9E619462D5C8}" destId="{C6DC43A3-5E4D-CF4B-9ECA-425050F1C4BF}" srcOrd="1" destOrd="0" presId="urn:microsoft.com/office/officeart/2009/3/layout/HorizontalOrganizationChart"/>
    <dgm:cxn modelId="{D82A3673-50E9-2B43-83D7-25F6F23498B8}" type="presParOf" srcId="{6D5091C2-8F78-444F-9240-9E619462D5C8}" destId="{C01F62F5-57F7-4F45-A209-B3B7E405FF54}" srcOrd="2" destOrd="0" presId="urn:microsoft.com/office/officeart/2009/3/layout/HorizontalOrganizationChart"/>
    <dgm:cxn modelId="{ED33E3E8-4EED-BC46-8D34-98DA750C9650}" type="presParOf" srcId="{322E4962-0B0F-0E46-988C-38F5968A6AED}" destId="{B10F24C9-FF35-EC49-8FA6-699A85F7B019}" srcOrd="2" destOrd="0" presId="urn:microsoft.com/office/officeart/2009/3/layout/HorizontalOrganizationChart"/>
    <dgm:cxn modelId="{18E368C0-57E6-AB4A-993C-7250535B456E}" type="presParOf" srcId="{322E4962-0B0F-0E46-988C-38F5968A6AED}" destId="{FB5D6773-476B-B14D-A5EB-3E1D028C8613}" srcOrd="3" destOrd="0" presId="urn:microsoft.com/office/officeart/2009/3/layout/HorizontalOrganizationChart"/>
    <dgm:cxn modelId="{7B0B5A4F-9D4B-E04F-ADFD-F42A40FB00F1}" type="presParOf" srcId="{FB5D6773-476B-B14D-A5EB-3E1D028C8613}" destId="{9A81AAE8-6526-0141-B19B-4F34ABDFD012}" srcOrd="0" destOrd="0" presId="urn:microsoft.com/office/officeart/2009/3/layout/HorizontalOrganizationChart"/>
    <dgm:cxn modelId="{E394F875-D53B-1745-B471-191DCF22CA6D}" type="presParOf" srcId="{9A81AAE8-6526-0141-B19B-4F34ABDFD012}" destId="{2E95419B-1EAE-5A45-9DD4-3F58AD198479}" srcOrd="0" destOrd="0" presId="urn:microsoft.com/office/officeart/2009/3/layout/HorizontalOrganizationChart"/>
    <dgm:cxn modelId="{B24BB49E-160D-E44B-9943-1998521AE817}" type="presParOf" srcId="{9A81AAE8-6526-0141-B19B-4F34ABDFD012}" destId="{6D8E85A2-7AD5-644E-9DC3-135003F42357}" srcOrd="1" destOrd="0" presId="urn:microsoft.com/office/officeart/2009/3/layout/HorizontalOrganizationChart"/>
    <dgm:cxn modelId="{909D5CE3-7292-CF4A-A068-879707E34C67}" type="presParOf" srcId="{FB5D6773-476B-B14D-A5EB-3E1D028C8613}" destId="{0E8A8CB0-E913-F846-94A8-EFE0A64E2020}" srcOrd="1" destOrd="0" presId="urn:microsoft.com/office/officeart/2009/3/layout/HorizontalOrganizationChart"/>
    <dgm:cxn modelId="{AA8708CD-44E8-5840-B28D-322A8753E42F}" type="presParOf" srcId="{FB5D6773-476B-B14D-A5EB-3E1D028C8613}" destId="{CBEE182F-029B-5642-B46C-1CC2A3BB72E0}" srcOrd="2" destOrd="0" presId="urn:microsoft.com/office/officeart/2009/3/layout/HorizontalOrganizationChart"/>
    <dgm:cxn modelId="{976CF171-002B-2048-ADBC-64BB6DECA6E3}" type="presParOf" srcId="{322E4962-0B0F-0E46-988C-38F5968A6AED}" destId="{7806EFDC-EED4-0248-8C91-9F5566E85EDF}" srcOrd="4" destOrd="0" presId="urn:microsoft.com/office/officeart/2009/3/layout/HorizontalOrganizationChart"/>
    <dgm:cxn modelId="{E8ADDD4B-4568-9848-A418-DD07152A4282}" type="presParOf" srcId="{322E4962-0B0F-0E46-988C-38F5968A6AED}" destId="{7FBE8CF1-2AE8-4049-94FC-48F6DEFC237D}" srcOrd="5" destOrd="0" presId="urn:microsoft.com/office/officeart/2009/3/layout/HorizontalOrganizationChart"/>
    <dgm:cxn modelId="{D2E92839-B642-1245-A136-78A9BBFAF57E}" type="presParOf" srcId="{7FBE8CF1-2AE8-4049-94FC-48F6DEFC237D}" destId="{EFBE1491-D4F5-C344-BF11-45AC55797FCD}" srcOrd="0" destOrd="0" presId="urn:microsoft.com/office/officeart/2009/3/layout/HorizontalOrganizationChart"/>
    <dgm:cxn modelId="{3C705145-919F-0042-A942-0839521473DF}" type="presParOf" srcId="{EFBE1491-D4F5-C344-BF11-45AC55797FCD}" destId="{FB31EAD8-8167-534A-98EA-FBD359E8C353}" srcOrd="0" destOrd="0" presId="urn:microsoft.com/office/officeart/2009/3/layout/HorizontalOrganizationChart"/>
    <dgm:cxn modelId="{DA49459A-FB51-6842-A582-FEBE06EE4FB5}" type="presParOf" srcId="{EFBE1491-D4F5-C344-BF11-45AC55797FCD}" destId="{31AAD654-88A2-504D-9532-87449DE90E9F}" srcOrd="1" destOrd="0" presId="urn:microsoft.com/office/officeart/2009/3/layout/HorizontalOrganizationChart"/>
    <dgm:cxn modelId="{2DF4A0E4-60A3-B64D-A804-A62F2C82C677}" type="presParOf" srcId="{7FBE8CF1-2AE8-4049-94FC-48F6DEFC237D}" destId="{1B2A97E8-1915-AC47-A1BF-2505373B821E}" srcOrd="1" destOrd="0" presId="urn:microsoft.com/office/officeart/2009/3/layout/HorizontalOrganizationChart"/>
    <dgm:cxn modelId="{AB536362-8C55-5D45-8CAB-FC87982E81A8}" type="presParOf" srcId="{7FBE8CF1-2AE8-4049-94FC-48F6DEFC237D}" destId="{381BD585-1A35-184E-93BC-E5FCB700EDA2}" srcOrd="2" destOrd="0" presId="urn:microsoft.com/office/officeart/2009/3/layout/HorizontalOrganizationChart"/>
    <dgm:cxn modelId="{D8680D89-E12C-7D40-B450-E17B214E0B2E}" type="presParOf" srcId="{322E4962-0B0F-0E46-988C-38F5968A6AED}" destId="{651135CE-5A05-EF40-AABC-A76DAE96986E}" srcOrd="6" destOrd="0" presId="urn:microsoft.com/office/officeart/2009/3/layout/HorizontalOrganizationChart"/>
    <dgm:cxn modelId="{86211887-9986-5A44-B0E5-7DC1F1744E8A}" type="presParOf" srcId="{322E4962-0B0F-0E46-988C-38F5968A6AED}" destId="{C9E6AEF8-AEBF-0E4C-A2E7-2C97B399E5C0}" srcOrd="7" destOrd="0" presId="urn:microsoft.com/office/officeart/2009/3/layout/HorizontalOrganizationChart"/>
    <dgm:cxn modelId="{74C758AB-BFF0-2445-AC8C-90B24A200BBA}" type="presParOf" srcId="{C9E6AEF8-AEBF-0E4C-A2E7-2C97B399E5C0}" destId="{5036C121-1123-8D49-830C-FD9F1E0BE347}" srcOrd="0" destOrd="0" presId="urn:microsoft.com/office/officeart/2009/3/layout/HorizontalOrganizationChart"/>
    <dgm:cxn modelId="{B8C876BC-3EAE-6241-9B1F-FE16C56F99B6}" type="presParOf" srcId="{5036C121-1123-8D49-830C-FD9F1E0BE347}" destId="{0BEDD7B8-E39A-6446-B107-C047F3F33629}" srcOrd="0" destOrd="0" presId="urn:microsoft.com/office/officeart/2009/3/layout/HorizontalOrganizationChart"/>
    <dgm:cxn modelId="{A0FD5857-730C-8041-9E23-16F9D4ADA421}" type="presParOf" srcId="{5036C121-1123-8D49-830C-FD9F1E0BE347}" destId="{14BBB2AC-920E-FB40-AD58-1164C823566A}" srcOrd="1" destOrd="0" presId="urn:microsoft.com/office/officeart/2009/3/layout/HorizontalOrganizationChart"/>
    <dgm:cxn modelId="{81BC6881-F166-A847-BD9F-65C78B4878C1}" type="presParOf" srcId="{C9E6AEF8-AEBF-0E4C-A2E7-2C97B399E5C0}" destId="{E11559B8-ED12-714E-B8A4-7109A3BC9AB9}" srcOrd="1" destOrd="0" presId="urn:microsoft.com/office/officeart/2009/3/layout/HorizontalOrganizationChart"/>
    <dgm:cxn modelId="{A8921AAA-4DAB-8541-AEB2-938D9271AEBA}" type="presParOf" srcId="{C9E6AEF8-AEBF-0E4C-A2E7-2C97B399E5C0}" destId="{0C1B6DD0-AFFE-0A4C-86FB-68E566F49D9F}" srcOrd="2" destOrd="0" presId="urn:microsoft.com/office/officeart/2009/3/layout/HorizontalOrganizationChart"/>
    <dgm:cxn modelId="{72F6C1FF-6EE1-684D-8FF0-169BBE3FA3F3}" type="presParOf" srcId="{3D92EB94-4D9D-4C47-83DB-4A70CB992D28}" destId="{98E6B793-42C7-B843-93DD-A0B5D9695579}" srcOrd="2" destOrd="0" presId="urn:microsoft.com/office/officeart/2009/3/layout/HorizontalOrganizationChart"/>
    <dgm:cxn modelId="{E8324619-2DBE-AB41-AEB4-68FFB024D99E}" type="presParOf" srcId="{EE5F5481-4C5C-D345-8F30-C4E06C75987D}" destId="{E6233D77-295A-E642-ADAD-A74EF63C23F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5A94C01-9717-404F-9F9F-E6BB952AD310}" type="doc">
      <dgm:prSet loTypeId="urn:microsoft.com/office/officeart/2005/8/layout/process1" loCatId="process" qsTypeId="urn:microsoft.com/office/officeart/2005/8/quickstyle/simple1" qsCatId="simple" csTypeId="urn:microsoft.com/office/officeart/2005/8/colors/accent6_3" csCatId="accent6" phldr="1"/>
      <dgm:spPr/>
      <dgm:t>
        <a:bodyPr/>
        <a:lstStyle/>
        <a:p>
          <a:endParaRPr lang="fr-FR"/>
        </a:p>
      </dgm:t>
    </dgm:pt>
    <dgm:pt modelId="{6668EB84-2131-C147-A14C-FE7459FE1962}">
      <dgm:prSet custT="1"/>
      <dgm:spPr/>
      <dgm:t>
        <a:bodyPr/>
        <a:lstStyle/>
        <a:p>
          <a:r>
            <a:rPr lang="fr-FR" sz="2400" b="1" i="0" dirty="0">
              <a:latin typeface="Marianne" panose="02000000000000000000" pitchFamily="2" charset="0"/>
            </a:rPr>
            <a:t>POUR RAPPEL</a:t>
          </a:r>
          <a:endParaRPr lang="fr-FR" sz="2400" i="0" dirty="0">
            <a:latin typeface="Marianne" panose="02000000000000000000" pitchFamily="2" charset="0"/>
          </a:endParaRPr>
        </a:p>
      </dgm:t>
    </dgm:pt>
    <dgm:pt modelId="{A20E1DC8-6653-7F45-A1A1-482146DC14B3}" type="parTrans" cxnId="{798F18D3-58F9-5F47-B88C-28261865EC5F}">
      <dgm:prSet/>
      <dgm:spPr/>
      <dgm:t>
        <a:bodyPr/>
        <a:lstStyle/>
        <a:p>
          <a:endParaRPr lang="fr-FR"/>
        </a:p>
      </dgm:t>
    </dgm:pt>
    <dgm:pt modelId="{E0600077-BE05-2548-B28F-05E8A825C0BC}" type="sibTrans" cxnId="{798F18D3-58F9-5F47-B88C-28261865EC5F}">
      <dgm:prSet/>
      <dgm:spPr/>
      <dgm:t>
        <a:bodyPr/>
        <a:lstStyle/>
        <a:p>
          <a:endParaRPr lang="fr-FR"/>
        </a:p>
      </dgm:t>
    </dgm:pt>
    <dgm:pt modelId="{2DA280D2-9506-9E40-A04F-3DF1DFB36F20}">
      <dgm:prSet custT="1"/>
      <dgm:spPr/>
      <dgm:t>
        <a:bodyPr/>
        <a:lstStyle/>
        <a:p>
          <a:r>
            <a:rPr lang="fr-FR" sz="2400" b="1" i="0" dirty="0">
              <a:latin typeface="Marianne" panose="02000000000000000000" pitchFamily="2" charset="0"/>
            </a:rPr>
            <a:t> Volume horaire pour les élèves</a:t>
          </a:r>
          <a:endParaRPr lang="fr-FR" sz="2400" i="0" dirty="0">
            <a:latin typeface="Marianne" panose="02000000000000000000" pitchFamily="2" charset="0"/>
          </a:endParaRPr>
        </a:p>
      </dgm:t>
    </dgm:pt>
    <dgm:pt modelId="{1A04BFD2-2E8E-6843-AC99-8C35EB65E055}" type="parTrans" cxnId="{66D895D1-A1EB-4443-86D0-E74A627B15A8}">
      <dgm:prSet/>
      <dgm:spPr/>
      <dgm:t>
        <a:bodyPr/>
        <a:lstStyle/>
        <a:p>
          <a:endParaRPr lang="fr-FR"/>
        </a:p>
      </dgm:t>
    </dgm:pt>
    <dgm:pt modelId="{71248D1C-624C-664A-8770-261976862F3A}" type="sibTrans" cxnId="{66D895D1-A1EB-4443-86D0-E74A627B15A8}">
      <dgm:prSet/>
      <dgm:spPr/>
      <dgm:t>
        <a:bodyPr/>
        <a:lstStyle/>
        <a:p>
          <a:endParaRPr lang="fr-FR"/>
        </a:p>
      </dgm:t>
    </dgm:pt>
    <dgm:pt modelId="{BD7F5D4A-9BC1-564B-A3DA-CE7CCED76C91}">
      <dgm:prSet custT="1"/>
      <dgm:spPr/>
      <dgm:t>
        <a:bodyPr/>
        <a:lstStyle/>
        <a:p>
          <a:r>
            <a:rPr lang="fr-FR" sz="2400" i="0" dirty="0">
              <a:latin typeface="Marianne" panose="02000000000000000000" pitchFamily="2" charset="0"/>
            </a:rPr>
            <a:t>Grille arrêté du 21 novembre 2018</a:t>
          </a:r>
        </a:p>
      </dgm:t>
    </dgm:pt>
    <dgm:pt modelId="{3163C9B5-E083-0645-8AF9-B1CDC2E3A175}" type="parTrans" cxnId="{62F3A81E-7B55-F846-B6AB-D38C0388AA8C}">
      <dgm:prSet/>
      <dgm:spPr/>
      <dgm:t>
        <a:bodyPr/>
        <a:lstStyle/>
        <a:p>
          <a:endParaRPr lang="fr-FR"/>
        </a:p>
      </dgm:t>
    </dgm:pt>
    <dgm:pt modelId="{63D0CAE0-E594-1348-BA57-4C82426FA9EC}" type="sibTrans" cxnId="{62F3A81E-7B55-F846-B6AB-D38C0388AA8C}">
      <dgm:prSet/>
      <dgm:spPr/>
      <dgm:t>
        <a:bodyPr/>
        <a:lstStyle/>
        <a:p>
          <a:endParaRPr lang="fr-FR"/>
        </a:p>
      </dgm:t>
    </dgm:pt>
    <dgm:pt modelId="{4AE338E1-A2D5-1F44-AFE5-88A9F18A872D}">
      <dgm:prSet custT="1"/>
      <dgm:spPr/>
      <dgm:t>
        <a:bodyPr/>
        <a:lstStyle/>
        <a:p>
          <a:r>
            <a:rPr lang="fr-FR" sz="2000" i="0" u="sng" dirty="0">
              <a:latin typeface="Marianne" panose="02000000000000000000" pitchFamily="2" charset="0"/>
            </a:rPr>
            <a:t>Sur 3 ans</a:t>
          </a:r>
          <a:r>
            <a:rPr lang="fr-FR" sz="2000" i="0" dirty="0">
              <a:latin typeface="Marianne" panose="02000000000000000000" pitchFamily="2" charset="0"/>
            </a:rPr>
            <a:t>, </a:t>
          </a:r>
          <a:br>
            <a:rPr lang="fr-FR" sz="2000" i="0" dirty="0">
              <a:latin typeface="Marianne" panose="02000000000000000000" pitchFamily="2" charset="0"/>
            </a:rPr>
          </a:br>
          <a:r>
            <a:rPr lang="fr-FR" sz="2000" b="1" i="0" dirty="0">
              <a:latin typeface="Marianne" panose="02000000000000000000" pitchFamily="2" charset="0"/>
            </a:rPr>
            <a:t>856 heures pour l’élève d'enseignement professionnel </a:t>
          </a:r>
          <a:r>
            <a:rPr lang="fr-FR" sz="2000" i="0" dirty="0">
              <a:latin typeface="Marianne" panose="02000000000000000000" pitchFamily="2" charset="0"/>
            </a:rPr>
            <a:t>(hors </a:t>
          </a:r>
          <a:br>
            <a:rPr lang="fr-FR" sz="2000" i="0" dirty="0">
              <a:latin typeface="Marianne" panose="02000000000000000000" pitchFamily="2" charset="0"/>
            </a:rPr>
          </a:br>
          <a:r>
            <a:rPr lang="fr-FR" sz="2000" i="0" dirty="0" err="1">
              <a:latin typeface="Marianne" panose="02000000000000000000" pitchFamily="2" charset="0"/>
            </a:rPr>
            <a:t>co</a:t>
          </a:r>
          <a:r>
            <a:rPr lang="fr-FR" sz="2000" i="0" dirty="0">
              <a:latin typeface="Marianne" panose="02000000000000000000" pitchFamily="2" charset="0"/>
            </a:rPr>
            <a:t>-intervention, chef d’œuvre, PSE, </a:t>
          </a:r>
          <a:br>
            <a:rPr lang="fr-FR" sz="2000" i="0" dirty="0">
              <a:latin typeface="Marianne" panose="02000000000000000000" pitchFamily="2" charset="0"/>
            </a:rPr>
          </a:br>
          <a:r>
            <a:rPr lang="fr-FR" sz="2000" i="0" dirty="0">
              <a:latin typeface="Marianne" panose="02000000000000000000" pitchFamily="2" charset="0"/>
            </a:rPr>
            <a:t>économie-gestion)</a:t>
          </a:r>
        </a:p>
      </dgm:t>
    </dgm:pt>
    <dgm:pt modelId="{34045129-BAD1-F74F-A2D3-61C91F93DC74}" type="parTrans" cxnId="{E7962CFE-E717-6D46-B0CE-9443B094FE94}">
      <dgm:prSet/>
      <dgm:spPr/>
      <dgm:t>
        <a:bodyPr/>
        <a:lstStyle/>
        <a:p>
          <a:endParaRPr lang="fr-FR"/>
        </a:p>
      </dgm:t>
    </dgm:pt>
    <dgm:pt modelId="{0F0F57CB-3B2D-054A-8DAA-D3276ACB92EC}" type="sibTrans" cxnId="{E7962CFE-E717-6D46-B0CE-9443B094FE94}">
      <dgm:prSet/>
      <dgm:spPr/>
      <dgm:t>
        <a:bodyPr/>
        <a:lstStyle/>
        <a:p>
          <a:endParaRPr lang="fr-FR"/>
        </a:p>
      </dgm:t>
    </dgm:pt>
    <dgm:pt modelId="{9F4D8D78-B605-434E-9EE5-66E5AB6BB462}" type="pres">
      <dgm:prSet presAssocID="{05A94C01-9717-404F-9F9F-E6BB952AD310}" presName="Name0" presStyleCnt="0">
        <dgm:presLayoutVars>
          <dgm:dir/>
          <dgm:resizeHandles val="exact"/>
        </dgm:presLayoutVars>
      </dgm:prSet>
      <dgm:spPr/>
    </dgm:pt>
    <dgm:pt modelId="{CF1A550D-6829-084A-BB0E-86E816EE9831}" type="pres">
      <dgm:prSet presAssocID="{6668EB84-2131-C147-A14C-FE7459FE1962}" presName="node" presStyleLbl="node1" presStyleIdx="0" presStyleCnt="4">
        <dgm:presLayoutVars>
          <dgm:bulletEnabled val="1"/>
        </dgm:presLayoutVars>
      </dgm:prSet>
      <dgm:spPr/>
    </dgm:pt>
    <dgm:pt modelId="{F95AC69B-D087-DF46-BB42-E3F8429D306E}" type="pres">
      <dgm:prSet presAssocID="{E0600077-BE05-2548-B28F-05E8A825C0BC}" presName="sibTrans" presStyleLbl="sibTrans2D1" presStyleIdx="0" presStyleCnt="3"/>
      <dgm:spPr/>
    </dgm:pt>
    <dgm:pt modelId="{1AA55FD8-629D-5045-A7C0-A0CAB210C73A}" type="pres">
      <dgm:prSet presAssocID="{E0600077-BE05-2548-B28F-05E8A825C0BC}" presName="connectorText" presStyleLbl="sibTrans2D1" presStyleIdx="0" presStyleCnt="3"/>
      <dgm:spPr/>
    </dgm:pt>
    <dgm:pt modelId="{6328BAAD-C1B9-354E-911C-AEA4A993E58A}" type="pres">
      <dgm:prSet presAssocID="{2DA280D2-9506-9E40-A04F-3DF1DFB36F20}" presName="node" presStyleLbl="node1" presStyleIdx="1" presStyleCnt="4">
        <dgm:presLayoutVars>
          <dgm:bulletEnabled val="1"/>
        </dgm:presLayoutVars>
      </dgm:prSet>
      <dgm:spPr/>
    </dgm:pt>
    <dgm:pt modelId="{9D445C52-6494-8846-8F57-A8D0A4FC501F}" type="pres">
      <dgm:prSet presAssocID="{71248D1C-624C-664A-8770-261976862F3A}" presName="sibTrans" presStyleLbl="sibTrans2D1" presStyleIdx="1" presStyleCnt="3"/>
      <dgm:spPr/>
    </dgm:pt>
    <dgm:pt modelId="{511023BE-5FF2-6D48-8EED-44A7C9B8C2DF}" type="pres">
      <dgm:prSet presAssocID="{71248D1C-624C-664A-8770-261976862F3A}" presName="connectorText" presStyleLbl="sibTrans2D1" presStyleIdx="1" presStyleCnt="3"/>
      <dgm:spPr/>
    </dgm:pt>
    <dgm:pt modelId="{96B2AF04-7F81-F543-A321-F7E0D10C9F8D}" type="pres">
      <dgm:prSet presAssocID="{BD7F5D4A-9BC1-564B-A3DA-CE7CCED76C91}" presName="node" presStyleLbl="node1" presStyleIdx="2" presStyleCnt="4">
        <dgm:presLayoutVars>
          <dgm:bulletEnabled val="1"/>
        </dgm:presLayoutVars>
      </dgm:prSet>
      <dgm:spPr/>
    </dgm:pt>
    <dgm:pt modelId="{E8BF1583-983D-6041-8254-7372736BC42A}" type="pres">
      <dgm:prSet presAssocID="{63D0CAE0-E594-1348-BA57-4C82426FA9EC}" presName="sibTrans" presStyleLbl="sibTrans2D1" presStyleIdx="2" presStyleCnt="3"/>
      <dgm:spPr/>
    </dgm:pt>
    <dgm:pt modelId="{D1178340-9065-124C-9FB3-6DBCB592FD99}" type="pres">
      <dgm:prSet presAssocID="{63D0CAE0-E594-1348-BA57-4C82426FA9EC}" presName="connectorText" presStyleLbl="sibTrans2D1" presStyleIdx="2" presStyleCnt="3"/>
      <dgm:spPr/>
    </dgm:pt>
    <dgm:pt modelId="{98F2399A-C01D-544D-AA1F-962328A85630}" type="pres">
      <dgm:prSet presAssocID="{4AE338E1-A2D5-1F44-AFE5-88A9F18A872D}" presName="node" presStyleLbl="node1" presStyleIdx="3" presStyleCnt="4" custScaleX="129056">
        <dgm:presLayoutVars>
          <dgm:bulletEnabled val="1"/>
        </dgm:presLayoutVars>
      </dgm:prSet>
      <dgm:spPr/>
    </dgm:pt>
  </dgm:ptLst>
  <dgm:cxnLst>
    <dgm:cxn modelId="{338B8111-40EE-AA47-8799-93A77AE2ECEF}" type="presOf" srcId="{2DA280D2-9506-9E40-A04F-3DF1DFB36F20}" destId="{6328BAAD-C1B9-354E-911C-AEA4A993E58A}" srcOrd="0" destOrd="0" presId="urn:microsoft.com/office/officeart/2005/8/layout/process1"/>
    <dgm:cxn modelId="{53E3B814-E9C5-EC42-920F-FD7A64E06855}" type="presOf" srcId="{E0600077-BE05-2548-B28F-05E8A825C0BC}" destId="{F95AC69B-D087-DF46-BB42-E3F8429D306E}" srcOrd="0" destOrd="0" presId="urn:microsoft.com/office/officeart/2005/8/layout/process1"/>
    <dgm:cxn modelId="{62F3A81E-7B55-F846-B6AB-D38C0388AA8C}" srcId="{05A94C01-9717-404F-9F9F-E6BB952AD310}" destId="{BD7F5D4A-9BC1-564B-A3DA-CE7CCED76C91}" srcOrd="2" destOrd="0" parTransId="{3163C9B5-E083-0645-8AF9-B1CDC2E3A175}" sibTransId="{63D0CAE0-E594-1348-BA57-4C82426FA9EC}"/>
    <dgm:cxn modelId="{2F23A953-DD5A-224E-8CCF-9A8DB3E64C54}" type="presOf" srcId="{6668EB84-2131-C147-A14C-FE7459FE1962}" destId="{CF1A550D-6829-084A-BB0E-86E816EE9831}" srcOrd="0" destOrd="0" presId="urn:microsoft.com/office/officeart/2005/8/layout/process1"/>
    <dgm:cxn modelId="{434A949E-77FA-2745-AF00-C136E5FC22B9}" type="presOf" srcId="{63D0CAE0-E594-1348-BA57-4C82426FA9EC}" destId="{E8BF1583-983D-6041-8254-7372736BC42A}" srcOrd="0" destOrd="0" presId="urn:microsoft.com/office/officeart/2005/8/layout/process1"/>
    <dgm:cxn modelId="{5A34B7A6-5FE5-A240-927E-2D2427607EBD}" type="presOf" srcId="{E0600077-BE05-2548-B28F-05E8A825C0BC}" destId="{1AA55FD8-629D-5045-A7C0-A0CAB210C73A}" srcOrd="1" destOrd="0" presId="urn:microsoft.com/office/officeart/2005/8/layout/process1"/>
    <dgm:cxn modelId="{F13C9ABE-084A-BB4F-BCF9-2C1FBF1AA028}" type="presOf" srcId="{4AE338E1-A2D5-1F44-AFE5-88A9F18A872D}" destId="{98F2399A-C01D-544D-AA1F-962328A85630}" srcOrd="0" destOrd="0" presId="urn:microsoft.com/office/officeart/2005/8/layout/process1"/>
    <dgm:cxn modelId="{9CEAB1CC-C78D-9B46-9DEA-ECA9652A6918}" type="presOf" srcId="{05A94C01-9717-404F-9F9F-E6BB952AD310}" destId="{9F4D8D78-B605-434E-9EE5-66E5AB6BB462}" srcOrd="0" destOrd="0" presId="urn:microsoft.com/office/officeart/2005/8/layout/process1"/>
    <dgm:cxn modelId="{66D895D1-A1EB-4443-86D0-E74A627B15A8}" srcId="{05A94C01-9717-404F-9F9F-E6BB952AD310}" destId="{2DA280D2-9506-9E40-A04F-3DF1DFB36F20}" srcOrd="1" destOrd="0" parTransId="{1A04BFD2-2E8E-6843-AC99-8C35EB65E055}" sibTransId="{71248D1C-624C-664A-8770-261976862F3A}"/>
    <dgm:cxn modelId="{798F18D3-58F9-5F47-B88C-28261865EC5F}" srcId="{05A94C01-9717-404F-9F9F-E6BB952AD310}" destId="{6668EB84-2131-C147-A14C-FE7459FE1962}" srcOrd="0" destOrd="0" parTransId="{A20E1DC8-6653-7F45-A1A1-482146DC14B3}" sibTransId="{E0600077-BE05-2548-B28F-05E8A825C0BC}"/>
    <dgm:cxn modelId="{B1B82CD9-DD47-E04D-8D64-74DDB0943AD5}" type="presOf" srcId="{71248D1C-624C-664A-8770-261976862F3A}" destId="{511023BE-5FF2-6D48-8EED-44A7C9B8C2DF}" srcOrd="1" destOrd="0" presId="urn:microsoft.com/office/officeart/2005/8/layout/process1"/>
    <dgm:cxn modelId="{087169DE-2929-0044-A8CA-23EBCB6CF986}" type="presOf" srcId="{63D0CAE0-E594-1348-BA57-4C82426FA9EC}" destId="{D1178340-9065-124C-9FB3-6DBCB592FD99}" srcOrd="1" destOrd="0" presId="urn:microsoft.com/office/officeart/2005/8/layout/process1"/>
    <dgm:cxn modelId="{F58366FA-072C-344C-983A-EAFCB44492B2}" type="presOf" srcId="{71248D1C-624C-664A-8770-261976862F3A}" destId="{9D445C52-6494-8846-8F57-A8D0A4FC501F}" srcOrd="0" destOrd="0" presId="urn:microsoft.com/office/officeart/2005/8/layout/process1"/>
    <dgm:cxn modelId="{2BE3D0FA-0594-1B4A-9940-62F98D6AE727}" type="presOf" srcId="{BD7F5D4A-9BC1-564B-A3DA-CE7CCED76C91}" destId="{96B2AF04-7F81-F543-A321-F7E0D10C9F8D}" srcOrd="0" destOrd="0" presId="urn:microsoft.com/office/officeart/2005/8/layout/process1"/>
    <dgm:cxn modelId="{E7962CFE-E717-6D46-B0CE-9443B094FE94}" srcId="{05A94C01-9717-404F-9F9F-E6BB952AD310}" destId="{4AE338E1-A2D5-1F44-AFE5-88A9F18A872D}" srcOrd="3" destOrd="0" parTransId="{34045129-BAD1-F74F-A2D3-61C91F93DC74}" sibTransId="{0F0F57CB-3B2D-054A-8DAA-D3276ACB92EC}"/>
    <dgm:cxn modelId="{875E5F8C-2BAC-1146-A5E4-1596B4837580}" type="presParOf" srcId="{9F4D8D78-B605-434E-9EE5-66E5AB6BB462}" destId="{CF1A550D-6829-084A-BB0E-86E816EE9831}" srcOrd="0" destOrd="0" presId="urn:microsoft.com/office/officeart/2005/8/layout/process1"/>
    <dgm:cxn modelId="{1A1C2720-1B9F-9043-9E8D-CB3F2DA0C98E}" type="presParOf" srcId="{9F4D8D78-B605-434E-9EE5-66E5AB6BB462}" destId="{F95AC69B-D087-DF46-BB42-E3F8429D306E}" srcOrd="1" destOrd="0" presId="urn:microsoft.com/office/officeart/2005/8/layout/process1"/>
    <dgm:cxn modelId="{57026C99-853D-C14C-A09F-E0F78394A01E}" type="presParOf" srcId="{F95AC69B-D087-DF46-BB42-E3F8429D306E}" destId="{1AA55FD8-629D-5045-A7C0-A0CAB210C73A}" srcOrd="0" destOrd="0" presId="urn:microsoft.com/office/officeart/2005/8/layout/process1"/>
    <dgm:cxn modelId="{FCC84849-B49A-9D4B-B537-FE2F1C51AD66}" type="presParOf" srcId="{9F4D8D78-B605-434E-9EE5-66E5AB6BB462}" destId="{6328BAAD-C1B9-354E-911C-AEA4A993E58A}" srcOrd="2" destOrd="0" presId="urn:microsoft.com/office/officeart/2005/8/layout/process1"/>
    <dgm:cxn modelId="{F02B6153-0455-1944-807B-15552E39C987}" type="presParOf" srcId="{9F4D8D78-B605-434E-9EE5-66E5AB6BB462}" destId="{9D445C52-6494-8846-8F57-A8D0A4FC501F}" srcOrd="3" destOrd="0" presId="urn:microsoft.com/office/officeart/2005/8/layout/process1"/>
    <dgm:cxn modelId="{EC8CA48F-8931-844E-9D2A-7DECDC75D95A}" type="presParOf" srcId="{9D445C52-6494-8846-8F57-A8D0A4FC501F}" destId="{511023BE-5FF2-6D48-8EED-44A7C9B8C2DF}" srcOrd="0" destOrd="0" presId="urn:microsoft.com/office/officeart/2005/8/layout/process1"/>
    <dgm:cxn modelId="{D7FD2BBC-0A25-A54F-88FC-B2862F10F1FA}" type="presParOf" srcId="{9F4D8D78-B605-434E-9EE5-66E5AB6BB462}" destId="{96B2AF04-7F81-F543-A321-F7E0D10C9F8D}" srcOrd="4" destOrd="0" presId="urn:microsoft.com/office/officeart/2005/8/layout/process1"/>
    <dgm:cxn modelId="{C95A4266-0933-E048-98AA-B10C27738438}" type="presParOf" srcId="{9F4D8D78-B605-434E-9EE5-66E5AB6BB462}" destId="{E8BF1583-983D-6041-8254-7372736BC42A}" srcOrd="5" destOrd="0" presId="urn:microsoft.com/office/officeart/2005/8/layout/process1"/>
    <dgm:cxn modelId="{0BD51B9A-4CA3-404D-9EC4-7C515F092459}" type="presParOf" srcId="{E8BF1583-983D-6041-8254-7372736BC42A}" destId="{D1178340-9065-124C-9FB3-6DBCB592FD99}" srcOrd="0" destOrd="0" presId="urn:microsoft.com/office/officeart/2005/8/layout/process1"/>
    <dgm:cxn modelId="{B1AB01F8-7784-3043-A53C-F507ADC01515}" type="presParOf" srcId="{9F4D8D78-B605-434E-9EE5-66E5AB6BB462}" destId="{98F2399A-C01D-544D-AA1F-962328A8563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C2D7191-A9A2-8B46-A6C5-0E89BB221BA3}" type="doc">
      <dgm:prSet loTypeId="urn:microsoft.com/office/officeart/2005/8/layout/process1" loCatId="process" qsTypeId="urn:microsoft.com/office/officeart/2005/8/quickstyle/simple1" qsCatId="simple" csTypeId="urn:microsoft.com/office/officeart/2005/8/colors/accent6_3" csCatId="accent6" phldr="1"/>
      <dgm:spPr/>
      <dgm:t>
        <a:bodyPr/>
        <a:lstStyle/>
        <a:p>
          <a:endParaRPr lang="fr-FR"/>
        </a:p>
      </dgm:t>
    </dgm:pt>
    <dgm:pt modelId="{4220CE6D-C45D-BF4A-8E80-A6A39CE8C362}">
      <dgm:prSet/>
      <dgm:spPr/>
      <dgm:t>
        <a:bodyPr/>
        <a:lstStyle/>
        <a:p>
          <a:r>
            <a:rPr lang="fr-FR" dirty="0">
              <a:latin typeface="Marianne" panose="02000000000000000000" pitchFamily="2" charset="0"/>
            </a:rPr>
            <a:t>Epreuve de certification du BLOC 1</a:t>
          </a:r>
        </a:p>
      </dgm:t>
    </dgm:pt>
    <dgm:pt modelId="{3C322174-C63D-E44C-B19B-75E295421379}" type="parTrans" cxnId="{3E08F591-3440-DA45-9936-16C3D5DB8333}">
      <dgm:prSet/>
      <dgm:spPr/>
      <dgm:t>
        <a:bodyPr/>
        <a:lstStyle/>
        <a:p>
          <a:endParaRPr lang="fr-FR"/>
        </a:p>
      </dgm:t>
    </dgm:pt>
    <dgm:pt modelId="{3FB91CE5-9C10-EC48-B34B-6131F2AA1B1F}" type="sibTrans" cxnId="{3E08F591-3440-DA45-9936-16C3D5DB8333}">
      <dgm:prSet/>
      <dgm:spPr/>
      <dgm:t>
        <a:bodyPr/>
        <a:lstStyle/>
        <a:p>
          <a:endParaRPr lang="fr-FR"/>
        </a:p>
      </dgm:t>
    </dgm:pt>
    <dgm:pt modelId="{5879B9E7-F36F-2947-BFE3-5FA96BA66AE3}">
      <dgm:prSet/>
      <dgm:spPr/>
      <dgm:t>
        <a:bodyPr/>
        <a:lstStyle/>
        <a:p>
          <a:r>
            <a:rPr lang="fr-FR" dirty="0">
              <a:latin typeface="Marianne" panose="02000000000000000000" pitchFamily="2" charset="0"/>
            </a:rPr>
            <a:t>Sous-épreuve E31</a:t>
          </a:r>
          <a:br>
            <a:rPr lang="fr-FR" dirty="0">
              <a:latin typeface="Marianne" panose="02000000000000000000" pitchFamily="2" charset="0"/>
            </a:rPr>
          </a:br>
          <a:r>
            <a:rPr lang="fr-FR" dirty="0">
              <a:latin typeface="Marianne" panose="02000000000000000000" pitchFamily="2" charset="0"/>
            </a:rPr>
            <a:t>Accompagnement de la personne dans une approche globale et individualisée</a:t>
          </a:r>
        </a:p>
      </dgm:t>
    </dgm:pt>
    <dgm:pt modelId="{C7DB705F-8BEF-6048-915D-CA112FDC345D}" type="parTrans" cxnId="{5FF5C2AC-E534-F04A-9378-3BC833BB2F4C}">
      <dgm:prSet/>
      <dgm:spPr/>
      <dgm:t>
        <a:bodyPr/>
        <a:lstStyle/>
        <a:p>
          <a:endParaRPr lang="fr-FR"/>
        </a:p>
      </dgm:t>
    </dgm:pt>
    <dgm:pt modelId="{110867BD-B6F8-B844-B0AE-D1EFF78D4A22}" type="sibTrans" cxnId="{5FF5C2AC-E534-F04A-9378-3BC833BB2F4C}">
      <dgm:prSet/>
      <dgm:spPr/>
      <dgm:t>
        <a:bodyPr/>
        <a:lstStyle/>
        <a:p>
          <a:endParaRPr lang="fr-FR"/>
        </a:p>
      </dgm:t>
    </dgm:pt>
    <dgm:pt modelId="{955DB250-F20A-FD40-807B-C0CB59E8E64A}" type="pres">
      <dgm:prSet presAssocID="{9C2D7191-A9A2-8B46-A6C5-0E89BB221BA3}" presName="Name0" presStyleCnt="0">
        <dgm:presLayoutVars>
          <dgm:dir/>
          <dgm:resizeHandles val="exact"/>
        </dgm:presLayoutVars>
      </dgm:prSet>
      <dgm:spPr/>
    </dgm:pt>
    <dgm:pt modelId="{53D3A1EF-3AA7-F24A-9D86-98CB41021D26}" type="pres">
      <dgm:prSet presAssocID="{4220CE6D-C45D-BF4A-8E80-A6A39CE8C362}" presName="node" presStyleLbl="node1" presStyleIdx="0" presStyleCnt="2">
        <dgm:presLayoutVars>
          <dgm:bulletEnabled val="1"/>
        </dgm:presLayoutVars>
      </dgm:prSet>
      <dgm:spPr/>
    </dgm:pt>
    <dgm:pt modelId="{309A5C28-AEDF-2D49-85E1-218B9BEC8410}" type="pres">
      <dgm:prSet presAssocID="{3FB91CE5-9C10-EC48-B34B-6131F2AA1B1F}" presName="sibTrans" presStyleLbl="sibTrans2D1" presStyleIdx="0" presStyleCnt="1"/>
      <dgm:spPr/>
    </dgm:pt>
    <dgm:pt modelId="{F75F2681-007A-9D45-BF6D-B52169F155E1}" type="pres">
      <dgm:prSet presAssocID="{3FB91CE5-9C10-EC48-B34B-6131F2AA1B1F}" presName="connectorText" presStyleLbl="sibTrans2D1" presStyleIdx="0" presStyleCnt="1"/>
      <dgm:spPr/>
    </dgm:pt>
    <dgm:pt modelId="{75A613B8-E3CF-A242-9396-974D8B69A4C2}" type="pres">
      <dgm:prSet presAssocID="{5879B9E7-F36F-2947-BFE3-5FA96BA66AE3}" presName="node" presStyleLbl="node1" presStyleIdx="1" presStyleCnt="2" custScaleX="196092">
        <dgm:presLayoutVars>
          <dgm:bulletEnabled val="1"/>
        </dgm:presLayoutVars>
      </dgm:prSet>
      <dgm:spPr/>
    </dgm:pt>
  </dgm:ptLst>
  <dgm:cxnLst>
    <dgm:cxn modelId="{61E14D1F-B1D3-A54A-8BC4-9BF7CDDD9FC9}" type="presOf" srcId="{5879B9E7-F36F-2947-BFE3-5FA96BA66AE3}" destId="{75A613B8-E3CF-A242-9396-974D8B69A4C2}" srcOrd="0" destOrd="0" presId="urn:microsoft.com/office/officeart/2005/8/layout/process1"/>
    <dgm:cxn modelId="{D45CC647-A759-0D4A-B033-514173E8C713}" type="presOf" srcId="{4220CE6D-C45D-BF4A-8E80-A6A39CE8C362}" destId="{53D3A1EF-3AA7-F24A-9D86-98CB41021D26}" srcOrd="0" destOrd="0" presId="urn:microsoft.com/office/officeart/2005/8/layout/process1"/>
    <dgm:cxn modelId="{CD70A652-E62E-DC49-AA0E-3B758D120506}" type="presOf" srcId="{9C2D7191-A9A2-8B46-A6C5-0E89BB221BA3}" destId="{955DB250-F20A-FD40-807B-C0CB59E8E64A}" srcOrd="0" destOrd="0" presId="urn:microsoft.com/office/officeart/2005/8/layout/process1"/>
    <dgm:cxn modelId="{3E08F591-3440-DA45-9936-16C3D5DB8333}" srcId="{9C2D7191-A9A2-8B46-A6C5-0E89BB221BA3}" destId="{4220CE6D-C45D-BF4A-8E80-A6A39CE8C362}" srcOrd="0" destOrd="0" parTransId="{3C322174-C63D-E44C-B19B-75E295421379}" sibTransId="{3FB91CE5-9C10-EC48-B34B-6131F2AA1B1F}"/>
    <dgm:cxn modelId="{5FF5C2AC-E534-F04A-9378-3BC833BB2F4C}" srcId="{9C2D7191-A9A2-8B46-A6C5-0E89BB221BA3}" destId="{5879B9E7-F36F-2947-BFE3-5FA96BA66AE3}" srcOrd="1" destOrd="0" parTransId="{C7DB705F-8BEF-6048-915D-CA112FDC345D}" sibTransId="{110867BD-B6F8-B844-B0AE-D1EFF78D4A22}"/>
    <dgm:cxn modelId="{9F2364AD-EF9D-664B-ABA5-3DDCE8FCA1F9}" type="presOf" srcId="{3FB91CE5-9C10-EC48-B34B-6131F2AA1B1F}" destId="{309A5C28-AEDF-2D49-85E1-218B9BEC8410}" srcOrd="0" destOrd="0" presId="urn:microsoft.com/office/officeart/2005/8/layout/process1"/>
    <dgm:cxn modelId="{9D6644BC-46D9-744F-A43E-3B2B3B797D5E}" type="presOf" srcId="{3FB91CE5-9C10-EC48-B34B-6131F2AA1B1F}" destId="{F75F2681-007A-9D45-BF6D-B52169F155E1}" srcOrd="1" destOrd="0" presId="urn:microsoft.com/office/officeart/2005/8/layout/process1"/>
    <dgm:cxn modelId="{1B18C07D-1D0E-2E46-96EE-C986A4478997}" type="presParOf" srcId="{955DB250-F20A-FD40-807B-C0CB59E8E64A}" destId="{53D3A1EF-3AA7-F24A-9D86-98CB41021D26}" srcOrd="0" destOrd="0" presId="urn:microsoft.com/office/officeart/2005/8/layout/process1"/>
    <dgm:cxn modelId="{1F065D49-7BEB-8A4A-8D11-3072E974193F}" type="presParOf" srcId="{955DB250-F20A-FD40-807B-C0CB59E8E64A}" destId="{309A5C28-AEDF-2D49-85E1-218B9BEC8410}" srcOrd="1" destOrd="0" presId="urn:microsoft.com/office/officeart/2005/8/layout/process1"/>
    <dgm:cxn modelId="{13043C56-9D61-6B40-9530-17F727DC87DD}" type="presParOf" srcId="{309A5C28-AEDF-2D49-85E1-218B9BEC8410}" destId="{F75F2681-007A-9D45-BF6D-B52169F155E1}" srcOrd="0" destOrd="0" presId="urn:microsoft.com/office/officeart/2005/8/layout/process1"/>
    <dgm:cxn modelId="{4D2A1408-8061-C54E-89B4-36A871E3E339}" type="presParOf" srcId="{955DB250-F20A-FD40-807B-C0CB59E8E64A}" destId="{75A613B8-E3CF-A242-9396-974D8B69A4C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056DC77-AA0F-0B49-AB05-32A32E664EFA}" type="doc">
      <dgm:prSet loTypeId="urn:microsoft.com/office/officeart/2005/8/layout/venn3" loCatId="process" qsTypeId="urn:microsoft.com/office/officeart/2005/8/quickstyle/simple1" qsCatId="simple" csTypeId="urn:microsoft.com/office/officeart/2005/8/colors/accent6_3" csCatId="accent6" phldr="1"/>
      <dgm:spPr/>
      <dgm:t>
        <a:bodyPr/>
        <a:lstStyle/>
        <a:p>
          <a:endParaRPr lang="fr-FR"/>
        </a:p>
      </dgm:t>
    </dgm:pt>
    <dgm:pt modelId="{3ACFF0B6-4F86-AB45-BCC1-EB33024E3ACA}">
      <dgm:prSet custT="1"/>
      <dgm:spPr/>
      <dgm:t>
        <a:bodyPr/>
        <a:lstStyle/>
        <a:p>
          <a:r>
            <a:rPr lang="fr-FR" sz="2000" b="0" dirty="0">
              <a:latin typeface="Marianne" panose="02000000000000000000" pitchFamily="2" charset="0"/>
            </a:rPr>
            <a:t>Au cours de l’année de terminale</a:t>
          </a:r>
          <a:endParaRPr lang="fr-FR" sz="2000" dirty="0">
            <a:latin typeface="Marianne" panose="02000000000000000000" pitchFamily="2" charset="0"/>
          </a:endParaRPr>
        </a:p>
      </dgm:t>
    </dgm:pt>
    <dgm:pt modelId="{E330AC2C-15FA-6E40-9C0F-5C3BFD26317B}" type="parTrans" cxnId="{0B256C13-137E-F445-A1DF-5E3D599FE4E7}">
      <dgm:prSet/>
      <dgm:spPr/>
      <dgm:t>
        <a:bodyPr/>
        <a:lstStyle/>
        <a:p>
          <a:endParaRPr lang="fr-FR"/>
        </a:p>
      </dgm:t>
    </dgm:pt>
    <dgm:pt modelId="{192D0FEC-3AE7-6D43-B157-A1F4467BD749}" type="sibTrans" cxnId="{0B256C13-137E-F445-A1DF-5E3D599FE4E7}">
      <dgm:prSet/>
      <dgm:spPr/>
      <dgm:t>
        <a:bodyPr/>
        <a:lstStyle/>
        <a:p>
          <a:endParaRPr lang="fr-FR"/>
        </a:p>
      </dgm:t>
    </dgm:pt>
    <dgm:pt modelId="{47D43EC5-39BB-834E-901E-E0BBE4E397B5}">
      <dgm:prSet custT="1"/>
      <dgm:spPr/>
      <dgm:t>
        <a:bodyPr/>
        <a:lstStyle/>
        <a:p>
          <a:r>
            <a:rPr lang="fr-FR" sz="2000" b="0" dirty="0">
              <a:latin typeface="Marianne" panose="02000000000000000000" pitchFamily="2" charset="0"/>
            </a:rPr>
            <a:t>Compétences évaluées : tout ou partie des compétences du bloc 1 + tous les savoirs associés du bloc 1</a:t>
          </a:r>
          <a:endParaRPr lang="fr-FR" sz="2000" dirty="0">
            <a:latin typeface="Marianne" panose="02000000000000000000" pitchFamily="2" charset="0"/>
          </a:endParaRPr>
        </a:p>
      </dgm:t>
    </dgm:pt>
    <dgm:pt modelId="{9D524BB7-9F18-FE4B-94B5-2740A4923501}" type="parTrans" cxnId="{E48D716F-49C7-D446-8FAB-47A1271467D8}">
      <dgm:prSet/>
      <dgm:spPr/>
      <dgm:t>
        <a:bodyPr/>
        <a:lstStyle/>
        <a:p>
          <a:endParaRPr lang="fr-FR"/>
        </a:p>
      </dgm:t>
    </dgm:pt>
    <dgm:pt modelId="{66622BC6-6F76-3D4F-906A-7BDDFEDE3C42}" type="sibTrans" cxnId="{E48D716F-49C7-D446-8FAB-47A1271467D8}">
      <dgm:prSet/>
      <dgm:spPr/>
      <dgm:t>
        <a:bodyPr/>
        <a:lstStyle/>
        <a:p>
          <a:endParaRPr lang="fr-FR"/>
        </a:p>
      </dgm:t>
    </dgm:pt>
    <dgm:pt modelId="{C4B7DCFD-793D-2B49-B4FF-4DF114AC6E09}">
      <dgm:prSet custT="1"/>
      <dgm:spPr/>
      <dgm:t>
        <a:bodyPr/>
        <a:lstStyle/>
        <a:p>
          <a:r>
            <a:rPr lang="fr-FR" sz="2000" b="0" dirty="0">
              <a:latin typeface="Marianne" panose="02000000000000000000" pitchFamily="2" charset="0"/>
            </a:rPr>
            <a:t>en centre de formation</a:t>
          </a:r>
          <a:endParaRPr lang="fr-FR" sz="2000" dirty="0">
            <a:latin typeface="Marianne" panose="02000000000000000000" pitchFamily="2" charset="0"/>
          </a:endParaRPr>
        </a:p>
      </dgm:t>
    </dgm:pt>
    <dgm:pt modelId="{94853EC3-9A10-1D47-AB95-6952369D8879}" type="parTrans" cxnId="{1523925A-6BDD-0943-A433-70EB175A8324}">
      <dgm:prSet/>
      <dgm:spPr/>
      <dgm:t>
        <a:bodyPr/>
        <a:lstStyle/>
        <a:p>
          <a:endParaRPr lang="fr-FR"/>
        </a:p>
      </dgm:t>
    </dgm:pt>
    <dgm:pt modelId="{63F2D7C0-00DC-3C44-B22D-5A544D297CA4}" type="sibTrans" cxnId="{1523925A-6BDD-0943-A433-70EB175A8324}">
      <dgm:prSet/>
      <dgm:spPr/>
      <dgm:t>
        <a:bodyPr/>
        <a:lstStyle/>
        <a:p>
          <a:endParaRPr lang="fr-FR"/>
        </a:p>
      </dgm:t>
    </dgm:pt>
    <dgm:pt modelId="{EEA665FB-B434-D44F-BBCB-0D6364EA65E7}">
      <dgm:prSet custT="1"/>
      <dgm:spPr/>
      <dgm:t>
        <a:bodyPr/>
        <a:lstStyle/>
        <a:p>
          <a:r>
            <a:rPr lang="fr-FR" sz="2000" b="0" dirty="0">
              <a:latin typeface="Marianne" panose="02000000000000000000" pitchFamily="2" charset="0"/>
            </a:rPr>
            <a:t>Durée</a:t>
          </a:r>
          <a:br>
            <a:rPr lang="fr-FR" sz="2000" b="0" dirty="0">
              <a:latin typeface="Marianne" panose="02000000000000000000" pitchFamily="2" charset="0"/>
            </a:rPr>
          </a:br>
          <a:r>
            <a:rPr lang="fr-FR" sz="2000" b="0" dirty="0">
              <a:latin typeface="Marianne" panose="02000000000000000000" pitchFamily="2" charset="0"/>
            </a:rPr>
            <a:t>45 minutes</a:t>
          </a:r>
          <a:endParaRPr lang="fr-FR" sz="2000" dirty="0">
            <a:latin typeface="Marianne" panose="02000000000000000000" pitchFamily="2" charset="0"/>
          </a:endParaRPr>
        </a:p>
      </dgm:t>
    </dgm:pt>
    <dgm:pt modelId="{62BB5A3E-692A-DA46-A44E-BD34EDF31593}" type="parTrans" cxnId="{9EC08DF2-CEA6-6B45-9778-1C5AB48B1F59}">
      <dgm:prSet/>
      <dgm:spPr/>
      <dgm:t>
        <a:bodyPr/>
        <a:lstStyle/>
        <a:p>
          <a:endParaRPr lang="fr-FR"/>
        </a:p>
      </dgm:t>
    </dgm:pt>
    <dgm:pt modelId="{D9AF7C59-6CD1-C448-B558-DADE5D5846A5}" type="sibTrans" cxnId="{9EC08DF2-CEA6-6B45-9778-1C5AB48B1F59}">
      <dgm:prSet/>
      <dgm:spPr/>
      <dgm:t>
        <a:bodyPr/>
        <a:lstStyle/>
        <a:p>
          <a:endParaRPr lang="fr-FR"/>
        </a:p>
      </dgm:t>
    </dgm:pt>
    <dgm:pt modelId="{D5600D4D-74F8-0F46-9281-A25E3D6EFE19}">
      <dgm:prSet custT="1"/>
      <dgm:spPr/>
      <dgm:t>
        <a:bodyPr/>
        <a:lstStyle/>
        <a:p>
          <a:r>
            <a:rPr lang="fr-FR" sz="2000" b="0" dirty="0">
              <a:latin typeface="Marianne" panose="02000000000000000000" pitchFamily="2" charset="0"/>
            </a:rPr>
            <a:t>Coefficient 4 </a:t>
          </a:r>
          <a:endParaRPr lang="fr-FR" sz="2000" dirty="0">
            <a:latin typeface="Marianne" panose="02000000000000000000" pitchFamily="2" charset="0"/>
          </a:endParaRPr>
        </a:p>
      </dgm:t>
    </dgm:pt>
    <dgm:pt modelId="{0B1A3DC2-0785-6A46-858C-B0B56A5714E8}" type="parTrans" cxnId="{361C17D0-F590-274A-B4ED-9048674EA37D}">
      <dgm:prSet/>
      <dgm:spPr/>
      <dgm:t>
        <a:bodyPr/>
        <a:lstStyle/>
        <a:p>
          <a:endParaRPr lang="fr-FR"/>
        </a:p>
      </dgm:t>
    </dgm:pt>
    <dgm:pt modelId="{4B70E559-AECF-C541-87F7-D4283D6467F5}" type="sibTrans" cxnId="{361C17D0-F590-274A-B4ED-9048674EA37D}">
      <dgm:prSet/>
      <dgm:spPr/>
      <dgm:t>
        <a:bodyPr/>
        <a:lstStyle/>
        <a:p>
          <a:endParaRPr lang="fr-FR"/>
        </a:p>
      </dgm:t>
    </dgm:pt>
    <dgm:pt modelId="{08221A16-6104-6C4B-96C3-A6AFE64D9EC4}" type="pres">
      <dgm:prSet presAssocID="{B056DC77-AA0F-0B49-AB05-32A32E664EFA}" presName="Name0" presStyleCnt="0">
        <dgm:presLayoutVars>
          <dgm:dir/>
          <dgm:resizeHandles val="exact"/>
        </dgm:presLayoutVars>
      </dgm:prSet>
      <dgm:spPr/>
    </dgm:pt>
    <dgm:pt modelId="{688D13DF-D3F6-C048-89B6-3516975FB004}" type="pres">
      <dgm:prSet presAssocID="{3ACFF0B6-4F86-AB45-BCC1-EB33024E3ACA}" presName="Name5" presStyleLbl="vennNode1" presStyleIdx="0" presStyleCnt="5">
        <dgm:presLayoutVars>
          <dgm:bulletEnabled val="1"/>
        </dgm:presLayoutVars>
      </dgm:prSet>
      <dgm:spPr/>
    </dgm:pt>
    <dgm:pt modelId="{739A50A2-D72C-6B40-8269-E470CDB4E168}" type="pres">
      <dgm:prSet presAssocID="{192D0FEC-3AE7-6D43-B157-A1F4467BD749}" presName="space" presStyleCnt="0"/>
      <dgm:spPr/>
    </dgm:pt>
    <dgm:pt modelId="{EA7E380A-149A-714C-9955-1D6488FC27CD}" type="pres">
      <dgm:prSet presAssocID="{47D43EC5-39BB-834E-901E-E0BBE4E397B5}" presName="Name5" presStyleLbl="vennNode1" presStyleIdx="1" presStyleCnt="5" custScaleX="151803" custScaleY="159858">
        <dgm:presLayoutVars>
          <dgm:bulletEnabled val="1"/>
        </dgm:presLayoutVars>
      </dgm:prSet>
      <dgm:spPr/>
    </dgm:pt>
    <dgm:pt modelId="{91428AC1-D37A-9A4D-B094-E7C57248C9EC}" type="pres">
      <dgm:prSet presAssocID="{66622BC6-6F76-3D4F-906A-7BDDFEDE3C42}" presName="space" presStyleCnt="0"/>
      <dgm:spPr/>
    </dgm:pt>
    <dgm:pt modelId="{BE9A8632-B35C-204B-9B73-B7134D8A35FB}" type="pres">
      <dgm:prSet presAssocID="{C4B7DCFD-793D-2B49-B4FF-4DF114AC6E09}" presName="Name5" presStyleLbl="vennNode1" presStyleIdx="2" presStyleCnt="5">
        <dgm:presLayoutVars>
          <dgm:bulletEnabled val="1"/>
        </dgm:presLayoutVars>
      </dgm:prSet>
      <dgm:spPr/>
    </dgm:pt>
    <dgm:pt modelId="{765AC1E6-0899-E848-94D3-50CAD8A6DED9}" type="pres">
      <dgm:prSet presAssocID="{63F2D7C0-00DC-3C44-B22D-5A544D297CA4}" presName="space" presStyleCnt="0"/>
      <dgm:spPr/>
    </dgm:pt>
    <dgm:pt modelId="{28D2B51B-E691-A240-BF0B-A147CCC2F049}" type="pres">
      <dgm:prSet presAssocID="{EEA665FB-B434-D44F-BBCB-0D6364EA65E7}" presName="Name5" presStyleLbl="vennNode1" presStyleIdx="3" presStyleCnt="5">
        <dgm:presLayoutVars>
          <dgm:bulletEnabled val="1"/>
        </dgm:presLayoutVars>
      </dgm:prSet>
      <dgm:spPr/>
    </dgm:pt>
    <dgm:pt modelId="{B095696A-4B58-1840-8BC7-CCC5DB68D24C}" type="pres">
      <dgm:prSet presAssocID="{D9AF7C59-6CD1-C448-B558-DADE5D5846A5}" presName="space" presStyleCnt="0"/>
      <dgm:spPr/>
    </dgm:pt>
    <dgm:pt modelId="{45275CA6-585C-D846-85D7-A395299FAB17}" type="pres">
      <dgm:prSet presAssocID="{D5600D4D-74F8-0F46-9281-A25E3D6EFE19}" presName="Name5" presStyleLbl="vennNode1" presStyleIdx="4" presStyleCnt="5">
        <dgm:presLayoutVars>
          <dgm:bulletEnabled val="1"/>
        </dgm:presLayoutVars>
      </dgm:prSet>
      <dgm:spPr/>
    </dgm:pt>
  </dgm:ptLst>
  <dgm:cxnLst>
    <dgm:cxn modelId="{0B256C13-137E-F445-A1DF-5E3D599FE4E7}" srcId="{B056DC77-AA0F-0B49-AB05-32A32E664EFA}" destId="{3ACFF0B6-4F86-AB45-BCC1-EB33024E3ACA}" srcOrd="0" destOrd="0" parTransId="{E330AC2C-15FA-6E40-9C0F-5C3BFD26317B}" sibTransId="{192D0FEC-3AE7-6D43-B157-A1F4467BD749}"/>
    <dgm:cxn modelId="{5471F845-7836-C74E-9AF2-75EFBCBE7ED7}" type="presOf" srcId="{D5600D4D-74F8-0F46-9281-A25E3D6EFE19}" destId="{45275CA6-585C-D846-85D7-A395299FAB17}" srcOrd="0" destOrd="0" presId="urn:microsoft.com/office/officeart/2005/8/layout/venn3"/>
    <dgm:cxn modelId="{01AD6E57-EEE5-2842-BDFA-DF93F99CE88B}" type="presOf" srcId="{47D43EC5-39BB-834E-901E-E0BBE4E397B5}" destId="{EA7E380A-149A-714C-9955-1D6488FC27CD}" srcOrd="0" destOrd="0" presId="urn:microsoft.com/office/officeart/2005/8/layout/venn3"/>
    <dgm:cxn modelId="{1523925A-6BDD-0943-A433-70EB175A8324}" srcId="{B056DC77-AA0F-0B49-AB05-32A32E664EFA}" destId="{C4B7DCFD-793D-2B49-B4FF-4DF114AC6E09}" srcOrd="2" destOrd="0" parTransId="{94853EC3-9A10-1D47-AB95-6952369D8879}" sibTransId="{63F2D7C0-00DC-3C44-B22D-5A544D297CA4}"/>
    <dgm:cxn modelId="{E48D716F-49C7-D446-8FAB-47A1271467D8}" srcId="{B056DC77-AA0F-0B49-AB05-32A32E664EFA}" destId="{47D43EC5-39BB-834E-901E-E0BBE4E397B5}" srcOrd="1" destOrd="0" parTransId="{9D524BB7-9F18-FE4B-94B5-2740A4923501}" sibTransId="{66622BC6-6F76-3D4F-906A-7BDDFEDE3C42}"/>
    <dgm:cxn modelId="{C7364E8A-62C0-AB49-B15C-7AECB08D172E}" type="presOf" srcId="{3ACFF0B6-4F86-AB45-BCC1-EB33024E3ACA}" destId="{688D13DF-D3F6-C048-89B6-3516975FB004}" srcOrd="0" destOrd="0" presId="urn:microsoft.com/office/officeart/2005/8/layout/venn3"/>
    <dgm:cxn modelId="{496EF996-BC50-4949-91F4-4A0E96BD6FD6}" type="presOf" srcId="{C4B7DCFD-793D-2B49-B4FF-4DF114AC6E09}" destId="{BE9A8632-B35C-204B-9B73-B7134D8A35FB}" srcOrd="0" destOrd="0" presId="urn:microsoft.com/office/officeart/2005/8/layout/venn3"/>
    <dgm:cxn modelId="{948367B6-081A-684D-8B36-A63F7D9BBC6B}" type="presOf" srcId="{B056DC77-AA0F-0B49-AB05-32A32E664EFA}" destId="{08221A16-6104-6C4B-96C3-A6AFE64D9EC4}" srcOrd="0" destOrd="0" presId="urn:microsoft.com/office/officeart/2005/8/layout/venn3"/>
    <dgm:cxn modelId="{361C17D0-F590-274A-B4ED-9048674EA37D}" srcId="{B056DC77-AA0F-0B49-AB05-32A32E664EFA}" destId="{D5600D4D-74F8-0F46-9281-A25E3D6EFE19}" srcOrd="4" destOrd="0" parTransId="{0B1A3DC2-0785-6A46-858C-B0B56A5714E8}" sibTransId="{4B70E559-AECF-C541-87F7-D4283D6467F5}"/>
    <dgm:cxn modelId="{A5F9BAD2-AD34-4B4D-B8DD-87E6325FBFDF}" type="presOf" srcId="{EEA665FB-B434-D44F-BBCB-0D6364EA65E7}" destId="{28D2B51B-E691-A240-BF0B-A147CCC2F049}" srcOrd="0" destOrd="0" presId="urn:microsoft.com/office/officeart/2005/8/layout/venn3"/>
    <dgm:cxn modelId="{9EC08DF2-CEA6-6B45-9778-1C5AB48B1F59}" srcId="{B056DC77-AA0F-0B49-AB05-32A32E664EFA}" destId="{EEA665FB-B434-D44F-BBCB-0D6364EA65E7}" srcOrd="3" destOrd="0" parTransId="{62BB5A3E-692A-DA46-A44E-BD34EDF31593}" sibTransId="{D9AF7C59-6CD1-C448-B558-DADE5D5846A5}"/>
    <dgm:cxn modelId="{76F34644-9BDF-B949-81B4-074C536A0921}" type="presParOf" srcId="{08221A16-6104-6C4B-96C3-A6AFE64D9EC4}" destId="{688D13DF-D3F6-C048-89B6-3516975FB004}" srcOrd="0" destOrd="0" presId="urn:microsoft.com/office/officeart/2005/8/layout/venn3"/>
    <dgm:cxn modelId="{BFD275AE-984B-E143-8272-FF584C9C5C19}" type="presParOf" srcId="{08221A16-6104-6C4B-96C3-A6AFE64D9EC4}" destId="{739A50A2-D72C-6B40-8269-E470CDB4E168}" srcOrd="1" destOrd="0" presId="urn:microsoft.com/office/officeart/2005/8/layout/venn3"/>
    <dgm:cxn modelId="{5328BD9E-7A36-C845-B8A8-1BD092BC286B}" type="presParOf" srcId="{08221A16-6104-6C4B-96C3-A6AFE64D9EC4}" destId="{EA7E380A-149A-714C-9955-1D6488FC27CD}" srcOrd="2" destOrd="0" presId="urn:microsoft.com/office/officeart/2005/8/layout/venn3"/>
    <dgm:cxn modelId="{46946902-111B-4549-B01F-72C9904B6F57}" type="presParOf" srcId="{08221A16-6104-6C4B-96C3-A6AFE64D9EC4}" destId="{91428AC1-D37A-9A4D-B094-E7C57248C9EC}" srcOrd="3" destOrd="0" presId="urn:microsoft.com/office/officeart/2005/8/layout/venn3"/>
    <dgm:cxn modelId="{FAA5A764-3D53-0449-BFBC-1BA3F881B851}" type="presParOf" srcId="{08221A16-6104-6C4B-96C3-A6AFE64D9EC4}" destId="{BE9A8632-B35C-204B-9B73-B7134D8A35FB}" srcOrd="4" destOrd="0" presId="urn:microsoft.com/office/officeart/2005/8/layout/venn3"/>
    <dgm:cxn modelId="{465AD1CC-3B24-5448-956F-054543E0946E}" type="presParOf" srcId="{08221A16-6104-6C4B-96C3-A6AFE64D9EC4}" destId="{765AC1E6-0899-E848-94D3-50CAD8A6DED9}" srcOrd="5" destOrd="0" presId="urn:microsoft.com/office/officeart/2005/8/layout/venn3"/>
    <dgm:cxn modelId="{BD915441-38BE-CB44-B835-E002694D50F1}" type="presParOf" srcId="{08221A16-6104-6C4B-96C3-A6AFE64D9EC4}" destId="{28D2B51B-E691-A240-BF0B-A147CCC2F049}" srcOrd="6" destOrd="0" presId="urn:microsoft.com/office/officeart/2005/8/layout/venn3"/>
    <dgm:cxn modelId="{36FEEFE4-41CE-A247-BACB-1C4CD0F50B79}" type="presParOf" srcId="{08221A16-6104-6C4B-96C3-A6AFE64D9EC4}" destId="{B095696A-4B58-1840-8BC7-CCC5DB68D24C}" srcOrd="7" destOrd="0" presId="urn:microsoft.com/office/officeart/2005/8/layout/venn3"/>
    <dgm:cxn modelId="{CE81FF17-93ED-B84F-9940-4F590F8DB76D}" type="presParOf" srcId="{08221A16-6104-6C4B-96C3-A6AFE64D9EC4}" destId="{45275CA6-585C-D846-85D7-A395299FAB17}" srcOrd="8"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2F7E085-BA50-2543-A8F8-84B6063EC86D}" type="doc">
      <dgm:prSet loTypeId="urn:microsoft.com/office/officeart/2009/3/layout/CircleRelationship" loCatId="process" qsTypeId="urn:microsoft.com/office/officeart/2005/8/quickstyle/simple1" qsCatId="simple" csTypeId="urn:microsoft.com/office/officeart/2005/8/colors/accent4_3" csCatId="accent4" phldr="1"/>
      <dgm:spPr/>
      <dgm:t>
        <a:bodyPr/>
        <a:lstStyle/>
        <a:p>
          <a:endParaRPr lang="fr-FR"/>
        </a:p>
      </dgm:t>
    </dgm:pt>
    <dgm:pt modelId="{7FBC056A-A7BF-7740-98BC-40C55DF3B061}">
      <dgm:prSet phldrT="[Texte]" custT="1"/>
      <dgm:spPr/>
      <dgm:t>
        <a:bodyPr/>
        <a:lstStyle/>
        <a:p>
          <a:r>
            <a:rPr lang="fr-FR" sz="3200" dirty="0"/>
            <a:t>Intervenir auprès de la personne lors des soins d’hygiène, de confort et de sécurité, dans les activités de la vie quotidienne </a:t>
          </a:r>
          <a:endParaRPr lang="fr-FR" sz="3200" dirty="0">
            <a:latin typeface="Marianne" panose="02000000000000000000" pitchFamily="2" charset="0"/>
          </a:endParaRP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3200" dirty="0">
              <a:latin typeface="Marianne" panose="02000000000000000000" pitchFamily="2" charset="0"/>
            </a:rPr>
            <a:t>Bloc 2</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FD605171-6C1E-C447-BEF1-902673542D04}" type="pres">
      <dgm:prSet presAssocID="{02F7E085-BA50-2543-A8F8-84B6063EC86D}" presName="Name0" presStyleCnt="0">
        <dgm:presLayoutVars>
          <dgm:chMax val="1"/>
          <dgm:chPref val="1"/>
        </dgm:presLayoutVars>
      </dgm:prSet>
      <dgm:spPr/>
    </dgm:pt>
    <dgm:pt modelId="{F2EF6FBC-4147-6546-BD2F-FBA06F38B28E}" type="pres">
      <dgm:prSet presAssocID="{7FBC056A-A7BF-7740-98BC-40C55DF3B061}" presName="Parent" presStyleLbl="node0" presStyleIdx="0" presStyleCnt="1" custScaleX="118185" custScaleY="111715">
        <dgm:presLayoutVars>
          <dgm:chMax val="5"/>
          <dgm:chPref val="5"/>
        </dgm:presLayoutVars>
      </dgm:prSet>
      <dgm:spPr/>
    </dgm:pt>
    <dgm:pt modelId="{DD4F017F-01E9-164A-8B25-955B21C18704}" type="pres">
      <dgm:prSet presAssocID="{7FBC056A-A7BF-7740-98BC-40C55DF3B061}" presName="Accent1" presStyleLbl="node1" presStyleIdx="0" presStyleCnt="9" custLinFactNeighborX="90184" custLinFactNeighborY="26719"/>
      <dgm:spPr/>
    </dgm:pt>
    <dgm:pt modelId="{D25827D9-6317-184A-9900-3868B55BBA71}" type="pres">
      <dgm:prSet presAssocID="{7FBC056A-A7BF-7740-98BC-40C55DF3B061}" presName="Accent2" presStyleLbl="node1" presStyleIdx="1" presStyleCnt="9"/>
      <dgm:spPr/>
    </dgm:pt>
    <dgm:pt modelId="{D67C2AC8-734B-9548-971F-469948C9230E}" type="pres">
      <dgm:prSet presAssocID="{7FBC056A-A7BF-7740-98BC-40C55DF3B061}" presName="Accent3" presStyleLbl="node1" presStyleIdx="2" presStyleCnt="9"/>
      <dgm:spPr/>
    </dgm:pt>
    <dgm:pt modelId="{0BC0FA7D-368D-EB47-89AB-E6CEA1048CC9}" type="pres">
      <dgm:prSet presAssocID="{7FBC056A-A7BF-7740-98BC-40C55DF3B061}" presName="Accent4" presStyleLbl="node1" presStyleIdx="3" presStyleCnt="9"/>
      <dgm:spPr/>
    </dgm:pt>
    <dgm:pt modelId="{52AE0339-29A5-4644-AFA4-7E89550CE36C}" type="pres">
      <dgm:prSet presAssocID="{7FBC056A-A7BF-7740-98BC-40C55DF3B061}" presName="Accent5" presStyleLbl="node1" presStyleIdx="4" presStyleCnt="9" custLinFactNeighborX="-69128" custLinFactNeighborY="-46081"/>
      <dgm:spPr/>
    </dgm:pt>
    <dgm:pt modelId="{B2E129F5-12B5-8A47-A412-78E59E607A6E}" type="pres">
      <dgm:prSet presAssocID="{7FBC056A-A7BF-7740-98BC-40C55DF3B061}" presName="Accent6" presStyleLbl="node1" presStyleIdx="5" presStyleCnt="9" custLinFactY="100000" custLinFactNeighborX="4285" custLinFactNeighborY="131367"/>
      <dgm:spPr/>
    </dgm:pt>
    <dgm:pt modelId="{F8476D4F-8669-8D4C-A0C5-55EEA8E131FA}" type="pres">
      <dgm:prSet presAssocID="{793745B8-5580-3348-BDB4-B8E521C3F98E}" presName="Child1" presStyleLbl="node1" presStyleIdx="6" presStyleCnt="9" custLinFactNeighborX="-12793" custLinFactNeighborY="-914">
        <dgm:presLayoutVars>
          <dgm:chMax val="0"/>
          <dgm:chPref val="0"/>
        </dgm:presLayoutVars>
      </dgm:prSet>
      <dgm:spPr/>
    </dgm:pt>
    <dgm:pt modelId="{C986FDBA-D649-194D-BDC1-7549D0887604}" type="pres">
      <dgm:prSet presAssocID="{793745B8-5580-3348-BDB4-B8E521C3F98E}" presName="Accent7" presStyleCnt="0"/>
      <dgm:spPr/>
    </dgm:pt>
    <dgm:pt modelId="{1DF90F7C-1946-9647-A694-FAE8B5F85F63}" type="pres">
      <dgm:prSet presAssocID="{793745B8-5580-3348-BDB4-B8E521C3F98E}" presName="AccentHold1" presStyleLbl="node1" presStyleIdx="7" presStyleCnt="9" custLinFactY="-196" custLinFactNeighborX="-10021" custLinFactNeighborY="-100000"/>
      <dgm:spPr/>
    </dgm:pt>
    <dgm:pt modelId="{BE7B337F-E4A6-B643-B167-36A3C05602E7}" type="pres">
      <dgm:prSet presAssocID="{793745B8-5580-3348-BDB4-B8E521C3F98E}" presName="Accent8" presStyleCnt="0"/>
      <dgm:spPr/>
    </dgm:pt>
    <dgm:pt modelId="{EF0D9349-19D9-1A43-A9B5-644F1781B4E4}" type="pres">
      <dgm:prSet presAssocID="{793745B8-5580-3348-BDB4-B8E521C3F98E}" presName="AccentHold2" presStyleLbl="node1" presStyleIdx="8" presStyleCnt="9"/>
      <dgm:spPr/>
    </dgm:pt>
  </dgm:ptLst>
  <dgm:cxnLst>
    <dgm:cxn modelId="{DAFBB911-A94A-044D-8591-3DB9F0B5F39E}" type="presOf" srcId="{793745B8-5580-3348-BDB4-B8E521C3F98E}" destId="{F8476D4F-8669-8D4C-A0C5-55EEA8E131FA}" srcOrd="0" destOrd="0" presId="urn:microsoft.com/office/officeart/2009/3/layout/CircleRelationship"/>
    <dgm:cxn modelId="{85E4287B-5225-DC4E-A446-E2F68D2C02BD}" srcId="{02F7E085-BA50-2543-A8F8-84B6063EC86D}" destId="{7FBC056A-A7BF-7740-98BC-40C55DF3B061}" srcOrd="0" destOrd="0" parTransId="{6A626FD6-3755-9F4C-8CFC-7669688177DF}" sibTransId="{C31954A0-C552-604A-9B0D-9BFFA402BFFD}"/>
    <dgm:cxn modelId="{3F93787D-5D82-DA42-A6DA-F9AC76CA12AB}" type="presOf" srcId="{7FBC056A-A7BF-7740-98BC-40C55DF3B061}" destId="{F2EF6FBC-4147-6546-BD2F-FBA06F38B28E}" srcOrd="0" destOrd="0" presId="urn:microsoft.com/office/officeart/2009/3/layout/CircleRelationship"/>
    <dgm:cxn modelId="{B681B982-D334-914E-A5AE-1190DA27F288}" type="presOf" srcId="{02F7E085-BA50-2543-A8F8-84B6063EC86D}" destId="{FD605171-6C1E-C447-BEF1-902673542D04}" srcOrd="0" destOrd="0" presId="urn:microsoft.com/office/officeart/2009/3/layout/CircleRelationship"/>
    <dgm:cxn modelId="{84F47AA7-E1BA-674F-B446-08E48789D753}" srcId="{7FBC056A-A7BF-7740-98BC-40C55DF3B061}" destId="{793745B8-5580-3348-BDB4-B8E521C3F98E}" srcOrd="0" destOrd="0" parTransId="{A962E765-E40F-4147-9179-3E3B98C61B77}" sibTransId="{B98B2600-A75A-FB41-B40D-DA294E171416}"/>
    <dgm:cxn modelId="{1AA8D9C5-7D90-6B45-B4A0-F44A90176E0E}" type="presParOf" srcId="{FD605171-6C1E-C447-BEF1-902673542D04}" destId="{F2EF6FBC-4147-6546-BD2F-FBA06F38B28E}" srcOrd="0" destOrd="0" presId="urn:microsoft.com/office/officeart/2009/3/layout/CircleRelationship"/>
    <dgm:cxn modelId="{F9980B0E-5BF7-554A-8588-4EC399150D77}" type="presParOf" srcId="{FD605171-6C1E-C447-BEF1-902673542D04}" destId="{DD4F017F-01E9-164A-8B25-955B21C18704}" srcOrd="1" destOrd="0" presId="urn:microsoft.com/office/officeart/2009/3/layout/CircleRelationship"/>
    <dgm:cxn modelId="{C829804F-1610-4E45-851A-12BC4F4F8E06}" type="presParOf" srcId="{FD605171-6C1E-C447-BEF1-902673542D04}" destId="{D25827D9-6317-184A-9900-3868B55BBA71}" srcOrd="2" destOrd="0" presId="urn:microsoft.com/office/officeart/2009/3/layout/CircleRelationship"/>
    <dgm:cxn modelId="{284CD0EF-951B-464F-A367-4209DCCB5700}" type="presParOf" srcId="{FD605171-6C1E-C447-BEF1-902673542D04}" destId="{D67C2AC8-734B-9548-971F-469948C9230E}" srcOrd="3" destOrd="0" presId="urn:microsoft.com/office/officeart/2009/3/layout/CircleRelationship"/>
    <dgm:cxn modelId="{05907152-4743-7D4B-ABB8-4A489A6BF4BA}" type="presParOf" srcId="{FD605171-6C1E-C447-BEF1-902673542D04}" destId="{0BC0FA7D-368D-EB47-89AB-E6CEA1048CC9}" srcOrd="4" destOrd="0" presId="urn:microsoft.com/office/officeart/2009/3/layout/CircleRelationship"/>
    <dgm:cxn modelId="{7D505A55-9D43-9F4B-8741-3656AED162A7}" type="presParOf" srcId="{FD605171-6C1E-C447-BEF1-902673542D04}" destId="{52AE0339-29A5-4644-AFA4-7E89550CE36C}" srcOrd="5" destOrd="0" presId="urn:microsoft.com/office/officeart/2009/3/layout/CircleRelationship"/>
    <dgm:cxn modelId="{3C7C8F64-0CB7-AB45-A4FE-F859C1B57DB6}" type="presParOf" srcId="{FD605171-6C1E-C447-BEF1-902673542D04}" destId="{B2E129F5-12B5-8A47-A412-78E59E607A6E}" srcOrd="6" destOrd="0" presId="urn:microsoft.com/office/officeart/2009/3/layout/CircleRelationship"/>
    <dgm:cxn modelId="{041844A8-1038-064D-926E-C1AC63B735D2}" type="presParOf" srcId="{FD605171-6C1E-C447-BEF1-902673542D04}" destId="{F8476D4F-8669-8D4C-A0C5-55EEA8E131FA}" srcOrd="7" destOrd="0" presId="urn:microsoft.com/office/officeart/2009/3/layout/CircleRelationship"/>
    <dgm:cxn modelId="{6FEEA13E-D17E-C343-BC05-B31CB7DC71F0}" type="presParOf" srcId="{FD605171-6C1E-C447-BEF1-902673542D04}" destId="{C986FDBA-D649-194D-BDC1-7549D0887604}" srcOrd="8" destOrd="0" presId="urn:microsoft.com/office/officeart/2009/3/layout/CircleRelationship"/>
    <dgm:cxn modelId="{D9918772-66BB-8F48-A17B-6B044BEC43DF}" type="presParOf" srcId="{C986FDBA-D649-194D-BDC1-7549D0887604}" destId="{1DF90F7C-1946-9647-A694-FAE8B5F85F63}" srcOrd="0" destOrd="0" presId="urn:microsoft.com/office/officeart/2009/3/layout/CircleRelationship"/>
    <dgm:cxn modelId="{265019B2-3BA8-6F4D-9B7A-85370F70BAFE}" type="presParOf" srcId="{FD605171-6C1E-C447-BEF1-902673542D04}" destId="{BE7B337F-E4A6-B643-B167-36A3C05602E7}" srcOrd="9" destOrd="0" presId="urn:microsoft.com/office/officeart/2009/3/layout/CircleRelationship"/>
    <dgm:cxn modelId="{126617BD-E13B-654C-AC74-F0E76312E593}" type="presParOf" srcId="{BE7B337F-E4A6-B643-B167-36A3C05602E7}" destId="{EF0D9349-19D9-1A43-A9B5-644F1781B4E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914E5C6-0BD3-2D42-8091-1893A556DA3F}"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fr-FR"/>
        </a:p>
      </dgm:t>
    </dgm:pt>
    <dgm:pt modelId="{5D5D5358-E0D2-3C44-88A9-832475767789}">
      <dgm:prSet custT="1"/>
      <dgm:spPr/>
      <dgm:t>
        <a:bodyPr/>
        <a:lstStyle/>
        <a:p>
          <a:r>
            <a:rPr lang="fr-FR" sz="1400" b="0" dirty="0">
              <a:latin typeface="Marianne" panose="02000000000000000000" pitchFamily="2" charset="0"/>
            </a:rPr>
            <a:t>Compétence 2-1</a:t>
          </a:r>
          <a:br>
            <a:rPr lang="fr-FR" sz="1400" b="0" dirty="0">
              <a:latin typeface="Marianne" panose="02000000000000000000" pitchFamily="2" charset="0"/>
            </a:rPr>
          </a:br>
          <a:r>
            <a:rPr lang="fr-FR" sz="1400" b="1" dirty="0">
              <a:latin typeface="Marianne" panose="02000000000000000000" pitchFamily="2" charset="0"/>
            </a:rPr>
            <a:t>Réaliser les activités liées à l’hygiène, au confort de la personne et à la sécurisation</a:t>
          </a:r>
        </a:p>
      </dgm:t>
    </dgm:pt>
    <dgm:pt modelId="{075FFF27-9008-5C41-AE78-8D2875B49361}" type="parTrans" cxnId="{296E5E0F-E2B4-9C47-AA6A-0FD034A1E7B1}">
      <dgm:prSet/>
      <dgm:spPr/>
      <dgm:t>
        <a:bodyPr/>
        <a:lstStyle/>
        <a:p>
          <a:endParaRPr lang="fr-FR"/>
        </a:p>
      </dgm:t>
    </dgm:pt>
    <dgm:pt modelId="{CA15B89C-C2B3-1D4D-BCED-48A9E1719A20}" type="sibTrans" cxnId="{296E5E0F-E2B4-9C47-AA6A-0FD034A1E7B1}">
      <dgm:prSet/>
      <dgm:spPr/>
      <dgm:t>
        <a:bodyPr/>
        <a:lstStyle/>
        <a:p>
          <a:endParaRPr lang="fr-FR"/>
        </a:p>
      </dgm:t>
    </dgm:pt>
    <dgm:pt modelId="{97E823BB-E39A-1544-94A4-BA0500E9BB53}">
      <dgm:prSet custT="1"/>
      <dgm:spPr/>
      <dgm:t>
        <a:bodyPr/>
        <a:lstStyle/>
        <a:p>
          <a:pPr algn="l"/>
          <a:r>
            <a:rPr lang="fr-FR" sz="1200" b="0" dirty="0">
              <a:latin typeface="Marianne" panose="02000000000000000000" pitchFamily="2" charset="0"/>
            </a:rPr>
            <a:t>Observer le comportement de l’enfant ou de la personne, son environnement*</a:t>
          </a:r>
          <a:br>
            <a:rPr lang="fr-FR" sz="1200" b="0" dirty="0">
              <a:latin typeface="Marianne" panose="02000000000000000000" pitchFamily="2" charset="0"/>
            </a:rPr>
          </a:br>
          <a:r>
            <a:rPr lang="fr-FR" sz="1200" b="0" dirty="0">
              <a:latin typeface="Marianne" panose="02000000000000000000" pitchFamily="2" charset="0"/>
            </a:rPr>
            <a:t>Accompagner la toilette de l’adulte</a:t>
          </a:r>
          <a:br>
            <a:rPr lang="fr-FR" sz="1200" b="0" dirty="0">
              <a:latin typeface="Marianne" panose="02000000000000000000" pitchFamily="2" charset="0"/>
            </a:rPr>
          </a:br>
          <a:r>
            <a:rPr lang="fr-FR" sz="1200" b="0" dirty="0">
              <a:latin typeface="Marianne" panose="02000000000000000000" pitchFamily="2" charset="0"/>
            </a:rPr>
            <a:t>Réaliser des soins d’hygiène corporelle auprès de l’adulte , de l’enfant</a:t>
          </a:r>
          <a:br>
            <a:rPr lang="fr-FR" sz="1200" b="0" dirty="0">
              <a:latin typeface="Marianne" panose="02000000000000000000" pitchFamily="2" charset="0"/>
            </a:rPr>
          </a:br>
          <a:r>
            <a:rPr lang="fr-FR" sz="1200" b="0" dirty="0">
              <a:latin typeface="Marianne" panose="02000000000000000000" pitchFamily="2" charset="0"/>
            </a:rPr>
            <a:t>Assurer le réfection complète d’un lit</a:t>
          </a:r>
          <a:br>
            <a:rPr lang="fr-FR" sz="1200" b="0" dirty="0">
              <a:latin typeface="Marianne" panose="02000000000000000000" pitchFamily="2" charset="0"/>
            </a:rPr>
          </a:br>
          <a:r>
            <a:rPr lang="fr-FR" sz="1200" b="0" dirty="0">
              <a:latin typeface="Marianne" panose="02000000000000000000" pitchFamily="2" charset="0"/>
            </a:rPr>
            <a:t>Accompagner l’habillage, le déshabillage</a:t>
          </a:r>
          <a:br>
            <a:rPr lang="fr-FR" sz="1200" b="0" dirty="0">
              <a:latin typeface="Marianne" panose="02000000000000000000" pitchFamily="2" charset="0"/>
            </a:rPr>
          </a:br>
          <a:r>
            <a:rPr lang="fr-FR" sz="1200" b="0" dirty="0">
              <a:latin typeface="Marianne" panose="02000000000000000000" pitchFamily="2" charset="0"/>
            </a:rPr>
            <a:t>Accompagner la mobilité de la personne aidée (adulte / enfant) </a:t>
          </a:r>
          <a:br>
            <a:rPr lang="fr-FR" sz="1200" b="0" dirty="0">
              <a:latin typeface="Marianne" panose="02000000000000000000" pitchFamily="2" charset="0"/>
            </a:rPr>
          </a:br>
          <a:r>
            <a:rPr lang="fr-FR" sz="1200" b="0" dirty="0">
              <a:latin typeface="Marianne" panose="02000000000000000000" pitchFamily="2" charset="0"/>
            </a:rPr>
            <a:t>Prévenir les risques </a:t>
          </a:r>
          <a:r>
            <a:rPr lang="fr-FR" sz="1200" dirty="0">
              <a:latin typeface="Marianne" panose="02000000000000000000" pitchFamily="2" charset="0"/>
            </a:rPr>
            <a:t>d’alitement prolongé</a:t>
          </a:r>
        </a:p>
      </dgm:t>
    </dgm:pt>
    <dgm:pt modelId="{5C690E29-7049-5542-B180-8551BA9C6A85}" type="parTrans" cxnId="{3D26DF80-9E30-754C-BC01-6A0BF62C8DD6}">
      <dgm:prSet/>
      <dgm:spPr/>
      <dgm:t>
        <a:bodyPr/>
        <a:lstStyle/>
        <a:p>
          <a:endParaRPr lang="fr-FR"/>
        </a:p>
      </dgm:t>
    </dgm:pt>
    <dgm:pt modelId="{F002F068-1634-FB44-9A3C-278AFF9C5945}" type="sibTrans" cxnId="{3D26DF80-9E30-754C-BC01-6A0BF62C8DD6}">
      <dgm:prSet/>
      <dgm:spPr/>
      <dgm:t>
        <a:bodyPr/>
        <a:lstStyle/>
        <a:p>
          <a:endParaRPr lang="fr-FR"/>
        </a:p>
      </dgm:t>
    </dgm:pt>
    <dgm:pt modelId="{640CF40A-73EB-1B4E-8007-317F7FE9F536}">
      <dgm:prSet custT="1"/>
      <dgm:spPr/>
      <dgm:t>
        <a:bodyPr/>
        <a:lstStyle/>
        <a:p>
          <a:pPr marL="0" indent="0" algn="ctr">
            <a:spcBef>
              <a:spcPts val="0"/>
            </a:spcBef>
            <a:spcAft>
              <a:spcPts val="0"/>
            </a:spcAft>
            <a:buNone/>
          </a:pPr>
          <a:r>
            <a:rPr lang="fr-FR" sz="1400" b="0" dirty="0">
              <a:latin typeface="Marianne" panose="02000000000000000000" pitchFamily="2" charset="0"/>
            </a:rPr>
            <a:t>Compétence 2-2</a:t>
          </a:r>
          <a:br>
            <a:rPr lang="fr-FR" sz="1400" b="0" dirty="0">
              <a:latin typeface="Marianne" panose="02000000000000000000" pitchFamily="2" charset="0"/>
            </a:rPr>
          </a:br>
          <a:r>
            <a:rPr lang="fr-FR" sz="1400" b="1" dirty="0">
              <a:latin typeface="Marianne" panose="02000000000000000000" pitchFamily="2" charset="0"/>
            </a:rPr>
            <a:t>Surveiller l’état de santé de la personne et intervenir en conséquence</a:t>
          </a:r>
        </a:p>
      </dgm:t>
    </dgm:pt>
    <dgm:pt modelId="{D826679B-8189-D942-A179-E6DEAA956443}" type="parTrans" cxnId="{4080A817-885B-C943-B12E-8A740F33ECF2}">
      <dgm:prSet/>
      <dgm:spPr/>
      <dgm:t>
        <a:bodyPr/>
        <a:lstStyle/>
        <a:p>
          <a:endParaRPr lang="fr-FR"/>
        </a:p>
      </dgm:t>
    </dgm:pt>
    <dgm:pt modelId="{1FDB25D4-28EE-C54C-AD1B-B7D2176BB3F4}" type="sibTrans" cxnId="{4080A817-885B-C943-B12E-8A740F33ECF2}">
      <dgm:prSet/>
      <dgm:spPr/>
      <dgm:t>
        <a:bodyPr/>
        <a:lstStyle/>
        <a:p>
          <a:endParaRPr lang="fr-FR"/>
        </a:p>
      </dgm:t>
    </dgm:pt>
    <dgm:pt modelId="{2EEDB895-B0E7-BD40-A60E-54B68A1EF49B}">
      <dgm:prSet custT="1"/>
      <dgm:spPr/>
      <dgm:t>
        <a:bodyPr/>
        <a:lstStyle/>
        <a:p>
          <a:pPr marL="228594" indent="-228594">
            <a:spcBef>
              <a:spcPts val="0"/>
            </a:spcBef>
            <a:spcAft>
              <a:spcPts val="0"/>
            </a:spcAft>
            <a:buFont typeface="Wingdings" panose="05000000000000000000" pitchFamily="2" charset="2"/>
            <a:buChar char="§"/>
          </a:pPr>
          <a:r>
            <a:rPr lang="fr-FR" sz="1050" dirty="0">
              <a:latin typeface="Marianne" panose="02000000000000000000" pitchFamily="2" charset="0"/>
            </a:rPr>
            <a:t>Observer la personne : conscience, respiration, douleur, état cutané, phanères, selles, urines, expectorations</a:t>
          </a:r>
          <a:br>
            <a:rPr lang="fr-FR" sz="1050" dirty="0">
              <a:latin typeface="Marianne" panose="02000000000000000000" pitchFamily="2" charset="0"/>
            </a:rPr>
          </a:br>
          <a:r>
            <a:rPr lang="fr-FR" sz="1050" b="0" dirty="0">
              <a:latin typeface="Marianne" panose="02000000000000000000" pitchFamily="2" charset="0"/>
            </a:rPr>
            <a:t>Observer le comportement de la personne, repérer les signes de détresse</a:t>
          </a:r>
          <a:br>
            <a:rPr lang="fr-FR" sz="1050" b="0" dirty="0">
              <a:latin typeface="Marianne" panose="02000000000000000000" pitchFamily="2" charset="0"/>
            </a:rPr>
          </a:br>
          <a:r>
            <a:rPr lang="fr-FR" sz="1050" dirty="0">
              <a:latin typeface="Marianne" panose="02000000000000000000" pitchFamily="2" charset="0"/>
            </a:rPr>
            <a:t>Participer au raisonnement clinique en lien avec l’équipe pluriprofessionnelle</a:t>
          </a:r>
          <a:br>
            <a:rPr lang="fr-FR" sz="1050" dirty="0">
              <a:latin typeface="Marianne" panose="02000000000000000000" pitchFamily="2" charset="0"/>
            </a:rPr>
          </a:br>
          <a:r>
            <a:rPr lang="fr-FR" sz="1050" b="0" dirty="0">
              <a:latin typeface="Marianne" panose="02000000000000000000" pitchFamily="2" charset="0"/>
            </a:rPr>
            <a:t>Evaluer le caractère urgent d’une situation, agir en conséquence face à cette situation</a:t>
          </a:r>
          <a:br>
            <a:rPr lang="fr-FR" sz="1050" b="0" dirty="0">
              <a:latin typeface="Marianne" panose="02000000000000000000" pitchFamily="2" charset="0"/>
            </a:rPr>
          </a:br>
          <a:r>
            <a:rPr lang="fr-FR" sz="1050" b="0" dirty="0">
              <a:latin typeface="Marianne" panose="02000000000000000000" pitchFamily="2" charset="0"/>
            </a:rPr>
            <a:t>Mesurer </a:t>
          </a:r>
          <a:r>
            <a:rPr lang="fr-FR" sz="1050" dirty="0">
              <a:latin typeface="Marianne" panose="02000000000000000000" pitchFamily="2" charset="0"/>
            </a:rPr>
            <a:t>certains paramètres </a:t>
          </a:r>
          <a:r>
            <a:rPr lang="fr-FR" sz="1050" b="0" dirty="0">
              <a:latin typeface="Marianne" panose="02000000000000000000" pitchFamily="2" charset="0"/>
            </a:rPr>
            <a:t>vitaux, repérer les anomalies et alerter </a:t>
          </a:r>
          <a:br>
            <a:rPr lang="fr-FR" sz="1050" b="0" dirty="0">
              <a:latin typeface="Marianne" panose="02000000000000000000" pitchFamily="2" charset="0"/>
            </a:rPr>
          </a:br>
          <a:r>
            <a:rPr lang="fr-FR" sz="1050" b="0" dirty="0">
              <a:latin typeface="Marianne" panose="02000000000000000000" pitchFamily="2" charset="0"/>
            </a:rPr>
            <a:t>Transcrire les différents éléments de surveillance sur les supports spécifiques</a:t>
          </a:r>
        </a:p>
        <a:p>
          <a:pPr marL="228594" indent="-228594">
            <a:spcBef>
              <a:spcPts val="0"/>
            </a:spcBef>
            <a:spcAft>
              <a:spcPts val="0"/>
            </a:spcAft>
            <a:buFont typeface="Wingdings" panose="05000000000000000000" pitchFamily="2" charset="2"/>
            <a:buChar char="§"/>
          </a:pPr>
          <a:r>
            <a:rPr lang="fr-FR" sz="1050" b="0" dirty="0">
              <a:latin typeface="Marianne" panose="02000000000000000000" pitchFamily="2" charset="0"/>
            </a:rPr>
            <a:t>Aider à la prise des médicaments </a:t>
          </a:r>
        </a:p>
      </dgm:t>
    </dgm:pt>
    <dgm:pt modelId="{56AD8A2A-8E60-5E4D-8F90-EAF33AF74757}" type="parTrans" cxnId="{893026FD-E9EB-944F-851F-43B70B225297}">
      <dgm:prSet/>
      <dgm:spPr/>
      <dgm:t>
        <a:bodyPr/>
        <a:lstStyle/>
        <a:p>
          <a:endParaRPr lang="fr-FR"/>
        </a:p>
      </dgm:t>
    </dgm:pt>
    <dgm:pt modelId="{D5EABD99-BC4D-074D-9F5F-9FDE901753D2}" type="sibTrans" cxnId="{893026FD-E9EB-944F-851F-43B70B225297}">
      <dgm:prSet/>
      <dgm:spPr/>
      <dgm:t>
        <a:bodyPr/>
        <a:lstStyle/>
        <a:p>
          <a:endParaRPr lang="fr-FR"/>
        </a:p>
      </dgm:t>
    </dgm:pt>
    <dgm:pt modelId="{6D300265-CA47-CE4A-9C58-B4B29DFB6A69}">
      <dgm:prSet custT="1"/>
      <dgm:spPr/>
      <dgm:t>
        <a:bodyPr/>
        <a:lstStyle/>
        <a:p>
          <a:pPr algn="ctr"/>
          <a:r>
            <a:rPr lang="fr-FR" sz="1400" b="0" dirty="0">
              <a:latin typeface="Marianne" panose="02000000000000000000" pitchFamily="2" charset="0"/>
            </a:rPr>
            <a:t>Compétence 2-3 </a:t>
          </a:r>
          <a:br>
            <a:rPr lang="fr-FR" sz="1400" b="0" dirty="0">
              <a:latin typeface="Marianne" panose="02000000000000000000" pitchFamily="2" charset="0"/>
            </a:rPr>
          </a:br>
          <a:r>
            <a:rPr lang="fr-FR" sz="1400" b="1" dirty="0">
              <a:latin typeface="Marianne" panose="02000000000000000000" pitchFamily="2" charset="0"/>
            </a:rPr>
            <a:t>Assurer l’hygiène de l’environnement proche de la personne</a:t>
          </a:r>
          <a:r>
            <a:rPr lang="fr-FR" sz="1400" b="0" dirty="0">
              <a:latin typeface="Marianne" panose="02000000000000000000" pitchFamily="2" charset="0"/>
            </a:rPr>
            <a:t> et </a:t>
          </a:r>
          <a:r>
            <a:rPr lang="fr-FR" sz="1400" b="1" dirty="0">
              <a:latin typeface="Marianne" panose="02000000000000000000" pitchFamily="2" charset="0"/>
            </a:rPr>
            <a:t>veiller au bon état de fonctionnement du lit, des aides techniques, des dispositifs médicaux dans l’environnement de la personne</a:t>
          </a:r>
        </a:p>
      </dgm:t>
    </dgm:pt>
    <dgm:pt modelId="{A1F01755-2AD6-B34D-9785-4CB9EA12C0BE}" type="parTrans" cxnId="{C40D2B22-92AF-A543-B1CA-0B07C99A174F}">
      <dgm:prSet/>
      <dgm:spPr/>
      <dgm:t>
        <a:bodyPr/>
        <a:lstStyle/>
        <a:p>
          <a:endParaRPr lang="fr-FR"/>
        </a:p>
      </dgm:t>
    </dgm:pt>
    <dgm:pt modelId="{859F7BDC-4023-D049-8D6D-067DD50771FD}" type="sibTrans" cxnId="{C40D2B22-92AF-A543-B1CA-0B07C99A174F}">
      <dgm:prSet/>
      <dgm:spPr/>
      <dgm:t>
        <a:bodyPr/>
        <a:lstStyle/>
        <a:p>
          <a:endParaRPr lang="fr-FR"/>
        </a:p>
      </dgm:t>
    </dgm:pt>
    <dgm:pt modelId="{9AFECAF8-481A-6847-81EC-80FCF350DB32}">
      <dgm:prSet custT="1"/>
      <dgm:spPr/>
      <dgm:t>
        <a:bodyPr/>
        <a:lstStyle/>
        <a:p>
          <a:pPr marL="228594" indent="-228594">
            <a:buFont typeface="Wingdings" panose="05000000000000000000" pitchFamily="2" charset="2"/>
            <a:buChar char="§"/>
          </a:pPr>
          <a:r>
            <a:rPr lang="fr-FR" sz="1200" dirty="0">
              <a:latin typeface="Marianne" panose="02000000000000000000" pitchFamily="2" charset="0"/>
            </a:rPr>
            <a:t>Entretenir les locaux collectifs Entretenir l’environnement proche de la personne, à domicile ou en structure (pendant son séjour et après son départ), </a:t>
          </a:r>
          <a:r>
            <a:rPr lang="fr-FR" sz="1200" b="0" dirty="0">
              <a:latin typeface="Marianne" panose="02000000000000000000" pitchFamily="2" charset="0"/>
            </a:rPr>
            <a:t>y compris dans une situation d’isolement</a:t>
          </a:r>
          <a:br>
            <a:rPr lang="fr-FR" sz="1200" b="0" dirty="0">
              <a:latin typeface="Marianne" panose="02000000000000000000" pitchFamily="2" charset="0"/>
            </a:rPr>
          </a:br>
          <a:r>
            <a:rPr lang="fr-FR" sz="1200" b="0" dirty="0">
              <a:latin typeface="Marianne" panose="02000000000000000000" pitchFamily="2" charset="0"/>
            </a:rPr>
            <a:t>Entretenir et décontaminer la chambre après le départ d’un patient infecté </a:t>
          </a:r>
          <a:br>
            <a:rPr lang="fr-FR" sz="1200" b="0" dirty="0">
              <a:latin typeface="Marianne" panose="02000000000000000000" pitchFamily="2" charset="0"/>
            </a:rPr>
          </a:br>
          <a:r>
            <a:rPr lang="fr-FR" sz="1200" dirty="0">
              <a:latin typeface="Marianne" panose="02000000000000000000" pitchFamily="2" charset="0"/>
            </a:rPr>
            <a:t>Trier et acheminer le linge et les déchets</a:t>
          </a:r>
          <a:br>
            <a:rPr lang="fr-FR" sz="1200" dirty="0">
              <a:latin typeface="Marianne" panose="02000000000000000000" pitchFamily="2" charset="0"/>
            </a:rPr>
          </a:br>
          <a:r>
            <a:rPr lang="fr-FR" sz="1200" dirty="0">
              <a:latin typeface="Marianne" panose="02000000000000000000" pitchFamily="2" charset="0"/>
            </a:rPr>
            <a:t>Entretenir et surveiller les équipements et les dispositifs médicaux</a:t>
          </a:r>
        </a:p>
      </dgm:t>
    </dgm:pt>
    <dgm:pt modelId="{217CFD55-5635-8B45-ADB2-7C37443EAEF8}" type="parTrans" cxnId="{C2FCC018-D28D-E945-A9E2-9FA2ED82A7B0}">
      <dgm:prSet/>
      <dgm:spPr/>
      <dgm:t>
        <a:bodyPr/>
        <a:lstStyle/>
        <a:p>
          <a:endParaRPr lang="fr-FR"/>
        </a:p>
      </dgm:t>
    </dgm:pt>
    <dgm:pt modelId="{2AFAC9B5-15AB-AE4D-831A-E4109AB0352C}" type="sibTrans" cxnId="{C2FCC018-D28D-E945-A9E2-9FA2ED82A7B0}">
      <dgm:prSet/>
      <dgm:spPr/>
      <dgm:t>
        <a:bodyPr/>
        <a:lstStyle/>
        <a:p>
          <a:endParaRPr lang="fr-FR"/>
        </a:p>
      </dgm:t>
    </dgm:pt>
    <dgm:pt modelId="{3A65BFC6-A13E-3942-BF76-1EA51D9E1C0F}">
      <dgm:prSet custT="1"/>
      <dgm:spPr/>
      <dgm:t>
        <a:bodyPr/>
        <a:lstStyle/>
        <a:p>
          <a:pPr algn="ctr"/>
          <a:r>
            <a:rPr lang="fr-FR" sz="1400" b="0" dirty="0">
              <a:latin typeface="Marianne" panose="02000000000000000000" pitchFamily="2" charset="0"/>
            </a:rPr>
            <a:t>Compétence 2-4</a:t>
          </a:r>
          <a:br>
            <a:rPr lang="fr-FR" sz="1400" b="0" dirty="0">
              <a:latin typeface="Marianne" panose="02000000000000000000" pitchFamily="2" charset="0"/>
            </a:rPr>
          </a:br>
          <a:r>
            <a:rPr lang="fr-FR" sz="1400" b="1" dirty="0">
              <a:latin typeface="Marianne" panose="02000000000000000000" pitchFamily="2" charset="0"/>
            </a:rPr>
            <a:t>Distribuer des repas équilibrés </a:t>
          </a:r>
          <a:r>
            <a:rPr lang="fr-FR" sz="1400" b="0" dirty="0">
              <a:latin typeface="Marianne" panose="02000000000000000000" pitchFamily="2" charset="0"/>
            </a:rPr>
            <a:t>conformes aux besoins de la personne, installer la personne et </a:t>
          </a:r>
          <a:r>
            <a:rPr lang="fr-FR" sz="1400" b="1" dirty="0">
              <a:latin typeface="Marianne" panose="02000000000000000000" pitchFamily="2" charset="0"/>
            </a:rPr>
            <a:t>accompagner la prise des repas</a:t>
          </a:r>
        </a:p>
      </dgm:t>
    </dgm:pt>
    <dgm:pt modelId="{72C505D7-1ECC-D34E-9846-B7FF1A384DDC}" type="parTrans" cxnId="{5C07C8EE-6728-FC4E-B74A-49822D5A18C0}">
      <dgm:prSet/>
      <dgm:spPr/>
      <dgm:t>
        <a:bodyPr/>
        <a:lstStyle/>
        <a:p>
          <a:endParaRPr lang="fr-FR"/>
        </a:p>
      </dgm:t>
    </dgm:pt>
    <dgm:pt modelId="{6B5912FC-91A2-5D4C-B991-45492C58FCD7}" type="sibTrans" cxnId="{5C07C8EE-6728-FC4E-B74A-49822D5A18C0}">
      <dgm:prSet/>
      <dgm:spPr/>
      <dgm:t>
        <a:bodyPr/>
        <a:lstStyle/>
        <a:p>
          <a:endParaRPr lang="fr-FR"/>
        </a:p>
      </dgm:t>
    </dgm:pt>
    <dgm:pt modelId="{DC89EDB7-2199-BF4B-83E4-9E542150BD3F}">
      <dgm:prSet custT="1"/>
      <dgm:spPr/>
      <dgm:t>
        <a:bodyPr/>
        <a:lstStyle/>
        <a:p>
          <a:pPr marL="228594" indent="-228594">
            <a:buFont typeface="Wingdings" panose="05000000000000000000" pitchFamily="2" charset="2"/>
            <a:buChar char="§"/>
          </a:pPr>
          <a:r>
            <a:rPr lang="fr-FR" sz="1200" dirty="0">
              <a:latin typeface="Marianne" panose="02000000000000000000" pitchFamily="2" charset="0"/>
            </a:rPr>
            <a:t>Maintenir ou remettre en température des préparations alimentaires</a:t>
          </a:r>
          <a:br>
            <a:rPr lang="fr-FR" sz="1200" dirty="0">
              <a:latin typeface="Marianne" panose="02000000000000000000" pitchFamily="2" charset="0"/>
            </a:rPr>
          </a:br>
          <a:r>
            <a:rPr lang="fr-FR" sz="1200" dirty="0">
              <a:latin typeface="Marianne" panose="02000000000000000000" pitchFamily="2" charset="0"/>
            </a:rPr>
            <a:t>Accompagner la prise des repas</a:t>
          </a:r>
          <a:br>
            <a:rPr lang="fr-FR" sz="1200" dirty="0">
              <a:latin typeface="Marianne" panose="02000000000000000000" pitchFamily="2" charset="0"/>
            </a:rPr>
          </a:br>
          <a:r>
            <a:rPr lang="fr-FR" sz="1200" dirty="0">
              <a:latin typeface="Marianne" panose="02000000000000000000" pitchFamily="2" charset="0"/>
            </a:rPr>
            <a:t>Installer l’enfant, la ou les personnes pour le repas</a:t>
          </a:r>
          <a:br>
            <a:rPr lang="fr-FR" sz="1200" dirty="0">
              <a:latin typeface="Marianne" panose="02000000000000000000" pitchFamily="2" charset="0"/>
            </a:rPr>
          </a:br>
          <a:r>
            <a:rPr lang="fr-FR" sz="1200" dirty="0">
              <a:latin typeface="Marianne" panose="02000000000000000000" pitchFamily="2" charset="0"/>
            </a:rPr>
            <a:t>Accompagner la prise des repas</a:t>
          </a:r>
        </a:p>
        <a:p>
          <a:endParaRPr lang="fr-FR" sz="1600" dirty="0">
            <a:latin typeface="Marianne" panose="02000000000000000000" pitchFamily="2" charset="0"/>
          </a:endParaRPr>
        </a:p>
      </dgm:t>
    </dgm:pt>
    <dgm:pt modelId="{FC3E65FF-2A37-4640-BD73-DFF36CC92DD2}" type="parTrans" cxnId="{C7F6618A-C5C5-574F-8757-4C12D489F19F}">
      <dgm:prSet/>
      <dgm:spPr/>
      <dgm:t>
        <a:bodyPr/>
        <a:lstStyle/>
        <a:p>
          <a:endParaRPr lang="fr-FR"/>
        </a:p>
      </dgm:t>
    </dgm:pt>
    <dgm:pt modelId="{EB159530-0424-084A-BFFA-DF63AA8B1714}" type="sibTrans" cxnId="{C7F6618A-C5C5-574F-8757-4C12D489F19F}">
      <dgm:prSet/>
      <dgm:spPr/>
      <dgm:t>
        <a:bodyPr/>
        <a:lstStyle/>
        <a:p>
          <a:endParaRPr lang="fr-FR"/>
        </a:p>
      </dgm:t>
    </dgm:pt>
    <dgm:pt modelId="{C487F9FD-66B8-1D40-BBE3-CA1A4D2A8A79}" type="pres">
      <dgm:prSet presAssocID="{9914E5C6-0BD3-2D42-8091-1893A556DA3F}" presName="theList" presStyleCnt="0">
        <dgm:presLayoutVars>
          <dgm:dir/>
          <dgm:animLvl val="lvl"/>
          <dgm:resizeHandles val="exact"/>
        </dgm:presLayoutVars>
      </dgm:prSet>
      <dgm:spPr/>
    </dgm:pt>
    <dgm:pt modelId="{96D17312-692C-5843-9F88-4B8E1280B933}" type="pres">
      <dgm:prSet presAssocID="{5D5D5358-E0D2-3C44-88A9-832475767789}" presName="compNode" presStyleCnt="0"/>
      <dgm:spPr/>
    </dgm:pt>
    <dgm:pt modelId="{81A2EA86-67D7-A34A-AA30-BB72B09B30A6}" type="pres">
      <dgm:prSet presAssocID="{5D5D5358-E0D2-3C44-88A9-832475767789}" presName="aNode" presStyleLbl="bgShp" presStyleIdx="0" presStyleCnt="4"/>
      <dgm:spPr/>
    </dgm:pt>
    <dgm:pt modelId="{8BFEA390-648D-EB4E-A523-AAA7D383A146}" type="pres">
      <dgm:prSet presAssocID="{5D5D5358-E0D2-3C44-88A9-832475767789}" presName="textNode" presStyleLbl="bgShp" presStyleIdx="0" presStyleCnt="4"/>
      <dgm:spPr/>
    </dgm:pt>
    <dgm:pt modelId="{72EEBCB6-7FFB-2E44-A51C-7CD730F169E4}" type="pres">
      <dgm:prSet presAssocID="{5D5D5358-E0D2-3C44-88A9-832475767789}" presName="compChildNode" presStyleCnt="0"/>
      <dgm:spPr/>
    </dgm:pt>
    <dgm:pt modelId="{253C2DF0-1707-5643-B8CB-6BF749F92241}" type="pres">
      <dgm:prSet presAssocID="{5D5D5358-E0D2-3C44-88A9-832475767789}" presName="theInnerList" presStyleCnt="0"/>
      <dgm:spPr/>
    </dgm:pt>
    <dgm:pt modelId="{D1D4E10E-6FAF-F94E-8869-C089FFCD3219}" type="pres">
      <dgm:prSet presAssocID="{97E823BB-E39A-1544-94A4-BA0500E9BB53}" presName="childNode" presStyleLbl="node1" presStyleIdx="0" presStyleCnt="4">
        <dgm:presLayoutVars>
          <dgm:bulletEnabled val="1"/>
        </dgm:presLayoutVars>
      </dgm:prSet>
      <dgm:spPr/>
    </dgm:pt>
    <dgm:pt modelId="{2CB0C48F-C009-E046-8444-EEB667789E6F}" type="pres">
      <dgm:prSet presAssocID="{5D5D5358-E0D2-3C44-88A9-832475767789}" presName="aSpace" presStyleCnt="0"/>
      <dgm:spPr/>
    </dgm:pt>
    <dgm:pt modelId="{13572287-7BAD-3D4C-90EE-03739FA2A460}" type="pres">
      <dgm:prSet presAssocID="{640CF40A-73EB-1B4E-8007-317F7FE9F536}" presName="compNode" presStyleCnt="0"/>
      <dgm:spPr/>
    </dgm:pt>
    <dgm:pt modelId="{17A759F4-9D1C-7D4C-BBAA-6E95BD3EF36C}" type="pres">
      <dgm:prSet presAssocID="{640CF40A-73EB-1B4E-8007-317F7FE9F536}" presName="aNode" presStyleLbl="bgShp" presStyleIdx="1" presStyleCnt="4"/>
      <dgm:spPr/>
    </dgm:pt>
    <dgm:pt modelId="{0915FAE6-E207-9443-84D7-1161FC8BAF7E}" type="pres">
      <dgm:prSet presAssocID="{640CF40A-73EB-1B4E-8007-317F7FE9F536}" presName="textNode" presStyleLbl="bgShp" presStyleIdx="1" presStyleCnt="4"/>
      <dgm:spPr/>
    </dgm:pt>
    <dgm:pt modelId="{411618A1-BBDD-CF40-9FC4-237501DEFACD}" type="pres">
      <dgm:prSet presAssocID="{640CF40A-73EB-1B4E-8007-317F7FE9F536}" presName="compChildNode" presStyleCnt="0"/>
      <dgm:spPr/>
    </dgm:pt>
    <dgm:pt modelId="{301E95E2-0AE2-7A4B-893F-1A08DA15DF2E}" type="pres">
      <dgm:prSet presAssocID="{640CF40A-73EB-1B4E-8007-317F7FE9F536}" presName="theInnerList" presStyleCnt="0"/>
      <dgm:spPr/>
    </dgm:pt>
    <dgm:pt modelId="{EAE3AD21-46FB-DE47-974A-FA8748B53FCF}" type="pres">
      <dgm:prSet presAssocID="{2EEDB895-B0E7-BD40-A60E-54B68A1EF49B}" presName="childNode" presStyleLbl="node1" presStyleIdx="1" presStyleCnt="4">
        <dgm:presLayoutVars>
          <dgm:bulletEnabled val="1"/>
        </dgm:presLayoutVars>
      </dgm:prSet>
      <dgm:spPr/>
    </dgm:pt>
    <dgm:pt modelId="{4EC02978-5C39-9142-82F3-39AD13E4A940}" type="pres">
      <dgm:prSet presAssocID="{640CF40A-73EB-1B4E-8007-317F7FE9F536}" presName="aSpace" presStyleCnt="0"/>
      <dgm:spPr/>
    </dgm:pt>
    <dgm:pt modelId="{A45854D0-CC37-174E-A2E8-75C0D315618C}" type="pres">
      <dgm:prSet presAssocID="{6D300265-CA47-CE4A-9C58-B4B29DFB6A69}" presName="compNode" presStyleCnt="0"/>
      <dgm:spPr/>
    </dgm:pt>
    <dgm:pt modelId="{8FC72DB6-0308-9248-AECD-0E899B91BE9D}" type="pres">
      <dgm:prSet presAssocID="{6D300265-CA47-CE4A-9C58-B4B29DFB6A69}" presName="aNode" presStyleLbl="bgShp" presStyleIdx="2" presStyleCnt="4"/>
      <dgm:spPr/>
    </dgm:pt>
    <dgm:pt modelId="{D2ACF5EE-4BEE-7048-A677-D796BEC96DBE}" type="pres">
      <dgm:prSet presAssocID="{6D300265-CA47-CE4A-9C58-B4B29DFB6A69}" presName="textNode" presStyleLbl="bgShp" presStyleIdx="2" presStyleCnt="4"/>
      <dgm:spPr/>
    </dgm:pt>
    <dgm:pt modelId="{81E70408-5146-524C-8AE0-4660E5E8D286}" type="pres">
      <dgm:prSet presAssocID="{6D300265-CA47-CE4A-9C58-B4B29DFB6A69}" presName="compChildNode" presStyleCnt="0"/>
      <dgm:spPr/>
    </dgm:pt>
    <dgm:pt modelId="{192987A1-4E4A-D04F-97A2-2434737A8416}" type="pres">
      <dgm:prSet presAssocID="{6D300265-CA47-CE4A-9C58-B4B29DFB6A69}" presName="theInnerList" presStyleCnt="0"/>
      <dgm:spPr/>
    </dgm:pt>
    <dgm:pt modelId="{39FB9C39-6FC6-0B45-A109-F4021F267E24}" type="pres">
      <dgm:prSet presAssocID="{9AFECAF8-481A-6847-81EC-80FCF350DB32}" presName="childNode" presStyleLbl="node1" presStyleIdx="2" presStyleCnt="4" custScaleY="95514">
        <dgm:presLayoutVars>
          <dgm:bulletEnabled val="1"/>
        </dgm:presLayoutVars>
      </dgm:prSet>
      <dgm:spPr/>
    </dgm:pt>
    <dgm:pt modelId="{363106D1-E885-1442-8F95-CAA9080A8070}" type="pres">
      <dgm:prSet presAssocID="{6D300265-CA47-CE4A-9C58-B4B29DFB6A69}" presName="aSpace" presStyleCnt="0"/>
      <dgm:spPr/>
    </dgm:pt>
    <dgm:pt modelId="{98D3CA27-D013-C84A-8DE7-6E6DF46F325E}" type="pres">
      <dgm:prSet presAssocID="{3A65BFC6-A13E-3942-BF76-1EA51D9E1C0F}" presName="compNode" presStyleCnt="0"/>
      <dgm:spPr/>
    </dgm:pt>
    <dgm:pt modelId="{77A28E24-A09A-4F4B-8EC1-3B4AD33EC1C3}" type="pres">
      <dgm:prSet presAssocID="{3A65BFC6-A13E-3942-BF76-1EA51D9E1C0F}" presName="aNode" presStyleLbl="bgShp" presStyleIdx="3" presStyleCnt="4"/>
      <dgm:spPr/>
    </dgm:pt>
    <dgm:pt modelId="{4EB6F077-D317-6049-B86F-15A14151A406}" type="pres">
      <dgm:prSet presAssocID="{3A65BFC6-A13E-3942-BF76-1EA51D9E1C0F}" presName="textNode" presStyleLbl="bgShp" presStyleIdx="3" presStyleCnt="4"/>
      <dgm:spPr/>
    </dgm:pt>
    <dgm:pt modelId="{7B03A0F6-AFC8-D14D-943C-AD625EA6E2BE}" type="pres">
      <dgm:prSet presAssocID="{3A65BFC6-A13E-3942-BF76-1EA51D9E1C0F}" presName="compChildNode" presStyleCnt="0"/>
      <dgm:spPr/>
    </dgm:pt>
    <dgm:pt modelId="{0A086D8F-8102-7F48-82BD-EA3AC20BFBF2}" type="pres">
      <dgm:prSet presAssocID="{3A65BFC6-A13E-3942-BF76-1EA51D9E1C0F}" presName="theInnerList" presStyleCnt="0"/>
      <dgm:spPr/>
    </dgm:pt>
    <dgm:pt modelId="{B6B2AC3E-4BEF-A947-B400-7A8D554C0432}" type="pres">
      <dgm:prSet presAssocID="{DC89EDB7-2199-BF4B-83E4-9E542150BD3F}" presName="childNode" presStyleLbl="node1" presStyleIdx="3" presStyleCnt="4">
        <dgm:presLayoutVars>
          <dgm:bulletEnabled val="1"/>
        </dgm:presLayoutVars>
      </dgm:prSet>
      <dgm:spPr/>
    </dgm:pt>
  </dgm:ptLst>
  <dgm:cxnLst>
    <dgm:cxn modelId="{296E5E0F-E2B4-9C47-AA6A-0FD034A1E7B1}" srcId="{9914E5C6-0BD3-2D42-8091-1893A556DA3F}" destId="{5D5D5358-E0D2-3C44-88A9-832475767789}" srcOrd="0" destOrd="0" parTransId="{075FFF27-9008-5C41-AE78-8D2875B49361}" sibTransId="{CA15B89C-C2B3-1D4D-BCED-48A9E1719A20}"/>
    <dgm:cxn modelId="{4080A817-885B-C943-B12E-8A740F33ECF2}" srcId="{9914E5C6-0BD3-2D42-8091-1893A556DA3F}" destId="{640CF40A-73EB-1B4E-8007-317F7FE9F536}" srcOrd="1" destOrd="0" parTransId="{D826679B-8189-D942-A179-E6DEAA956443}" sibTransId="{1FDB25D4-28EE-C54C-AD1B-B7D2176BB3F4}"/>
    <dgm:cxn modelId="{C2FCC018-D28D-E945-A9E2-9FA2ED82A7B0}" srcId="{6D300265-CA47-CE4A-9C58-B4B29DFB6A69}" destId="{9AFECAF8-481A-6847-81EC-80FCF350DB32}" srcOrd="0" destOrd="0" parTransId="{217CFD55-5635-8B45-ADB2-7C37443EAEF8}" sibTransId="{2AFAC9B5-15AB-AE4D-831A-E4109AB0352C}"/>
    <dgm:cxn modelId="{C40D2B22-92AF-A543-B1CA-0B07C99A174F}" srcId="{9914E5C6-0BD3-2D42-8091-1893A556DA3F}" destId="{6D300265-CA47-CE4A-9C58-B4B29DFB6A69}" srcOrd="2" destOrd="0" parTransId="{A1F01755-2AD6-B34D-9785-4CB9EA12C0BE}" sibTransId="{859F7BDC-4023-D049-8D6D-067DD50771FD}"/>
    <dgm:cxn modelId="{95635B24-DE13-CC47-9237-FB7125C5F50E}" type="presOf" srcId="{640CF40A-73EB-1B4E-8007-317F7FE9F536}" destId="{17A759F4-9D1C-7D4C-BBAA-6E95BD3EF36C}" srcOrd="0" destOrd="0" presId="urn:microsoft.com/office/officeart/2005/8/layout/lProcess2"/>
    <dgm:cxn modelId="{4EFA7634-7ACE-6246-875A-F0078F665ABF}" type="presOf" srcId="{6D300265-CA47-CE4A-9C58-B4B29DFB6A69}" destId="{8FC72DB6-0308-9248-AECD-0E899B91BE9D}" srcOrd="0" destOrd="0" presId="urn:microsoft.com/office/officeart/2005/8/layout/lProcess2"/>
    <dgm:cxn modelId="{B2F02538-0161-C942-80BE-432ECAC36754}" type="presOf" srcId="{640CF40A-73EB-1B4E-8007-317F7FE9F536}" destId="{0915FAE6-E207-9443-84D7-1161FC8BAF7E}" srcOrd="1" destOrd="0" presId="urn:microsoft.com/office/officeart/2005/8/layout/lProcess2"/>
    <dgm:cxn modelId="{A1A9BD3C-6365-014D-97DD-6B1A0D992D25}" type="presOf" srcId="{2EEDB895-B0E7-BD40-A60E-54B68A1EF49B}" destId="{EAE3AD21-46FB-DE47-974A-FA8748B53FCF}" srcOrd="0" destOrd="0" presId="urn:microsoft.com/office/officeart/2005/8/layout/lProcess2"/>
    <dgm:cxn modelId="{CC6A1357-328D-BC43-B7C7-376E9CBB1AD3}" type="presOf" srcId="{DC89EDB7-2199-BF4B-83E4-9E542150BD3F}" destId="{B6B2AC3E-4BEF-A947-B400-7A8D554C0432}" srcOrd="0" destOrd="0" presId="urn:microsoft.com/office/officeart/2005/8/layout/lProcess2"/>
    <dgm:cxn modelId="{C13AB059-C3A0-C946-966C-6C03817EE4D0}" type="presOf" srcId="{6D300265-CA47-CE4A-9C58-B4B29DFB6A69}" destId="{D2ACF5EE-4BEE-7048-A677-D796BEC96DBE}" srcOrd="1" destOrd="0" presId="urn:microsoft.com/office/officeart/2005/8/layout/lProcess2"/>
    <dgm:cxn modelId="{D042065F-61E4-D240-A798-62321AC78706}" type="presOf" srcId="{5D5D5358-E0D2-3C44-88A9-832475767789}" destId="{81A2EA86-67D7-A34A-AA30-BB72B09B30A6}" srcOrd="0" destOrd="0" presId="urn:microsoft.com/office/officeart/2005/8/layout/lProcess2"/>
    <dgm:cxn modelId="{3D26DF80-9E30-754C-BC01-6A0BF62C8DD6}" srcId="{5D5D5358-E0D2-3C44-88A9-832475767789}" destId="{97E823BB-E39A-1544-94A4-BA0500E9BB53}" srcOrd="0" destOrd="0" parTransId="{5C690E29-7049-5542-B180-8551BA9C6A85}" sibTransId="{F002F068-1634-FB44-9A3C-278AFF9C5945}"/>
    <dgm:cxn modelId="{C7F6618A-C5C5-574F-8757-4C12D489F19F}" srcId="{3A65BFC6-A13E-3942-BF76-1EA51D9E1C0F}" destId="{DC89EDB7-2199-BF4B-83E4-9E542150BD3F}" srcOrd="0" destOrd="0" parTransId="{FC3E65FF-2A37-4640-BD73-DFF36CC92DD2}" sibTransId="{EB159530-0424-084A-BFFA-DF63AA8B1714}"/>
    <dgm:cxn modelId="{C0546492-F217-4B42-BEBD-D2CAE387B0E6}" type="presOf" srcId="{9914E5C6-0BD3-2D42-8091-1893A556DA3F}" destId="{C487F9FD-66B8-1D40-BBE3-CA1A4D2A8A79}" srcOrd="0" destOrd="0" presId="urn:microsoft.com/office/officeart/2005/8/layout/lProcess2"/>
    <dgm:cxn modelId="{84B09197-66CF-6049-A04C-ECA762A9B9D5}" type="presOf" srcId="{97E823BB-E39A-1544-94A4-BA0500E9BB53}" destId="{D1D4E10E-6FAF-F94E-8869-C089FFCD3219}" srcOrd="0" destOrd="0" presId="urn:microsoft.com/office/officeart/2005/8/layout/lProcess2"/>
    <dgm:cxn modelId="{0A8DFAA5-85D1-8D4B-8F1B-D86DEC2A70F4}" type="presOf" srcId="{3A65BFC6-A13E-3942-BF76-1EA51D9E1C0F}" destId="{77A28E24-A09A-4F4B-8EC1-3B4AD33EC1C3}" srcOrd="0" destOrd="0" presId="urn:microsoft.com/office/officeart/2005/8/layout/lProcess2"/>
    <dgm:cxn modelId="{FD6E46BA-6107-924D-9598-BEAADB12C07E}" type="presOf" srcId="{3A65BFC6-A13E-3942-BF76-1EA51D9E1C0F}" destId="{4EB6F077-D317-6049-B86F-15A14151A406}" srcOrd="1" destOrd="0" presId="urn:microsoft.com/office/officeart/2005/8/layout/lProcess2"/>
    <dgm:cxn modelId="{F448D7C3-792A-FF48-8437-036F638EB794}" type="presOf" srcId="{9AFECAF8-481A-6847-81EC-80FCF350DB32}" destId="{39FB9C39-6FC6-0B45-A109-F4021F267E24}" srcOrd="0" destOrd="0" presId="urn:microsoft.com/office/officeart/2005/8/layout/lProcess2"/>
    <dgm:cxn modelId="{5C07C8EE-6728-FC4E-B74A-49822D5A18C0}" srcId="{9914E5C6-0BD3-2D42-8091-1893A556DA3F}" destId="{3A65BFC6-A13E-3942-BF76-1EA51D9E1C0F}" srcOrd="3" destOrd="0" parTransId="{72C505D7-1ECC-D34E-9846-B7FF1A384DDC}" sibTransId="{6B5912FC-91A2-5D4C-B991-45492C58FCD7}"/>
    <dgm:cxn modelId="{6C3EBFF3-E5C7-0646-BF84-B5842C7BDDDC}" type="presOf" srcId="{5D5D5358-E0D2-3C44-88A9-832475767789}" destId="{8BFEA390-648D-EB4E-A523-AAA7D383A146}" srcOrd="1" destOrd="0" presId="urn:microsoft.com/office/officeart/2005/8/layout/lProcess2"/>
    <dgm:cxn modelId="{893026FD-E9EB-944F-851F-43B70B225297}" srcId="{640CF40A-73EB-1B4E-8007-317F7FE9F536}" destId="{2EEDB895-B0E7-BD40-A60E-54B68A1EF49B}" srcOrd="0" destOrd="0" parTransId="{56AD8A2A-8E60-5E4D-8F90-EAF33AF74757}" sibTransId="{D5EABD99-BC4D-074D-9F5F-9FDE901753D2}"/>
    <dgm:cxn modelId="{38CB38D5-4B1E-B946-B941-093580D77989}" type="presParOf" srcId="{C487F9FD-66B8-1D40-BBE3-CA1A4D2A8A79}" destId="{96D17312-692C-5843-9F88-4B8E1280B933}" srcOrd="0" destOrd="0" presId="urn:microsoft.com/office/officeart/2005/8/layout/lProcess2"/>
    <dgm:cxn modelId="{910B4577-CFAF-0E41-8229-81994157494D}" type="presParOf" srcId="{96D17312-692C-5843-9F88-4B8E1280B933}" destId="{81A2EA86-67D7-A34A-AA30-BB72B09B30A6}" srcOrd="0" destOrd="0" presId="urn:microsoft.com/office/officeart/2005/8/layout/lProcess2"/>
    <dgm:cxn modelId="{B5E10A22-7350-0D40-B380-2DF9889DEA56}" type="presParOf" srcId="{96D17312-692C-5843-9F88-4B8E1280B933}" destId="{8BFEA390-648D-EB4E-A523-AAA7D383A146}" srcOrd="1" destOrd="0" presId="urn:microsoft.com/office/officeart/2005/8/layout/lProcess2"/>
    <dgm:cxn modelId="{4433D5C0-6F3D-134A-94C1-1D98F5804A56}" type="presParOf" srcId="{96D17312-692C-5843-9F88-4B8E1280B933}" destId="{72EEBCB6-7FFB-2E44-A51C-7CD730F169E4}" srcOrd="2" destOrd="0" presId="urn:microsoft.com/office/officeart/2005/8/layout/lProcess2"/>
    <dgm:cxn modelId="{1906289F-0280-954B-8DC6-D269DCCA1702}" type="presParOf" srcId="{72EEBCB6-7FFB-2E44-A51C-7CD730F169E4}" destId="{253C2DF0-1707-5643-B8CB-6BF749F92241}" srcOrd="0" destOrd="0" presId="urn:microsoft.com/office/officeart/2005/8/layout/lProcess2"/>
    <dgm:cxn modelId="{933014A5-3D4A-F443-A88A-E3CBAB5A428A}" type="presParOf" srcId="{253C2DF0-1707-5643-B8CB-6BF749F92241}" destId="{D1D4E10E-6FAF-F94E-8869-C089FFCD3219}" srcOrd="0" destOrd="0" presId="urn:microsoft.com/office/officeart/2005/8/layout/lProcess2"/>
    <dgm:cxn modelId="{6579D4AB-9BE0-3241-9DB4-D04D624759F7}" type="presParOf" srcId="{C487F9FD-66B8-1D40-BBE3-CA1A4D2A8A79}" destId="{2CB0C48F-C009-E046-8444-EEB667789E6F}" srcOrd="1" destOrd="0" presId="urn:microsoft.com/office/officeart/2005/8/layout/lProcess2"/>
    <dgm:cxn modelId="{CFCF4559-9662-7A44-AB65-A5558061D173}" type="presParOf" srcId="{C487F9FD-66B8-1D40-BBE3-CA1A4D2A8A79}" destId="{13572287-7BAD-3D4C-90EE-03739FA2A460}" srcOrd="2" destOrd="0" presId="urn:microsoft.com/office/officeart/2005/8/layout/lProcess2"/>
    <dgm:cxn modelId="{4E80A062-51CD-C54B-AC7A-29A71684EB92}" type="presParOf" srcId="{13572287-7BAD-3D4C-90EE-03739FA2A460}" destId="{17A759F4-9D1C-7D4C-BBAA-6E95BD3EF36C}" srcOrd="0" destOrd="0" presId="urn:microsoft.com/office/officeart/2005/8/layout/lProcess2"/>
    <dgm:cxn modelId="{7C85987F-9764-DA46-A6EE-0D6AB6AA2FAC}" type="presParOf" srcId="{13572287-7BAD-3D4C-90EE-03739FA2A460}" destId="{0915FAE6-E207-9443-84D7-1161FC8BAF7E}" srcOrd="1" destOrd="0" presId="urn:microsoft.com/office/officeart/2005/8/layout/lProcess2"/>
    <dgm:cxn modelId="{A43A6418-DBE0-CD47-A1F0-30E4ABF04B3B}" type="presParOf" srcId="{13572287-7BAD-3D4C-90EE-03739FA2A460}" destId="{411618A1-BBDD-CF40-9FC4-237501DEFACD}" srcOrd="2" destOrd="0" presId="urn:microsoft.com/office/officeart/2005/8/layout/lProcess2"/>
    <dgm:cxn modelId="{BC5292A2-DA95-3246-AF36-105C5EC21E31}" type="presParOf" srcId="{411618A1-BBDD-CF40-9FC4-237501DEFACD}" destId="{301E95E2-0AE2-7A4B-893F-1A08DA15DF2E}" srcOrd="0" destOrd="0" presId="urn:microsoft.com/office/officeart/2005/8/layout/lProcess2"/>
    <dgm:cxn modelId="{E219247F-D53A-4840-8CEA-2CF563DB5DE5}" type="presParOf" srcId="{301E95E2-0AE2-7A4B-893F-1A08DA15DF2E}" destId="{EAE3AD21-46FB-DE47-974A-FA8748B53FCF}" srcOrd="0" destOrd="0" presId="urn:microsoft.com/office/officeart/2005/8/layout/lProcess2"/>
    <dgm:cxn modelId="{B86F05AC-CFA4-5A45-BD6E-6310513AAFB4}" type="presParOf" srcId="{C487F9FD-66B8-1D40-BBE3-CA1A4D2A8A79}" destId="{4EC02978-5C39-9142-82F3-39AD13E4A940}" srcOrd="3" destOrd="0" presId="urn:microsoft.com/office/officeart/2005/8/layout/lProcess2"/>
    <dgm:cxn modelId="{E4D001D9-289D-A643-ABEC-AD3324BCB597}" type="presParOf" srcId="{C487F9FD-66B8-1D40-BBE3-CA1A4D2A8A79}" destId="{A45854D0-CC37-174E-A2E8-75C0D315618C}" srcOrd="4" destOrd="0" presId="urn:microsoft.com/office/officeart/2005/8/layout/lProcess2"/>
    <dgm:cxn modelId="{768E2F73-5689-F742-A247-79F528853E0B}" type="presParOf" srcId="{A45854D0-CC37-174E-A2E8-75C0D315618C}" destId="{8FC72DB6-0308-9248-AECD-0E899B91BE9D}" srcOrd="0" destOrd="0" presId="urn:microsoft.com/office/officeart/2005/8/layout/lProcess2"/>
    <dgm:cxn modelId="{00DCA9E1-6642-1B4D-9709-29032E9A6006}" type="presParOf" srcId="{A45854D0-CC37-174E-A2E8-75C0D315618C}" destId="{D2ACF5EE-4BEE-7048-A677-D796BEC96DBE}" srcOrd="1" destOrd="0" presId="urn:microsoft.com/office/officeart/2005/8/layout/lProcess2"/>
    <dgm:cxn modelId="{7DD62B4D-2151-2343-88F0-D2C85E815122}" type="presParOf" srcId="{A45854D0-CC37-174E-A2E8-75C0D315618C}" destId="{81E70408-5146-524C-8AE0-4660E5E8D286}" srcOrd="2" destOrd="0" presId="urn:microsoft.com/office/officeart/2005/8/layout/lProcess2"/>
    <dgm:cxn modelId="{5F07107D-99CF-0E45-B843-44D311D15ADB}" type="presParOf" srcId="{81E70408-5146-524C-8AE0-4660E5E8D286}" destId="{192987A1-4E4A-D04F-97A2-2434737A8416}" srcOrd="0" destOrd="0" presId="urn:microsoft.com/office/officeart/2005/8/layout/lProcess2"/>
    <dgm:cxn modelId="{B0C4E0B7-EC30-6A4F-976A-A487AD1E86F7}" type="presParOf" srcId="{192987A1-4E4A-D04F-97A2-2434737A8416}" destId="{39FB9C39-6FC6-0B45-A109-F4021F267E24}" srcOrd="0" destOrd="0" presId="urn:microsoft.com/office/officeart/2005/8/layout/lProcess2"/>
    <dgm:cxn modelId="{4B5EAC3E-EB83-C447-9ACC-5B7A57576F64}" type="presParOf" srcId="{C487F9FD-66B8-1D40-BBE3-CA1A4D2A8A79}" destId="{363106D1-E885-1442-8F95-CAA9080A8070}" srcOrd="5" destOrd="0" presId="urn:microsoft.com/office/officeart/2005/8/layout/lProcess2"/>
    <dgm:cxn modelId="{4E23D1D5-FC1F-094C-AB42-6F2BBE62885F}" type="presParOf" srcId="{C487F9FD-66B8-1D40-BBE3-CA1A4D2A8A79}" destId="{98D3CA27-D013-C84A-8DE7-6E6DF46F325E}" srcOrd="6" destOrd="0" presId="urn:microsoft.com/office/officeart/2005/8/layout/lProcess2"/>
    <dgm:cxn modelId="{029732C4-A1F9-8C44-95C0-DAA706EDF76C}" type="presParOf" srcId="{98D3CA27-D013-C84A-8DE7-6E6DF46F325E}" destId="{77A28E24-A09A-4F4B-8EC1-3B4AD33EC1C3}" srcOrd="0" destOrd="0" presId="urn:microsoft.com/office/officeart/2005/8/layout/lProcess2"/>
    <dgm:cxn modelId="{502B60F6-1F21-5C48-A5DF-740ED1D1D6B7}" type="presParOf" srcId="{98D3CA27-D013-C84A-8DE7-6E6DF46F325E}" destId="{4EB6F077-D317-6049-B86F-15A14151A406}" srcOrd="1" destOrd="0" presId="urn:microsoft.com/office/officeart/2005/8/layout/lProcess2"/>
    <dgm:cxn modelId="{EAABC62E-C37B-4141-B3AB-BAC82D9D54B2}" type="presParOf" srcId="{98D3CA27-D013-C84A-8DE7-6E6DF46F325E}" destId="{7B03A0F6-AFC8-D14D-943C-AD625EA6E2BE}" srcOrd="2" destOrd="0" presId="urn:microsoft.com/office/officeart/2005/8/layout/lProcess2"/>
    <dgm:cxn modelId="{EC9C2186-7B1A-2044-86E2-2F733A47AFB1}" type="presParOf" srcId="{7B03A0F6-AFC8-D14D-943C-AD625EA6E2BE}" destId="{0A086D8F-8102-7F48-82BD-EA3AC20BFBF2}" srcOrd="0" destOrd="0" presId="urn:microsoft.com/office/officeart/2005/8/layout/lProcess2"/>
    <dgm:cxn modelId="{118753AC-82A0-D74E-9809-979DC29A0B23}" type="presParOf" srcId="{0A086D8F-8102-7F48-82BD-EA3AC20BFBF2}" destId="{B6B2AC3E-4BEF-A947-B400-7A8D554C043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2B8BC9F-9622-B341-99E2-1AB79FB75265}" type="doc">
      <dgm:prSet loTypeId="urn:microsoft.com/office/officeart/2005/8/layout/target3" loCatId="relationship" qsTypeId="urn:microsoft.com/office/officeart/2005/8/quickstyle/simple1" qsCatId="simple" csTypeId="urn:microsoft.com/office/officeart/2005/8/colors/accent4_1" csCatId="accent4" phldr="1"/>
      <dgm:spPr/>
      <dgm:t>
        <a:bodyPr/>
        <a:lstStyle/>
        <a:p>
          <a:endParaRPr lang="fr-FR"/>
        </a:p>
      </dgm:t>
    </dgm:pt>
    <dgm:pt modelId="{01DA41EF-85D0-5C46-B3BD-251657220D87}">
      <dgm:prSet custT="1"/>
      <dgm:spPr/>
      <dgm:t>
        <a:bodyPr anchor="t"/>
        <a:lstStyle/>
        <a:p>
          <a:r>
            <a:rPr lang="fr-FR" sz="2400" b="1" dirty="0">
              <a:latin typeface="Marianne" panose="02000000000000000000" pitchFamily="2" charset="0"/>
            </a:rPr>
            <a:t>La disparition des options amène des ajustements en terme de compétences</a:t>
          </a:r>
        </a:p>
      </dgm:t>
    </dgm:pt>
    <dgm:pt modelId="{BBC33435-8628-1C45-81A1-F42D9E8ACC97}" type="parTrans" cxnId="{F7218FF3-E447-E348-BFEA-D41A3BB192E5}">
      <dgm:prSet/>
      <dgm:spPr/>
      <dgm:t>
        <a:bodyPr/>
        <a:lstStyle/>
        <a:p>
          <a:endParaRPr lang="fr-FR"/>
        </a:p>
      </dgm:t>
    </dgm:pt>
    <dgm:pt modelId="{CCB45F50-D7C4-0442-8231-48081150C0A0}" type="sibTrans" cxnId="{F7218FF3-E447-E348-BFEA-D41A3BB192E5}">
      <dgm:prSet/>
      <dgm:spPr/>
      <dgm:t>
        <a:bodyPr/>
        <a:lstStyle/>
        <a:p>
          <a:endParaRPr lang="fr-FR"/>
        </a:p>
      </dgm:t>
    </dgm:pt>
    <dgm:pt modelId="{1BA7D843-ECD1-F546-A5A8-50213F5AAFF0}">
      <dgm:prSet custT="1"/>
      <dgm:spPr/>
      <dgm:t>
        <a:bodyPr/>
        <a:lstStyle/>
        <a:p>
          <a:r>
            <a:rPr lang="fr-FR" sz="2400">
              <a:latin typeface="Marianne" panose="02000000000000000000" pitchFamily="2" charset="0"/>
            </a:rPr>
            <a:t>Mettre en œuvre des techniques d’entretien du linge</a:t>
          </a:r>
          <a:endParaRPr lang="fr-FR" sz="2400" dirty="0">
            <a:latin typeface="Marianne" panose="02000000000000000000" pitchFamily="2" charset="0"/>
          </a:endParaRPr>
        </a:p>
      </dgm:t>
    </dgm:pt>
    <dgm:pt modelId="{1017B170-5116-F148-AE80-F905F6E9C101}" type="parTrans" cxnId="{DEADD0C9-2F1F-8A42-A445-63CDC2B6348F}">
      <dgm:prSet/>
      <dgm:spPr/>
      <dgm:t>
        <a:bodyPr/>
        <a:lstStyle/>
        <a:p>
          <a:endParaRPr lang="fr-FR"/>
        </a:p>
      </dgm:t>
    </dgm:pt>
    <dgm:pt modelId="{47EBCD80-2622-924E-9BFD-DC21F122D283}" type="sibTrans" cxnId="{DEADD0C9-2F1F-8A42-A445-63CDC2B6348F}">
      <dgm:prSet/>
      <dgm:spPr/>
      <dgm:t>
        <a:bodyPr/>
        <a:lstStyle/>
        <a:p>
          <a:endParaRPr lang="fr-FR"/>
        </a:p>
      </dgm:t>
    </dgm:pt>
    <dgm:pt modelId="{ED9F8187-87EA-094C-9830-183BF04E7465}">
      <dgm:prSet custT="1"/>
      <dgm:spPr/>
      <dgm:t>
        <a:bodyPr/>
        <a:lstStyle/>
        <a:p>
          <a:r>
            <a:rPr lang="fr-FR" sz="2400" dirty="0">
              <a:latin typeface="Marianne" panose="02000000000000000000" pitchFamily="2" charset="0"/>
            </a:rPr>
            <a:t>Concevoir des repas</a:t>
          </a:r>
        </a:p>
      </dgm:t>
    </dgm:pt>
    <dgm:pt modelId="{DF6B1040-85B2-1749-AB4A-BBA21B8F25EF}" type="parTrans" cxnId="{FE8DB694-FBE7-8541-B865-BD174FD331E2}">
      <dgm:prSet/>
      <dgm:spPr/>
      <dgm:t>
        <a:bodyPr/>
        <a:lstStyle/>
        <a:p>
          <a:endParaRPr lang="fr-FR"/>
        </a:p>
      </dgm:t>
    </dgm:pt>
    <dgm:pt modelId="{1EFCEF5A-BC2F-3848-A41E-CC7E40AA8A30}" type="sibTrans" cxnId="{FE8DB694-FBE7-8541-B865-BD174FD331E2}">
      <dgm:prSet/>
      <dgm:spPr/>
      <dgm:t>
        <a:bodyPr/>
        <a:lstStyle/>
        <a:p>
          <a:endParaRPr lang="fr-FR"/>
        </a:p>
      </dgm:t>
    </dgm:pt>
    <dgm:pt modelId="{4B26AC7D-4967-0841-8233-A2E0460A1C6D}">
      <dgm:prSet custT="1"/>
      <dgm:spPr/>
      <dgm:t>
        <a:bodyPr/>
        <a:lstStyle/>
        <a:p>
          <a:r>
            <a:rPr lang="fr-FR" sz="2400">
              <a:latin typeface="Marianne" panose="02000000000000000000" pitchFamily="2" charset="0"/>
            </a:rPr>
            <a:t>Préparer les matériels en vue de la stérilisation</a:t>
          </a:r>
          <a:endParaRPr lang="fr-FR" sz="2400" dirty="0">
            <a:latin typeface="Marianne" panose="02000000000000000000" pitchFamily="2" charset="0"/>
          </a:endParaRPr>
        </a:p>
      </dgm:t>
    </dgm:pt>
    <dgm:pt modelId="{FD019CAE-1434-CE46-A351-BA6D189D645F}" type="parTrans" cxnId="{4603FC4E-26EE-2C44-9A48-A19D5D89B7C5}">
      <dgm:prSet/>
      <dgm:spPr/>
      <dgm:t>
        <a:bodyPr/>
        <a:lstStyle/>
        <a:p>
          <a:endParaRPr lang="fr-FR"/>
        </a:p>
      </dgm:t>
    </dgm:pt>
    <dgm:pt modelId="{440ACFA9-3685-7E46-AFE5-7EA76808D546}" type="sibTrans" cxnId="{4603FC4E-26EE-2C44-9A48-A19D5D89B7C5}">
      <dgm:prSet/>
      <dgm:spPr/>
      <dgm:t>
        <a:bodyPr/>
        <a:lstStyle/>
        <a:p>
          <a:endParaRPr lang="fr-FR"/>
        </a:p>
      </dgm:t>
    </dgm:pt>
    <dgm:pt modelId="{204B7F69-1EF5-8849-8DAC-2FF48C1FB18C}">
      <dgm:prSet custT="1"/>
      <dgm:spPr/>
      <dgm:t>
        <a:bodyPr/>
        <a:lstStyle/>
        <a:p>
          <a:r>
            <a:rPr lang="fr-FR" sz="2400">
              <a:latin typeface="Marianne" panose="02000000000000000000" pitchFamily="2" charset="0"/>
            </a:rPr>
            <a:t>Préparer des repas, des collations</a:t>
          </a:r>
          <a:endParaRPr lang="fr-FR" sz="2400" dirty="0">
            <a:latin typeface="Marianne" panose="02000000000000000000" pitchFamily="2" charset="0"/>
          </a:endParaRPr>
        </a:p>
      </dgm:t>
    </dgm:pt>
    <dgm:pt modelId="{DFAA20EF-5E69-4F4E-BE5B-ADE42682ADF0}" type="parTrans" cxnId="{B7D9E2BD-C9BA-A648-B224-0303BFBBED45}">
      <dgm:prSet/>
      <dgm:spPr/>
      <dgm:t>
        <a:bodyPr/>
        <a:lstStyle/>
        <a:p>
          <a:endParaRPr lang="fr-FR"/>
        </a:p>
      </dgm:t>
    </dgm:pt>
    <dgm:pt modelId="{778FCBAE-2DD1-474D-B5D1-2FFA9BA3E4BC}" type="sibTrans" cxnId="{B7D9E2BD-C9BA-A648-B224-0303BFBBED45}">
      <dgm:prSet/>
      <dgm:spPr/>
      <dgm:t>
        <a:bodyPr/>
        <a:lstStyle/>
        <a:p>
          <a:endParaRPr lang="fr-FR"/>
        </a:p>
      </dgm:t>
    </dgm:pt>
    <dgm:pt modelId="{B40D8144-73FC-1643-A7D7-2BFD52352FF7}">
      <dgm:prSet custT="1"/>
      <dgm:spPr/>
      <dgm:t>
        <a:bodyPr/>
        <a:lstStyle/>
        <a:p>
          <a:r>
            <a:rPr lang="fr-FR" sz="2400">
              <a:latin typeface="Marianne" panose="02000000000000000000" pitchFamily="2" charset="0"/>
            </a:rPr>
            <a:t>Conserver des aliments, des préparations culinaires</a:t>
          </a:r>
          <a:endParaRPr lang="fr-FR" sz="2400" dirty="0">
            <a:latin typeface="Marianne" panose="02000000000000000000" pitchFamily="2" charset="0"/>
          </a:endParaRPr>
        </a:p>
      </dgm:t>
    </dgm:pt>
    <dgm:pt modelId="{696FF81F-0963-FA4A-B8F3-FD10BE792C0D}" type="parTrans" cxnId="{10EA8A33-BBF9-E445-835A-0E31CCDD169E}">
      <dgm:prSet/>
      <dgm:spPr/>
      <dgm:t>
        <a:bodyPr/>
        <a:lstStyle/>
        <a:p>
          <a:endParaRPr lang="fr-FR"/>
        </a:p>
      </dgm:t>
    </dgm:pt>
    <dgm:pt modelId="{22F220BD-426E-1B42-9C45-9B3C0EE26851}" type="sibTrans" cxnId="{10EA8A33-BBF9-E445-835A-0E31CCDD169E}">
      <dgm:prSet/>
      <dgm:spPr/>
      <dgm:t>
        <a:bodyPr/>
        <a:lstStyle/>
        <a:p>
          <a:endParaRPr lang="fr-FR"/>
        </a:p>
      </dgm:t>
    </dgm:pt>
    <dgm:pt modelId="{014A20B1-AB8A-8047-8CA3-52E61FB9E647}" type="pres">
      <dgm:prSet presAssocID="{C2B8BC9F-9622-B341-99E2-1AB79FB75265}" presName="Name0" presStyleCnt="0">
        <dgm:presLayoutVars>
          <dgm:chMax val="7"/>
          <dgm:dir/>
          <dgm:animLvl val="lvl"/>
          <dgm:resizeHandles val="exact"/>
        </dgm:presLayoutVars>
      </dgm:prSet>
      <dgm:spPr/>
    </dgm:pt>
    <dgm:pt modelId="{C320544D-B276-CF4B-85BD-28941F481AED}" type="pres">
      <dgm:prSet presAssocID="{01DA41EF-85D0-5C46-B3BD-251657220D87}" presName="circle1" presStyleLbl="node1" presStyleIdx="0" presStyleCnt="6"/>
      <dgm:spPr/>
    </dgm:pt>
    <dgm:pt modelId="{7AAB97F4-0AAA-0042-835C-7F5E67D1499D}" type="pres">
      <dgm:prSet presAssocID="{01DA41EF-85D0-5C46-B3BD-251657220D87}" presName="space" presStyleCnt="0"/>
      <dgm:spPr/>
    </dgm:pt>
    <dgm:pt modelId="{039E34DF-854B-4A4F-B14A-DFDEAEFED840}" type="pres">
      <dgm:prSet presAssocID="{01DA41EF-85D0-5C46-B3BD-251657220D87}" presName="rect1" presStyleLbl="alignAcc1" presStyleIdx="0" presStyleCnt="6" custScaleY="100000"/>
      <dgm:spPr/>
    </dgm:pt>
    <dgm:pt modelId="{6EE4ECD3-AE98-E047-A85E-6972ACA4BDAA}" type="pres">
      <dgm:prSet presAssocID="{1BA7D843-ECD1-F546-A5A8-50213F5AAFF0}" presName="vertSpace2" presStyleLbl="node1" presStyleIdx="0" presStyleCnt="6"/>
      <dgm:spPr/>
    </dgm:pt>
    <dgm:pt modelId="{B093721C-52BD-7646-AC95-B04616BBAA1E}" type="pres">
      <dgm:prSet presAssocID="{1BA7D843-ECD1-F546-A5A8-50213F5AAFF0}" presName="circle2" presStyleLbl="node1" presStyleIdx="1" presStyleCnt="6"/>
      <dgm:spPr/>
    </dgm:pt>
    <dgm:pt modelId="{2AEFDEAE-8364-2547-839B-A989EB203B1F}" type="pres">
      <dgm:prSet presAssocID="{1BA7D843-ECD1-F546-A5A8-50213F5AAFF0}" presName="rect2" presStyleLbl="alignAcc1" presStyleIdx="1" presStyleCnt="6" custScaleY="86747"/>
      <dgm:spPr/>
    </dgm:pt>
    <dgm:pt modelId="{8ECDA274-7DC0-1C44-9670-9A75634BAE69}" type="pres">
      <dgm:prSet presAssocID="{ED9F8187-87EA-094C-9830-183BF04E7465}" presName="vertSpace3" presStyleLbl="node1" presStyleIdx="1" presStyleCnt="6"/>
      <dgm:spPr/>
    </dgm:pt>
    <dgm:pt modelId="{3E8FD03A-5B06-AB4A-8B8E-18066B1CEF56}" type="pres">
      <dgm:prSet presAssocID="{ED9F8187-87EA-094C-9830-183BF04E7465}" presName="circle3" presStyleLbl="node1" presStyleIdx="2" presStyleCnt="6"/>
      <dgm:spPr/>
    </dgm:pt>
    <dgm:pt modelId="{A1EADD25-1F41-694B-859E-F51D7A8A4262}" type="pres">
      <dgm:prSet presAssocID="{ED9F8187-87EA-094C-9830-183BF04E7465}" presName="rect3" presStyleLbl="alignAcc1" presStyleIdx="2" presStyleCnt="6" custScaleY="85433"/>
      <dgm:spPr/>
    </dgm:pt>
    <dgm:pt modelId="{C47B3E04-98CA-4E46-BFB6-3C16BBC744DE}" type="pres">
      <dgm:prSet presAssocID="{204B7F69-1EF5-8849-8DAC-2FF48C1FB18C}" presName="vertSpace4" presStyleLbl="node1" presStyleIdx="2" presStyleCnt="6"/>
      <dgm:spPr/>
    </dgm:pt>
    <dgm:pt modelId="{4728A0A7-5E4E-0742-8CE3-A50A033D0725}" type="pres">
      <dgm:prSet presAssocID="{204B7F69-1EF5-8849-8DAC-2FF48C1FB18C}" presName="circle4" presStyleLbl="node1" presStyleIdx="3" presStyleCnt="6"/>
      <dgm:spPr/>
    </dgm:pt>
    <dgm:pt modelId="{C0DF05AA-F6E5-104C-A566-D1D85DD4D87F}" type="pres">
      <dgm:prSet presAssocID="{204B7F69-1EF5-8849-8DAC-2FF48C1FB18C}" presName="rect4" presStyleLbl="alignAcc1" presStyleIdx="3" presStyleCnt="6" custScaleY="83242"/>
      <dgm:spPr/>
    </dgm:pt>
    <dgm:pt modelId="{F3167DD4-6661-FD46-8563-19F611BEAD5F}" type="pres">
      <dgm:prSet presAssocID="{B40D8144-73FC-1643-A7D7-2BFD52352FF7}" presName="vertSpace5" presStyleLbl="node1" presStyleIdx="3" presStyleCnt="6"/>
      <dgm:spPr/>
    </dgm:pt>
    <dgm:pt modelId="{1610F78E-5E85-AD4F-A43F-3B90EC980C08}" type="pres">
      <dgm:prSet presAssocID="{B40D8144-73FC-1643-A7D7-2BFD52352FF7}" presName="circle5" presStyleLbl="node1" presStyleIdx="4" presStyleCnt="6"/>
      <dgm:spPr/>
    </dgm:pt>
    <dgm:pt modelId="{6932B085-EB08-234B-8D9C-CDD7C4B1390F}" type="pres">
      <dgm:prSet presAssocID="{B40D8144-73FC-1643-A7D7-2BFD52352FF7}" presName="rect5" presStyleLbl="alignAcc1" presStyleIdx="4" presStyleCnt="6" custScaleY="78861"/>
      <dgm:spPr/>
    </dgm:pt>
    <dgm:pt modelId="{E5ECD470-7C94-F244-892F-21B0A0829732}" type="pres">
      <dgm:prSet presAssocID="{4B26AC7D-4967-0841-8233-A2E0460A1C6D}" presName="vertSpace6" presStyleLbl="node1" presStyleIdx="4" presStyleCnt="6"/>
      <dgm:spPr/>
    </dgm:pt>
    <dgm:pt modelId="{3692B96B-759C-9D43-AECE-E67E24CD6599}" type="pres">
      <dgm:prSet presAssocID="{4B26AC7D-4967-0841-8233-A2E0460A1C6D}" presName="circle6" presStyleLbl="node1" presStyleIdx="5" presStyleCnt="6"/>
      <dgm:spPr/>
    </dgm:pt>
    <dgm:pt modelId="{5A243CAA-0BBC-F24E-9112-7D26742FF831}" type="pres">
      <dgm:prSet presAssocID="{4B26AC7D-4967-0841-8233-A2E0460A1C6D}" presName="rect6" presStyleLbl="alignAcc1" presStyleIdx="5" presStyleCnt="6" custScaleY="65717"/>
      <dgm:spPr/>
    </dgm:pt>
    <dgm:pt modelId="{8AF3C1BA-7C43-A340-B94C-6C6AF0C81B7F}" type="pres">
      <dgm:prSet presAssocID="{01DA41EF-85D0-5C46-B3BD-251657220D87}" presName="rect1ParTxNoCh" presStyleLbl="alignAcc1" presStyleIdx="5" presStyleCnt="6">
        <dgm:presLayoutVars>
          <dgm:chMax val="1"/>
          <dgm:bulletEnabled val="1"/>
        </dgm:presLayoutVars>
      </dgm:prSet>
      <dgm:spPr/>
    </dgm:pt>
    <dgm:pt modelId="{3346182E-E34D-1E4A-807E-5DF212AEFF53}" type="pres">
      <dgm:prSet presAssocID="{1BA7D843-ECD1-F546-A5A8-50213F5AAFF0}" presName="rect2ParTxNoCh" presStyleLbl="alignAcc1" presStyleIdx="5" presStyleCnt="6">
        <dgm:presLayoutVars>
          <dgm:chMax val="1"/>
          <dgm:bulletEnabled val="1"/>
        </dgm:presLayoutVars>
      </dgm:prSet>
      <dgm:spPr/>
    </dgm:pt>
    <dgm:pt modelId="{6ACFE7A3-FCB3-864D-ACCA-0784EF0A4252}" type="pres">
      <dgm:prSet presAssocID="{ED9F8187-87EA-094C-9830-183BF04E7465}" presName="rect3ParTxNoCh" presStyleLbl="alignAcc1" presStyleIdx="5" presStyleCnt="6">
        <dgm:presLayoutVars>
          <dgm:chMax val="1"/>
          <dgm:bulletEnabled val="1"/>
        </dgm:presLayoutVars>
      </dgm:prSet>
      <dgm:spPr/>
    </dgm:pt>
    <dgm:pt modelId="{D5454F47-D229-D447-A960-F1D6E79E9A2D}" type="pres">
      <dgm:prSet presAssocID="{204B7F69-1EF5-8849-8DAC-2FF48C1FB18C}" presName="rect4ParTxNoCh" presStyleLbl="alignAcc1" presStyleIdx="5" presStyleCnt="6">
        <dgm:presLayoutVars>
          <dgm:chMax val="1"/>
          <dgm:bulletEnabled val="1"/>
        </dgm:presLayoutVars>
      </dgm:prSet>
      <dgm:spPr/>
    </dgm:pt>
    <dgm:pt modelId="{03E358A2-4ADC-E046-8C44-3BB65CF962E7}" type="pres">
      <dgm:prSet presAssocID="{B40D8144-73FC-1643-A7D7-2BFD52352FF7}" presName="rect5ParTxNoCh" presStyleLbl="alignAcc1" presStyleIdx="5" presStyleCnt="6">
        <dgm:presLayoutVars>
          <dgm:chMax val="1"/>
          <dgm:bulletEnabled val="1"/>
        </dgm:presLayoutVars>
      </dgm:prSet>
      <dgm:spPr/>
    </dgm:pt>
    <dgm:pt modelId="{90638966-0DAB-9147-944E-E6A1171BF757}" type="pres">
      <dgm:prSet presAssocID="{4B26AC7D-4967-0841-8233-A2E0460A1C6D}" presName="rect6ParTxNoCh" presStyleLbl="alignAcc1" presStyleIdx="5" presStyleCnt="6">
        <dgm:presLayoutVars>
          <dgm:chMax val="1"/>
          <dgm:bulletEnabled val="1"/>
        </dgm:presLayoutVars>
      </dgm:prSet>
      <dgm:spPr/>
    </dgm:pt>
  </dgm:ptLst>
  <dgm:cxnLst>
    <dgm:cxn modelId="{D7FF7002-212D-194F-A813-C25565E4A8BE}" type="presOf" srcId="{C2B8BC9F-9622-B341-99E2-1AB79FB75265}" destId="{014A20B1-AB8A-8047-8CA3-52E61FB9E647}" srcOrd="0" destOrd="0" presId="urn:microsoft.com/office/officeart/2005/8/layout/target3"/>
    <dgm:cxn modelId="{2130B92F-A0F0-E34F-8E7A-9AA8D6AD932D}" type="presOf" srcId="{ED9F8187-87EA-094C-9830-183BF04E7465}" destId="{A1EADD25-1F41-694B-859E-F51D7A8A4262}" srcOrd="0" destOrd="0" presId="urn:microsoft.com/office/officeart/2005/8/layout/target3"/>
    <dgm:cxn modelId="{FC597C31-CD48-8843-858E-656391CD344B}" type="presOf" srcId="{B40D8144-73FC-1643-A7D7-2BFD52352FF7}" destId="{03E358A2-4ADC-E046-8C44-3BB65CF962E7}" srcOrd="1" destOrd="0" presId="urn:microsoft.com/office/officeart/2005/8/layout/target3"/>
    <dgm:cxn modelId="{10EA8A33-BBF9-E445-835A-0E31CCDD169E}" srcId="{C2B8BC9F-9622-B341-99E2-1AB79FB75265}" destId="{B40D8144-73FC-1643-A7D7-2BFD52352FF7}" srcOrd="4" destOrd="0" parTransId="{696FF81F-0963-FA4A-B8F3-FD10BE792C0D}" sibTransId="{22F220BD-426E-1B42-9C45-9B3C0EE26851}"/>
    <dgm:cxn modelId="{58F74A34-1660-9C43-B473-B663BA2FD583}" type="presOf" srcId="{204B7F69-1EF5-8849-8DAC-2FF48C1FB18C}" destId="{D5454F47-D229-D447-A960-F1D6E79E9A2D}" srcOrd="1" destOrd="0" presId="urn:microsoft.com/office/officeart/2005/8/layout/target3"/>
    <dgm:cxn modelId="{C881DE3F-E28B-8442-A5BA-314079EACD30}" type="presOf" srcId="{4B26AC7D-4967-0841-8233-A2E0460A1C6D}" destId="{5A243CAA-0BBC-F24E-9112-7D26742FF831}" srcOrd="0" destOrd="0" presId="urn:microsoft.com/office/officeart/2005/8/layout/target3"/>
    <dgm:cxn modelId="{4E53A648-9548-7041-84EF-E37ABD12DB15}" type="presOf" srcId="{1BA7D843-ECD1-F546-A5A8-50213F5AAFF0}" destId="{3346182E-E34D-1E4A-807E-5DF212AEFF53}" srcOrd="1" destOrd="0" presId="urn:microsoft.com/office/officeart/2005/8/layout/target3"/>
    <dgm:cxn modelId="{AF169F4D-9A9D-4646-9479-277A1F81B615}" type="presOf" srcId="{ED9F8187-87EA-094C-9830-183BF04E7465}" destId="{6ACFE7A3-FCB3-864D-ACCA-0784EF0A4252}" srcOrd="1" destOrd="0" presId="urn:microsoft.com/office/officeart/2005/8/layout/target3"/>
    <dgm:cxn modelId="{4603FC4E-26EE-2C44-9A48-A19D5D89B7C5}" srcId="{C2B8BC9F-9622-B341-99E2-1AB79FB75265}" destId="{4B26AC7D-4967-0841-8233-A2E0460A1C6D}" srcOrd="5" destOrd="0" parTransId="{FD019CAE-1434-CE46-A351-BA6D189D645F}" sibTransId="{440ACFA9-3685-7E46-AFE5-7EA76808D546}"/>
    <dgm:cxn modelId="{6B42B05A-09E9-CC44-BD1C-B92109BBC726}" type="presOf" srcId="{4B26AC7D-4967-0841-8233-A2E0460A1C6D}" destId="{90638966-0DAB-9147-944E-E6A1171BF757}" srcOrd="1" destOrd="0" presId="urn:microsoft.com/office/officeart/2005/8/layout/target3"/>
    <dgm:cxn modelId="{10F0D774-E3D8-424F-BEB8-A56C5D2A40DA}" type="presOf" srcId="{01DA41EF-85D0-5C46-B3BD-251657220D87}" destId="{039E34DF-854B-4A4F-B14A-DFDEAEFED840}" srcOrd="0" destOrd="0" presId="urn:microsoft.com/office/officeart/2005/8/layout/target3"/>
    <dgm:cxn modelId="{FE8DB694-FBE7-8541-B865-BD174FD331E2}" srcId="{C2B8BC9F-9622-B341-99E2-1AB79FB75265}" destId="{ED9F8187-87EA-094C-9830-183BF04E7465}" srcOrd="2" destOrd="0" parTransId="{DF6B1040-85B2-1749-AB4A-BBA21B8F25EF}" sibTransId="{1EFCEF5A-BC2F-3848-A41E-CC7E40AA8A30}"/>
    <dgm:cxn modelId="{A7D3AAB9-ADB4-FE49-8A87-EFE03FAC3B9F}" type="presOf" srcId="{1BA7D843-ECD1-F546-A5A8-50213F5AAFF0}" destId="{2AEFDEAE-8364-2547-839B-A989EB203B1F}" srcOrd="0" destOrd="0" presId="urn:microsoft.com/office/officeart/2005/8/layout/target3"/>
    <dgm:cxn modelId="{B7D9E2BD-C9BA-A648-B224-0303BFBBED45}" srcId="{C2B8BC9F-9622-B341-99E2-1AB79FB75265}" destId="{204B7F69-1EF5-8849-8DAC-2FF48C1FB18C}" srcOrd="3" destOrd="0" parTransId="{DFAA20EF-5E69-4F4E-BE5B-ADE42682ADF0}" sibTransId="{778FCBAE-2DD1-474D-B5D1-2FFA9BA3E4BC}"/>
    <dgm:cxn modelId="{DEADD0C9-2F1F-8A42-A445-63CDC2B6348F}" srcId="{C2B8BC9F-9622-B341-99E2-1AB79FB75265}" destId="{1BA7D843-ECD1-F546-A5A8-50213F5AAFF0}" srcOrd="1" destOrd="0" parTransId="{1017B170-5116-F148-AE80-F905F6E9C101}" sibTransId="{47EBCD80-2622-924E-9BFD-DC21F122D283}"/>
    <dgm:cxn modelId="{E701A7D8-3B7B-8E4E-A7DE-ACFDB013CC17}" type="presOf" srcId="{204B7F69-1EF5-8849-8DAC-2FF48C1FB18C}" destId="{C0DF05AA-F6E5-104C-A566-D1D85DD4D87F}" srcOrd="0" destOrd="0" presId="urn:microsoft.com/office/officeart/2005/8/layout/target3"/>
    <dgm:cxn modelId="{F7218FF3-E447-E348-BFEA-D41A3BB192E5}" srcId="{C2B8BC9F-9622-B341-99E2-1AB79FB75265}" destId="{01DA41EF-85D0-5C46-B3BD-251657220D87}" srcOrd="0" destOrd="0" parTransId="{BBC33435-8628-1C45-81A1-F42D9E8ACC97}" sibTransId="{CCB45F50-D7C4-0442-8231-48081150C0A0}"/>
    <dgm:cxn modelId="{191A4CF4-36CB-C64E-8123-4F28D098846D}" type="presOf" srcId="{B40D8144-73FC-1643-A7D7-2BFD52352FF7}" destId="{6932B085-EB08-234B-8D9C-CDD7C4B1390F}" srcOrd="0" destOrd="0" presId="urn:microsoft.com/office/officeart/2005/8/layout/target3"/>
    <dgm:cxn modelId="{78A693FD-1231-2C41-8F86-89AF8625D013}" type="presOf" srcId="{01DA41EF-85D0-5C46-B3BD-251657220D87}" destId="{8AF3C1BA-7C43-A340-B94C-6C6AF0C81B7F}" srcOrd="1" destOrd="0" presId="urn:microsoft.com/office/officeart/2005/8/layout/target3"/>
    <dgm:cxn modelId="{9EB54875-C300-B244-9F5E-F71F1B31536A}" type="presParOf" srcId="{014A20B1-AB8A-8047-8CA3-52E61FB9E647}" destId="{C320544D-B276-CF4B-85BD-28941F481AED}" srcOrd="0" destOrd="0" presId="urn:microsoft.com/office/officeart/2005/8/layout/target3"/>
    <dgm:cxn modelId="{861A55BA-CFAC-114A-94C4-E7866634E1E2}" type="presParOf" srcId="{014A20B1-AB8A-8047-8CA3-52E61FB9E647}" destId="{7AAB97F4-0AAA-0042-835C-7F5E67D1499D}" srcOrd="1" destOrd="0" presId="urn:microsoft.com/office/officeart/2005/8/layout/target3"/>
    <dgm:cxn modelId="{AB62AF35-D1D8-6D46-83EE-A6E56ABF2067}" type="presParOf" srcId="{014A20B1-AB8A-8047-8CA3-52E61FB9E647}" destId="{039E34DF-854B-4A4F-B14A-DFDEAEFED840}" srcOrd="2" destOrd="0" presId="urn:microsoft.com/office/officeart/2005/8/layout/target3"/>
    <dgm:cxn modelId="{234B2444-48A5-6F42-88AC-A59105C75AA2}" type="presParOf" srcId="{014A20B1-AB8A-8047-8CA3-52E61FB9E647}" destId="{6EE4ECD3-AE98-E047-A85E-6972ACA4BDAA}" srcOrd="3" destOrd="0" presId="urn:microsoft.com/office/officeart/2005/8/layout/target3"/>
    <dgm:cxn modelId="{4736F4BE-D95F-A54A-859E-8E949A81E271}" type="presParOf" srcId="{014A20B1-AB8A-8047-8CA3-52E61FB9E647}" destId="{B093721C-52BD-7646-AC95-B04616BBAA1E}" srcOrd="4" destOrd="0" presId="urn:microsoft.com/office/officeart/2005/8/layout/target3"/>
    <dgm:cxn modelId="{6EBD03D4-6088-6F43-8793-750CA108288C}" type="presParOf" srcId="{014A20B1-AB8A-8047-8CA3-52E61FB9E647}" destId="{2AEFDEAE-8364-2547-839B-A989EB203B1F}" srcOrd="5" destOrd="0" presId="urn:microsoft.com/office/officeart/2005/8/layout/target3"/>
    <dgm:cxn modelId="{CBDF8F3D-4845-5C4A-9C16-30F51DA9F685}" type="presParOf" srcId="{014A20B1-AB8A-8047-8CA3-52E61FB9E647}" destId="{8ECDA274-7DC0-1C44-9670-9A75634BAE69}" srcOrd="6" destOrd="0" presId="urn:microsoft.com/office/officeart/2005/8/layout/target3"/>
    <dgm:cxn modelId="{B18E42CB-39F6-BF47-9C18-B699B4C8EFA0}" type="presParOf" srcId="{014A20B1-AB8A-8047-8CA3-52E61FB9E647}" destId="{3E8FD03A-5B06-AB4A-8B8E-18066B1CEF56}" srcOrd="7" destOrd="0" presId="urn:microsoft.com/office/officeart/2005/8/layout/target3"/>
    <dgm:cxn modelId="{159F31DD-8A97-324C-8ED1-6D2F23788AE2}" type="presParOf" srcId="{014A20B1-AB8A-8047-8CA3-52E61FB9E647}" destId="{A1EADD25-1F41-694B-859E-F51D7A8A4262}" srcOrd="8" destOrd="0" presId="urn:microsoft.com/office/officeart/2005/8/layout/target3"/>
    <dgm:cxn modelId="{17D593EB-5F48-1743-9459-E7C7B4A924BF}" type="presParOf" srcId="{014A20B1-AB8A-8047-8CA3-52E61FB9E647}" destId="{C47B3E04-98CA-4E46-BFB6-3C16BBC744DE}" srcOrd="9" destOrd="0" presId="urn:microsoft.com/office/officeart/2005/8/layout/target3"/>
    <dgm:cxn modelId="{3EA5B5CA-ADA8-7741-B221-05147B57FA87}" type="presParOf" srcId="{014A20B1-AB8A-8047-8CA3-52E61FB9E647}" destId="{4728A0A7-5E4E-0742-8CE3-A50A033D0725}" srcOrd="10" destOrd="0" presId="urn:microsoft.com/office/officeart/2005/8/layout/target3"/>
    <dgm:cxn modelId="{72C7F60A-2081-8F4A-BF0B-3489D84153D5}" type="presParOf" srcId="{014A20B1-AB8A-8047-8CA3-52E61FB9E647}" destId="{C0DF05AA-F6E5-104C-A566-D1D85DD4D87F}" srcOrd="11" destOrd="0" presId="urn:microsoft.com/office/officeart/2005/8/layout/target3"/>
    <dgm:cxn modelId="{E286F3FF-A54C-EB45-841F-C7F9B606A111}" type="presParOf" srcId="{014A20B1-AB8A-8047-8CA3-52E61FB9E647}" destId="{F3167DD4-6661-FD46-8563-19F611BEAD5F}" srcOrd="12" destOrd="0" presId="urn:microsoft.com/office/officeart/2005/8/layout/target3"/>
    <dgm:cxn modelId="{45A3CE82-F8FA-FC40-964A-0BE74B1E977B}" type="presParOf" srcId="{014A20B1-AB8A-8047-8CA3-52E61FB9E647}" destId="{1610F78E-5E85-AD4F-A43F-3B90EC980C08}" srcOrd="13" destOrd="0" presId="urn:microsoft.com/office/officeart/2005/8/layout/target3"/>
    <dgm:cxn modelId="{1DF22D64-F9BE-5846-96D3-1FA5EBF3EE03}" type="presParOf" srcId="{014A20B1-AB8A-8047-8CA3-52E61FB9E647}" destId="{6932B085-EB08-234B-8D9C-CDD7C4B1390F}" srcOrd="14" destOrd="0" presId="urn:microsoft.com/office/officeart/2005/8/layout/target3"/>
    <dgm:cxn modelId="{A4C09D40-F2FC-F340-9327-D01C4C3273B6}" type="presParOf" srcId="{014A20B1-AB8A-8047-8CA3-52E61FB9E647}" destId="{E5ECD470-7C94-F244-892F-21B0A0829732}" srcOrd="15" destOrd="0" presId="urn:microsoft.com/office/officeart/2005/8/layout/target3"/>
    <dgm:cxn modelId="{FAEF363C-E1BA-2243-94B6-4981B6EA0FE5}" type="presParOf" srcId="{014A20B1-AB8A-8047-8CA3-52E61FB9E647}" destId="{3692B96B-759C-9D43-AECE-E67E24CD6599}" srcOrd="16" destOrd="0" presId="urn:microsoft.com/office/officeart/2005/8/layout/target3"/>
    <dgm:cxn modelId="{CF2CC1A0-654B-544F-9987-FFFA65C2B6BD}" type="presParOf" srcId="{014A20B1-AB8A-8047-8CA3-52E61FB9E647}" destId="{5A243CAA-0BBC-F24E-9112-7D26742FF831}" srcOrd="17" destOrd="0" presId="urn:microsoft.com/office/officeart/2005/8/layout/target3"/>
    <dgm:cxn modelId="{77286C4C-54EB-0843-AD51-20D84493D398}" type="presParOf" srcId="{014A20B1-AB8A-8047-8CA3-52E61FB9E647}" destId="{8AF3C1BA-7C43-A340-B94C-6C6AF0C81B7F}" srcOrd="18" destOrd="0" presId="urn:microsoft.com/office/officeart/2005/8/layout/target3"/>
    <dgm:cxn modelId="{B3E3C184-1989-CA40-A4B4-16AFE6B47F84}" type="presParOf" srcId="{014A20B1-AB8A-8047-8CA3-52E61FB9E647}" destId="{3346182E-E34D-1E4A-807E-5DF212AEFF53}" srcOrd="19" destOrd="0" presId="urn:microsoft.com/office/officeart/2005/8/layout/target3"/>
    <dgm:cxn modelId="{537A9E02-9229-8347-B9C3-0034ADE6917D}" type="presParOf" srcId="{014A20B1-AB8A-8047-8CA3-52E61FB9E647}" destId="{6ACFE7A3-FCB3-864D-ACCA-0784EF0A4252}" srcOrd="20" destOrd="0" presId="urn:microsoft.com/office/officeart/2005/8/layout/target3"/>
    <dgm:cxn modelId="{4C4843D3-514E-5B4C-B4EC-A802CC48D4BB}" type="presParOf" srcId="{014A20B1-AB8A-8047-8CA3-52E61FB9E647}" destId="{D5454F47-D229-D447-A960-F1D6E79E9A2D}" srcOrd="21" destOrd="0" presId="urn:microsoft.com/office/officeart/2005/8/layout/target3"/>
    <dgm:cxn modelId="{07E0A966-34D6-B54B-BA23-0CC87FE2724D}" type="presParOf" srcId="{014A20B1-AB8A-8047-8CA3-52E61FB9E647}" destId="{03E358A2-4ADC-E046-8C44-3BB65CF962E7}" srcOrd="22" destOrd="0" presId="urn:microsoft.com/office/officeart/2005/8/layout/target3"/>
    <dgm:cxn modelId="{2E7D6B11-DAF4-C046-A97C-A3778E2F7A45}" type="presParOf" srcId="{014A20B1-AB8A-8047-8CA3-52E61FB9E647}" destId="{90638966-0DAB-9147-944E-E6A1171BF757}"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555BF-B4EF-8443-9124-66A6D2854C52}" type="doc">
      <dgm:prSet loTypeId="urn:microsoft.com/office/officeart/2005/8/layout/gear1" loCatId="hierarchy" qsTypeId="urn:microsoft.com/office/officeart/2005/8/quickstyle/simple1" qsCatId="simple" csTypeId="urn:microsoft.com/office/officeart/2005/8/colors/accent1_2" csCatId="accent1" phldr="1"/>
      <dgm:spPr/>
      <dgm:t>
        <a:bodyPr/>
        <a:lstStyle/>
        <a:p>
          <a:endParaRPr lang="fr-FR"/>
        </a:p>
      </dgm:t>
    </dgm:pt>
    <dgm:pt modelId="{71D3A72D-5572-E748-8DDE-02DF97B14672}">
      <dgm:prSet custT="1"/>
      <dgm:spPr/>
      <dgm:t>
        <a:bodyPr/>
        <a:lstStyle/>
        <a:p>
          <a:r>
            <a:rPr lang="fr-FR" sz="2800" b="1" dirty="0">
              <a:latin typeface="Marianne" panose="02000000000000000000" pitchFamily="2" charset="0"/>
            </a:rPr>
            <a:t>SOMMAIRE</a:t>
          </a:r>
        </a:p>
      </dgm:t>
    </dgm:pt>
    <dgm:pt modelId="{70F997EA-82ED-4B40-A290-20575BC2C61D}" type="parTrans" cxnId="{AAE6E645-43FF-F140-ACEA-2DCA3EF880D4}">
      <dgm:prSet/>
      <dgm:spPr/>
      <dgm:t>
        <a:bodyPr/>
        <a:lstStyle/>
        <a:p>
          <a:endParaRPr lang="fr-FR"/>
        </a:p>
      </dgm:t>
    </dgm:pt>
    <dgm:pt modelId="{D0B13A0F-0E1F-D547-A434-B5200A3F58EC}" type="sibTrans" cxnId="{AAE6E645-43FF-F140-ACEA-2DCA3EF880D4}">
      <dgm:prSet/>
      <dgm:spPr/>
      <dgm:t>
        <a:bodyPr/>
        <a:lstStyle/>
        <a:p>
          <a:endParaRPr lang="fr-FR"/>
        </a:p>
      </dgm:t>
    </dgm:pt>
    <dgm:pt modelId="{F01D6D0E-16F5-B346-98A0-85214606ADAA}">
      <dgm:prSet custT="1"/>
      <dgm:spPr/>
      <dgm:t>
        <a:bodyPr/>
        <a:lstStyle/>
        <a:p>
          <a:r>
            <a:rPr lang="fr-FR" sz="2000" dirty="0">
              <a:latin typeface="Marianne" panose="02000000000000000000" pitchFamily="2" charset="0"/>
            </a:rPr>
            <a:t>Contexte de la rénovation</a:t>
          </a:r>
        </a:p>
      </dgm:t>
    </dgm:pt>
    <dgm:pt modelId="{948FDDA1-4121-2C48-99AD-925D67E593CF}" type="parTrans" cxnId="{7EB4A341-E758-DB44-811C-7DEF82A57F90}">
      <dgm:prSet/>
      <dgm:spPr/>
      <dgm:t>
        <a:bodyPr/>
        <a:lstStyle/>
        <a:p>
          <a:endParaRPr lang="fr-FR"/>
        </a:p>
      </dgm:t>
    </dgm:pt>
    <dgm:pt modelId="{BC70B267-4CB1-4B4D-9E37-2B6F4D074FA4}" type="sibTrans" cxnId="{7EB4A341-E758-DB44-811C-7DEF82A57F90}">
      <dgm:prSet/>
      <dgm:spPr/>
      <dgm:t>
        <a:bodyPr/>
        <a:lstStyle/>
        <a:p>
          <a:endParaRPr lang="fr-FR"/>
        </a:p>
      </dgm:t>
    </dgm:pt>
    <dgm:pt modelId="{879A8304-F460-4348-9454-95670B28A3AA}">
      <dgm:prSet custT="1"/>
      <dgm:spPr/>
      <dgm:t>
        <a:bodyPr/>
        <a:lstStyle/>
        <a:p>
          <a:r>
            <a:rPr lang="fr-FR" sz="2000" dirty="0">
              <a:latin typeface="Marianne" panose="02000000000000000000" pitchFamily="2" charset="0"/>
            </a:rPr>
            <a:t>Enquête</a:t>
          </a:r>
        </a:p>
      </dgm:t>
    </dgm:pt>
    <dgm:pt modelId="{2893D062-9698-DA45-8D37-C14AAC50312C}" type="parTrans" cxnId="{C05CADED-2940-D94F-B205-E79984724ED7}">
      <dgm:prSet/>
      <dgm:spPr/>
      <dgm:t>
        <a:bodyPr/>
        <a:lstStyle/>
        <a:p>
          <a:endParaRPr lang="fr-FR"/>
        </a:p>
      </dgm:t>
    </dgm:pt>
    <dgm:pt modelId="{63A48060-397D-7C43-AAF7-75B88737A5FD}" type="sibTrans" cxnId="{C05CADED-2940-D94F-B205-E79984724ED7}">
      <dgm:prSet/>
      <dgm:spPr/>
      <dgm:t>
        <a:bodyPr/>
        <a:lstStyle/>
        <a:p>
          <a:endParaRPr lang="fr-FR"/>
        </a:p>
      </dgm:t>
    </dgm:pt>
    <dgm:pt modelId="{B4A4B7A5-DE4A-344E-89F8-17E97FEE7F09}">
      <dgm:prSet custT="1"/>
      <dgm:spPr/>
      <dgm:t>
        <a:bodyPr/>
        <a:lstStyle/>
        <a:p>
          <a:r>
            <a:rPr lang="fr-FR" sz="2000" dirty="0">
              <a:latin typeface="Marianne" panose="02000000000000000000" pitchFamily="2" charset="0"/>
            </a:rPr>
            <a:t>Architecture du référentiel</a:t>
          </a:r>
        </a:p>
      </dgm:t>
    </dgm:pt>
    <dgm:pt modelId="{AC856070-DB52-C440-ACEA-E608CF637D6A}" type="parTrans" cxnId="{FBA03E5F-8407-0743-8DAF-EEE4FE7186B3}">
      <dgm:prSet/>
      <dgm:spPr/>
      <dgm:t>
        <a:bodyPr/>
        <a:lstStyle/>
        <a:p>
          <a:endParaRPr lang="fr-FR"/>
        </a:p>
      </dgm:t>
    </dgm:pt>
    <dgm:pt modelId="{7578057C-D704-1342-9013-5173CDE87AFB}" type="sibTrans" cxnId="{FBA03E5F-8407-0743-8DAF-EEE4FE7186B3}">
      <dgm:prSet/>
      <dgm:spPr/>
      <dgm:t>
        <a:bodyPr/>
        <a:lstStyle/>
        <a:p>
          <a:endParaRPr lang="fr-FR"/>
        </a:p>
      </dgm:t>
    </dgm:pt>
    <dgm:pt modelId="{997D67A1-214B-F045-B7CF-3A3B4B9F4C81}">
      <dgm:prSet custT="1"/>
      <dgm:spPr/>
      <dgm:t>
        <a:bodyPr/>
        <a:lstStyle/>
        <a:p>
          <a:r>
            <a:rPr lang="fr-FR" sz="2000" dirty="0">
              <a:latin typeface="Marianne" panose="02000000000000000000" pitchFamily="2" charset="0"/>
            </a:rPr>
            <a:t>Présentation des 4 blocs de compétences</a:t>
          </a:r>
        </a:p>
      </dgm:t>
    </dgm:pt>
    <dgm:pt modelId="{E52A7E2A-A96E-BF4D-815A-DB7AABC18C14}" type="parTrans" cxnId="{F4E602C6-4351-614A-93C0-C2B72877D0AE}">
      <dgm:prSet/>
      <dgm:spPr/>
      <dgm:t>
        <a:bodyPr/>
        <a:lstStyle/>
        <a:p>
          <a:endParaRPr lang="fr-FR"/>
        </a:p>
      </dgm:t>
    </dgm:pt>
    <dgm:pt modelId="{A4A637C4-F419-E345-80AA-56931FA8AACA}" type="sibTrans" cxnId="{F4E602C6-4351-614A-93C0-C2B72877D0AE}">
      <dgm:prSet/>
      <dgm:spPr/>
      <dgm:t>
        <a:bodyPr/>
        <a:lstStyle/>
        <a:p>
          <a:endParaRPr lang="fr-FR"/>
        </a:p>
      </dgm:t>
    </dgm:pt>
    <dgm:pt modelId="{9BA7FA42-94C6-6142-8CF2-B5A3A8C134A9}">
      <dgm:prSet custT="1"/>
      <dgm:spPr/>
      <dgm:t>
        <a:bodyPr/>
        <a:lstStyle/>
        <a:p>
          <a:r>
            <a:rPr lang="fr-FR" sz="2000" dirty="0">
              <a:latin typeface="Marianne" panose="02000000000000000000" pitchFamily="2" charset="0"/>
            </a:rPr>
            <a:t>Synthèse épreuves et PFMP</a:t>
          </a:r>
        </a:p>
      </dgm:t>
    </dgm:pt>
    <dgm:pt modelId="{2240F9C7-1FD3-DF45-B01D-5051E869603F}" type="parTrans" cxnId="{A005460C-18BC-0949-997E-F543B0DB230C}">
      <dgm:prSet/>
      <dgm:spPr/>
      <dgm:t>
        <a:bodyPr/>
        <a:lstStyle/>
        <a:p>
          <a:endParaRPr lang="fr-FR"/>
        </a:p>
      </dgm:t>
    </dgm:pt>
    <dgm:pt modelId="{F07A159C-92D3-0A40-B3FB-8C47EDD0EB57}" type="sibTrans" cxnId="{A005460C-18BC-0949-997E-F543B0DB230C}">
      <dgm:prSet/>
      <dgm:spPr/>
      <dgm:t>
        <a:bodyPr/>
        <a:lstStyle/>
        <a:p>
          <a:endParaRPr lang="fr-FR"/>
        </a:p>
      </dgm:t>
    </dgm:pt>
    <dgm:pt modelId="{CB0BE45E-EF75-0743-AA95-1FC9D492813C}">
      <dgm:prSet custT="1"/>
      <dgm:spPr/>
      <dgm:t>
        <a:bodyPr/>
        <a:lstStyle/>
        <a:p>
          <a:r>
            <a:rPr lang="fr-FR" sz="2000" dirty="0">
              <a:latin typeface="Marianne" panose="02000000000000000000" pitchFamily="2" charset="0"/>
            </a:rPr>
            <a:t>Période de formation en milieu professionnel</a:t>
          </a:r>
        </a:p>
      </dgm:t>
    </dgm:pt>
    <dgm:pt modelId="{71F2FC89-A861-2341-ABB3-3B9EF99E05B3}" type="parTrans" cxnId="{00F12A4C-9506-CC4C-BF33-BEF8B81C5FEA}">
      <dgm:prSet/>
      <dgm:spPr/>
      <dgm:t>
        <a:bodyPr/>
        <a:lstStyle/>
        <a:p>
          <a:endParaRPr lang="fr-FR"/>
        </a:p>
      </dgm:t>
    </dgm:pt>
    <dgm:pt modelId="{714D3236-0F5E-9E45-B754-96CAA6C5DD74}" type="sibTrans" cxnId="{00F12A4C-9506-CC4C-BF33-BEF8B81C5FEA}">
      <dgm:prSet/>
      <dgm:spPr/>
      <dgm:t>
        <a:bodyPr/>
        <a:lstStyle/>
        <a:p>
          <a:endParaRPr lang="fr-FR"/>
        </a:p>
      </dgm:t>
    </dgm:pt>
    <dgm:pt modelId="{D7E1902F-89BC-2C42-9AB3-22255D71A3C5}">
      <dgm:prSet custT="1"/>
      <dgm:spPr/>
      <dgm:t>
        <a:bodyPr/>
        <a:lstStyle/>
        <a:p>
          <a:r>
            <a:rPr lang="fr-FR" sz="2000" dirty="0">
              <a:latin typeface="Marianne" panose="02000000000000000000" pitchFamily="2" charset="0"/>
            </a:rPr>
            <a:t>Mise en œuvre pédagogique et perspectives</a:t>
          </a:r>
        </a:p>
      </dgm:t>
    </dgm:pt>
    <dgm:pt modelId="{8D9684B5-4A87-8B46-AAD0-F0E08E7A43DF}" type="parTrans" cxnId="{CAF32A32-A416-4646-B209-D480E2CABAC9}">
      <dgm:prSet/>
      <dgm:spPr/>
      <dgm:t>
        <a:bodyPr/>
        <a:lstStyle/>
        <a:p>
          <a:endParaRPr lang="fr-FR"/>
        </a:p>
      </dgm:t>
    </dgm:pt>
    <dgm:pt modelId="{A13F799F-A681-9F41-9B5C-E05D0D8B21F8}" type="sibTrans" cxnId="{CAF32A32-A416-4646-B209-D480E2CABAC9}">
      <dgm:prSet/>
      <dgm:spPr/>
      <dgm:t>
        <a:bodyPr/>
        <a:lstStyle/>
        <a:p>
          <a:endParaRPr lang="fr-FR"/>
        </a:p>
      </dgm:t>
    </dgm:pt>
    <dgm:pt modelId="{4E6CAB95-CC53-EE48-A6FD-4F27E8EF64BE}" type="pres">
      <dgm:prSet presAssocID="{F2C555BF-B4EF-8443-9124-66A6D2854C52}" presName="composite" presStyleCnt="0">
        <dgm:presLayoutVars>
          <dgm:chMax val="3"/>
          <dgm:animLvl val="lvl"/>
          <dgm:resizeHandles val="exact"/>
        </dgm:presLayoutVars>
      </dgm:prSet>
      <dgm:spPr/>
    </dgm:pt>
    <dgm:pt modelId="{3E102DC1-1D2E-DC47-A182-C9E736795394}" type="pres">
      <dgm:prSet presAssocID="{71D3A72D-5572-E748-8DDE-02DF97B14672}" presName="gear1" presStyleLbl="node1" presStyleIdx="0" presStyleCnt="1" custScaleX="172560" custScaleY="159011" custLinFactNeighborX="-85463" custLinFactNeighborY="-5554">
        <dgm:presLayoutVars>
          <dgm:chMax val="1"/>
          <dgm:bulletEnabled val="1"/>
        </dgm:presLayoutVars>
      </dgm:prSet>
      <dgm:spPr/>
    </dgm:pt>
    <dgm:pt modelId="{27F056B0-0C9C-AE44-9DEE-401FA2C6EDC7}" type="pres">
      <dgm:prSet presAssocID="{71D3A72D-5572-E748-8DDE-02DF97B14672}" presName="gear1srcNode" presStyleLbl="node1" presStyleIdx="0" presStyleCnt="1"/>
      <dgm:spPr/>
    </dgm:pt>
    <dgm:pt modelId="{A584B5FB-A919-A345-8FD8-5794DD31E2EE}" type="pres">
      <dgm:prSet presAssocID="{71D3A72D-5572-E748-8DDE-02DF97B14672}" presName="gear1dstNode" presStyleLbl="node1" presStyleIdx="0" presStyleCnt="1"/>
      <dgm:spPr/>
    </dgm:pt>
    <dgm:pt modelId="{44499A7D-7ED3-7840-9524-7C671C6C6002}" type="pres">
      <dgm:prSet presAssocID="{71D3A72D-5572-E748-8DDE-02DF97B14672}" presName="gear1ch" presStyleLbl="fgAcc1" presStyleIdx="0" presStyleCnt="1" custScaleX="299293" custScaleY="274687" custLinFactX="57697" custLinFactNeighborX="100000" custLinFactNeighborY="23063">
        <dgm:presLayoutVars>
          <dgm:chMax val="0"/>
          <dgm:bulletEnabled val="1"/>
        </dgm:presLayoutVars>
      </dgm:prSet>
      <dgm:spPr/>
    </dgm:pt>
    <dgm:pt modelId="{F32461AB-A448-DA4E-90E0-4AD6BACB59DF}" type="pres">
      <dgm:prSet presAssocID="{D0B13A0F-0E1F-D547-A434-B5200A3F58EC}" presName="connector1" presStyleLbl="sibTrans2D1" presStyleIdx="0" presStyleCnt="1" custAng="17072006" custLinFactNeighborX="-82925" custLinFactNeighborY="3332"/>
      <dgm:spPr/>
    </dgm:pt>
  </dgm:ptLst>
  <dgm:cxnLst>
    <dgm:cxn modelId="{524B0A0A-ABC9-D341-BCD0-65BD9C45C7B3}" type="presOf" srcId="{F01D6D0E-16F5-B346-98A0-85214606ADAA}" destId="{44499A7D-7ED3-7840-9524-7C671C6C6002}" srcOrd="0" destOrd="0" presId="urn:microsoft.com/office/officeart/2005/8/layout/gear1"/>
    <dgm:cxn modelId="{A005460C-18BC-0949-997E-F543B0DB230C}" srcId="{71D3A72D-5572-E748-8DDE-02DF97B14672}" destId="{9BA7FA42-94C6-6142-8CF2-B5A3A8C134A9}" srcOrd="4" destOrd="0" parTransId="{2240F9C7-1FD3-DF45-B01D-5051E869603F}" sibTransId="{F07A159C-92D3-0A40-B3FB-8C47EDD0EB57}"/>
    <dgm:cxn modelId="{1ADF510F-5B1B-254A-B162-ADE9C00CBC42}" type="presOf" srcId="{71D3A72D-5572-E748-8DDE-02DF97B14672}" destId="{A584B5FB-A919-A345-8FD8-5794DD31E2EE}" srcOrd="2" destOrd="0" presId="urn:microsoft.com/office/officeart/2005/8/layout/gear1"/>
    <dgm:cxn modelId="{4803B211-A07A-944B-ACDE-D25F5B86779C}" type="presOf" srcId="{879A8304-F460-4348-9454-95670B28A3AA}" destId="{44499A7D-7ED3-7840-9524-7C671C6C6002}" srcOrd="0" destOrd="1" presId="urn:microsoft.com/office/officeart/2005/8/layout/gear1"/>
    <dgm:cxn modelId="{5749BF11-BAB5-754B-897C-ED01BFB8D062}" type="presOf" srcId="{71D3A72D-5572-E748-8DDE-02DF97B14672}" destId="{27F056B0-0C9C-AE44-9DEE-401FA2C6EDC7}" srcOrd="1" destOrd="0" presId="urn:microsoft.com/office/officeart/2005/8/layout/gear1"/>
    <dgm:cxn modelId="{CAF32A32-A416-4646-B209-D480E2CABAC9}" srcId="{71D3A72D-5572-E748-8DDE-02DF97B14672}" destId="{D7E1902F-89BC-2C42-9AB3-22255D71A3C5}" srcOrd="6" destOrd="0" parTransId="{8D9684B5-4A87-8B46-AAD0-F0E08E7A43DF}" sibTransId="{A13F799F-A681-9F41-9B5C-E05D0D8B21F8}"/>
    <dgm:cxn modelId="{E9691534-566C-CD47-BC99-5D4D79514E8F}" type="presOf" srcId="{997D67A1-214B-F045-B7CF-3A3B4B9F4C81}" destId="{44499A7D-7ED3-7840-9524-7C671C6C6002}" srcOrd="0" destOrd="3" presId="urn:microsoft.com/office/officeart/2005/8/layout/gear1"/>
    <dgm:cxn modelId="{7EB4A341-E758-DB44-811C-7DEF82A57F90}" srcId="{71D3A72D-5572-E748-8DDE-02DF97B14672}" destId="{F01D6D0E-16F5-B346-98A0-85214606ADAA}" srcOrd="0" destOrd="0" parTransId="{948FDDA1-4121-2C48-99AD-925D67E593CF}" sibTransId="{BC70B267-4CB1-4B4D-9E37-2B6F4D074FA4}"/>
    <dgm:cxn modelId="{AAE6E645-43FF-F140-ACEA-2DCA3EF880D4}" srcId="{F2C555BF-B4EF-8443-9124-66A6D2854C52}" destId="{71D3A72D-5572-E748-8DDE-02DF97B14672}" srcOrd="0" destOrd="0" parTransId="{70F997EA-82ED-4B40-A290-20575BC2C61D}" sibTransId="{D0B13A0F-0E1F-D547-A434-B5200A3F58EC}"/>
    <dgm:cxn modelId="{00F12A4C-9506-CC4C-BF33-BEF8B81C5FEA}" srcId="{71D3A72D-5572-E748-8DDE-02DF97B14672}" destId="{CB0BE45E-EF75-0743-AA95-1FC9D492813C}" srcOrd="5" destOrd="0" parTransId="{71F2FC89-A861-2341-ABB3-3B9EF99E05B3}" sibTransId="{714D3236-0F5E-9E45-B754-96CAA6C5DD74}"/>
    <dgm:cxn modelId="{FBA03E5F-8407-0743-8DAF-EEE4FE7186B3}" srcId="{71D3A72D-5572-E748-8DDE-02DF97B14672}" destId="{B4A4B7A5-DE4A-344E-89F8-17E97FEE7F09}" srcOrd="2" destOrd="0" parTransId="{AC856070-DB52-C440-ACEA-E608CF637D6A}" sibTransId="{7578057C-D704-1342-9013-5173CDE87AFB}"/>
    <dgm:cxn modelId="{F286D981-5A27-DF43-A0F5-E914A812A93D}" type="presOf" srcId="{D7E1902F-89BC-2C42-9AB3-22255D71A3C5}" destId="{44499A7D-7ED3-7840-9524-7C671C6C6002}" srcOrd="0" destOrd="6" presId="urn:microsoft.com/office/officeart/2005/8/layout/gear1"/>
    <dgm:cxn modelId="{D534D086-E36F-D644-ACAD-ED31BA84B941}" type="presOf" srcId="{CB0BE45E-EF75-0743-AA95-1FC9D492813C}" destId="{44499A7D-7ED3-7840-9524-7C671C6C6002}" srcOrd="0" destOrd="5" presId="urn:microsoft.com/office/officeart/2005/8/layout/gear1"/>
    <dgm:cxn modelId="{AD128689-7402-0945-9BA2-D59B99CE77E7}" type="presOf" srcId="{B4A4B7A5-DE4A-344E-89F8-17E97FEE7F09}" destId="{44499A7D-7ED3-7840-9524-7C671C6C6002}" srcOrd="0" destOrd="2" presId="urn:microsoft.com/office/officeart/2005/8/layout/gear1"/>
    <dgm:cxn modelId="{BD43FAAF-BCA3-754E-9EFB-98108AEAEFC3}" type="presOf" srcId="{F2C555BF-B4EF-8443-9124-66A6D2854C52}" destId="{4E6CAB95-CC53-EE48-A6FD-4F27E8EF64BE}" srcOrd="0" destOrd="0" presId="urn:microsoft.com/office/officeart/2005/8/layout/gear1"/>
    <dgm:cxn modelId="{CC15F9B9-9C72-DF48-92D9-789CC3DB762C}" type="presOf" srcId="{71D3A72D-5572-E748-8DDE-02DF97B14672}" destId="{3E102DC1-1D2E-DC47-A182-C9E736795394}" srcOrd="0" destOrd="0" presId="urn:microsoft.com/office/officeart/2005/8/layout/gear1"/>
    <dgm:cxn modelId="{F4E602C6-4351-614A-93C0-C2B72877D0AE}" srcId="{71D3A72D-5572-E748-8DDE-02DF97B14672}" destId="{997D67A1-214B-F045-B7CF-3A3B4B9F4C81}" srcOrd="3" destOrd="0" parTransId="{E52A7E2A-A96E-BF4D-815A-DB7AABC18C14}" sibTransId="{A4A637C4-F419-E345-80AA-56931FA8AACA}"/>
    <dgm:cxn modelId="{CCF76ECC-7074-944A-BCAB-15DBC69FD3F4}" type="presOf" srcId="{9BA7FA42-94C6-6142-8CF2-B5A3A8C134A9}" destId="{44499A7D-7ED3-7840-9524-7C671C6C6002}" srcOrd="0" destOrd="4" presId="urn:microsoft.com/office/officeart/2005/8/layout/gear1"/>
    <dgm:cxn modelId="{9D0864D0-9773-6741-8A85-F5E191A80F1D}" type="presOf" srcId="{D0B13A0F-0E1F-D547-A434-B5200A3F58EC}" destId="{F32461AB-A448-DA4E-90E0-4AD6BACB59DF}" srcOrd="0" destOrd="0" presId="urn:microsoft.com/office/officeart/2005/8/layout/gear1"/>
    <dgm:cxn modelId="{C05CADED-2940-D94F-B205-E79984724ED7}" srcId="{71D3A72D-5572-E748-8DDE-02DF97B14672}" destId="{879A8304-F460-4348-9454-95670B28A3AA}" srcOrd="1" destOrd="0" parTransId="{2893D062-9698-DA45-8D37-C14AAC50312C}" sibTransId="{63A48060-397D-7C43-AAF7-75B88737A5FD}"/>
    <dgm:cxn modelId="{060058AE-B1A9-6548-839F-E645BF0EAF80}" type="presParOf" srcId="{4E6CAB95-CC53-EE48-A6FD-4F27E8EF64BE}" destId="{3E102DC1-1D2E-DC47-A182-C9E736795394}" srcOrd="0" destOrd="0" presId="urn:microsoft.com/office/officeart/2005/8/layout/gear1"/>
    <dgm:cxn modelId="{1E2DD41F-6602-E740-9747-83B59F71804C}" type="presParOf" srcId="{4E6CAB95-CC53-EE48-A6FD-4F27E8EF64BE}" destId="{27F056B0-0C9C-AE44-9DEE-401FA2C6EDC7}" srcOrd="1" destOrd="0" presId="urn:microsoft.com/office/officeart/2005/8/layout/gear1"/>
    <dgm:cxn modelId="{4D1FF77C-D5B4-584B-A7FA-A11AA14789B1}" type="presParOf" srcId="{4E6CAB95-CC53-EE48-A6FD-4F27E8EF64BE}" destId="{A584B5FB-A919-A345-8FD8-5794DD31E2EE}" srcOrd="2" destOrd="0" presId="urn:microsoft.com/office/officeart/2005/8/layout/gear1"/>
    <dgm:cxn modelId="{9BAE7918-863A-9840-B95F-5F99C350601D}" type="presParOf" srcId="{4E6CAB95-CC53-EE48-A6FD-4F27E8EF64BE}" destId="{44499A7D-7ED3-7840-9524-7C671C6C6002}" srcOrd="3" destOrd="0" presId="urn:microsoft.com/office/officeart/2005/8/layout/gear1"/>
    <dgm:cxn modelId="{4CCD90B6-FC1C-AB49-8973-B4EDA8458C5C}" type="presParOf" srcId="{4E6CAB95-CC53-EE48-A6FD-4F27E8EF64BE}" destId="{F32461AB-A448-DA4E-90E0-4AD6BACB59DF}"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2F7E085-BA50-2543-A8F8-84B6063EC86D}" type="doc">
      <dgm:prSet loTypeId="urn:microsoft.com/office/officeart/2009/3/layout/HorizontalOrganizationChart" loCatId="process" qsTypeId="urn:microsoft.com/office/officeart/2005/8/quickstyle/simple1" qsCatId="simple" csTypeId="urn:microsoft.com/office/officeart/2005/8/colors/accent4_3" csCatId="accent4" phldr="1"/>
      <dgm:spPr/>
      <dgm:t>
        <a:bodyPr/>
        <a:lstStyle/>
        <a:p>
          <a:endParaRPr lang="fr-FR"/>
        </a:p>
      </dgm:t>
    </dgm:pt>
    <dgm:pt modelId="{7FBC056A-A7BF-7740-98BC-40C55DF3B061}">
      <dgm:prSet phldrT="[Texte]" custT="1"/>
      <dgm:spPr/>
      <dgm:t>
        <a:bodyPr/>
        <a:lstStyle/>
        <a:p>
          <a:r>
            <a:rPr lang="fr-FR" sz="2800" dirty="0">
              <a:latin typeface="Marianne" panose="02000000000000000000" pitchFamily="2" charset="0"/>
            </a:rPr>
            <a:t>Les savoirs associés du BLOC 2</a:t>
          </a: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2800" dirty="0">
              <a:latin typeface="Marianne" panose="02000000000000000000" pitchFamily="2" charset="0"/>
            </a:rPr>
            <a:t>Techniques professionnelles</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C9752D1B-4659-7341-9B82-9D417861EB8C}">
      <dgm:prSet phldrT="[Texte]" custT="1"/>
      <dgm:spPr/>
      <dgm:t>
        <a:bodyPr/>
        <a:lstStyle/>
        <a:p>
          <a:r>
            <a:rPr lang="fr-FR" sz="2800" dirty="0">
              <a:latin typeface="Marianne" panose="02000000000000000000" pitchFamily="2" charset="0"/>
            </a:rPr>
            <a:t>Nutrition - Alimentation</a:t>
          </a:r>
        </a:p>
      </dgm:t>
    </dgm:pt>
    <dgm:pt modelId="{37D4CF5B-6DA8-FA48-82D1-3AB62BA9CEA2}" type="parTrans" cxnId="{C08A5E3D-BB86-AE43-A051-14807AB16850}">
      <dgm:prSet/>
      <dgm:spPr/>
      <dgm:t>
        <a:bodyPr/>
        <a:lstStyle/>
        <a:p>
          <a:endParaRPr lang="fr-FR"/>
        </a:p>
      </dgm:t>
    </dgm:pt>
    <dgm:pt modelId="{3D32ABE8-B77F-0541-B3B1-BDF496BAB9D3}" type="sibTrans" cxnId="{C08A5E3D-BB86-AE43-A051-14807AB16850}">
      <dgm:prSet/>
      <dgm:spPr/>
      <dgm:t>
        <a:bodyPr/>
        <a:lstStyle/>
        <a:p>
          <a:endParaRPr lang="fr-FR"/>
        </a:p>
      </dgm:t>
    </dgm:pt>
    <dgm:pt modelId="{6FBCD5E3-D8F6-9345-B4BB-820CD0D82A48}">
      <dgm:prSet phldrT="[Texte]" custT="1"/>
      <dgm:spPr/>
      <dgm:t>
        <a:bodyPr/>
        <a:lstStyle/>
        <a:p>
          <a:r>
            <a:rPr lang="fr-FR" sz="2800" dirty="0">
              <a:latin typeface="Marianne" panose="02000000000000000000" pitchFamily="2" charset="0"/>
            </a:rPr>
            <a:t>Sciences médicosociales</a:t>
          </a:r>
        </a:p>
      </dgm:t>
    </dgm:pt>
    <dgm:pt modelId="{C0D2208C-D48C-7146-8944-8E458D47171F}" type="parTrans" cxnId="{3C9A2278-29F2-A844-B1C2-E5F0E687192A}">
      <dgm:prSet/>
      <dgm:spPr/>
      <dgm:t>
        <a:bodyPr/>
        <a:lstStyle/>
        <a:p>
          <a:endParaRPr lang="fr-FR"/>
        </a:p>
      </dgm:t>
    </dgm:pt>
    <dgm:pt modelId="{F8E618FD-7019-3E43-8FF5-5D79AFE340BA}" type="sibTrans" cxnId="{3C9A2278-29F2-A844-B1C2-E5F0E687192A}">
      <dgm:prSet/>
      <dgm:spPr/>
      <dgm:t>
        <a:bodyPr/>
        <a:lstStyle/>
        <a:p>
          <a:endParaRPr lang="fr-FR"/>
        </a:p>
      </dgm:t>
    </dgm:pt>
    <dgm:pt modelId="{565CD3B2-0540-E94C-87EB-DE745974D317}">
      <dgm:prSet phldrT="[Texte]" custT="1"/>
      <dgm:spPr/>
      <dgm:t>
        <a:bodyPr/>
        <a:lstStyle/>
        <a:p>
          <a:r>
            <a:rPr lang="fr-FR" sz="2800" dirty="0">
              <a:latin typeface="Marianne" panose="02000000000000000000" pitchFamily="2" charset="0"/>
            </a:rPr>
            <a:t>Biologie -Physiopathologie</a:t>
          </a:r>
        </a:p>
      </dgm:t>
    </dgm:pt>
    <dgm:pt modelId="{E9E0FDB3-5C37-2447-B52C-929EDBFFD4E9}" type="parTrans" cxnId="{F2D6A117-C8BC-9E46-B48D-276C5363F166}">
      <dgm:prSet/>
      <dgm:spPr/>
      <dgm:t>
        <a:bodyPr/>
        <a:lstStyle/>
        <a:p>
          <a:endParaRPr lang="fr-FR"/>
        </a:p>
      </dgm:t>
    </dgm:pt>
    <dgm:pt modelId="{D9E227F8-4CF0-6A43-8A45-0B02ECD84CC5}" type="sibTrans" cxnId="{F2D6A117-C8BC-9E46-B48D-276C5363F166}">
      <dgm:prSet/>
      <dgm:spPr/>
      <dgm:t>
        <a:bodyPr/>
        <a:lstStyle/>
        <a:p>
          <a:endParaRPr lang="fr-FR"/>
        </a:p>
      </dgm:t>
    </dgm:pt>
    <dgm:pt modelId="{C15D155E-ABA3-2A49-85DE-5D3E22FC1626}">
      <dgm:prSet phldrT="[Texte]" custT="1"/>
      <dgm:spPr/>
      <dgm:t>
        <a:bodyPr/>
        <a:lstStyle/>
        <a:p>
          <a:r>
            <a:rPr lang="fr-FR" sz="2800" dirty="0">
              <a:latin typeface="Marianne" panose="02000000000000000000" pitchFamily="2" charset="0"/>
            </a:rPr>
            <a:t>Les savoirs associés sont au service des compétences</a:t>
          </a:r>
        </a:p>
      </dgm:t>
    </dgm:pt>
    <dgm:pt modelId="{1B07BC16-CCAF-A747-90A0-D232BEF391EC}" type="parTrans" cxnId="{088CD5A9-EBBB-854D-A20A-3522677B7CFF}">
      <dgm:prSet/>
      <dgm:spPr/>
      <dgm:t>
        <a:bodyPr/>
        <a:lstStyle/>
        <a:p>
          <a:endParaRPr lang="fr-FR"/>
        </a:p>
      </dgm:t>
    </dgm:pt>
    <dgm:pt modelId="{A5A6AC99-816E-A144-8D1F-2DDEFE052394}" type="sibTrans" cxnId="{088CD5A9-EBBB-854D-A20A-3522677B7CFF}">
      <dgm:prSet/>
      <dgm:spPr/>
      <dgm:t>
        <a:bodyPr/>
        <a:lstStyle/>
        <a:p>
          <a:endParaRPr lang="fr-FR"/>
        </a:p>
      </dgm:t>
    </dgm:pt>
    <dgm:pt modelId="{6D9A343E-2F18-2C46-9E33-802C01EBFAB1}" type="pres">
      <dgm:prSet presAssocID="{02F7E085-BA50-2543-A8F8-84B6063EC86D}" presName="hierChild1" presStyleCnt="0">
        <dgm:presLayoutVars>
          <dgm:orgChart val="1"/>
          <dgm:chPref val="1"/>
          <dgm:dir/>
          <dgm:animOne val="branch"/>
          <dgm:animLvl val="lvl"/>
          <dgm:resizeHandles/>
        </dgm:presLayoutVars>
      </dgm:prSet>
      <dgm:spPr/>
    </dgm:pt>
    <dgm:pt modelId="{EE5F5481-4C5C-D345-8F30-C4E06C75987D}" type="pres">
      <dgm:prSet presAssocID="{7FBC056A-A7BF-7740-98BC-40C55DF3B061}" presName="hierRoot1" presStyleCnt="0">
        <dgm:presLayoutVars>
          <dgm:hierBranch val="init"/>
        </dgm:presLayoutVars>
      </dgm:prSet>
      <dgm:spPr/>
    </dgm:pt>
    <dgm:pt modelId="{C4198222-6AB9-1D4C-989E-FB6FDEA2850C}" type="pres">
      <dgm:prSet presAssocID="{7FBC056A-A7BF-7740-98BC-40C55DF3B061}" presName="rootComposite1" presStyleCnt="0"/>
      <dgm:spPr/>
    </dgm:pt>
    <dgm:pt modelId="{5635B5B8-8262-074C-961E-40CDF6DC48DE}" type="pres">
      <dgm:prSet presAssocID="{7FBC056A-A7BF-7740-98BC-40C55DF3B061}" presName="rootText1" presStyleLbl="node0" presStyleIdx="0" presStyleCnt="1" custScaleY="382850">
        <dgm:presLayoutVars>
          <dgm:chPref val="3"/>
        </dgm:presLayoutVars>
      </dgm:prSet>
      <dgm:spPr/>
    </dgm:pt>
    <dgm:pt modelId="{1B916862-1AC1-8941-BD6F-7358DD0533B5}" type="pres">
      <dgm:prSet presAssocID="{7FBC056A-A7BF-7740-98BC-40C55DF3B061}" presName="rootConnector1" presStyleLbl="node1" presStyleIdx="0" presStyleCnt="0"/>
      <dgm:spPr/>
    </dgm:pt>
    <dgm:pt modelId="{5FE1CCA3-875C-BC46-A6D8-1B7BFACDAD5A}" type="pres">
      <dgm:prSet presAssocID="{7FBC056A-A7BF-7740-98BC-40C55DF3B061}" presName="hierChild2" presStyleCnt="0"/>
      <dgm:spPr/>
    </dgm:pt>
    <dgm:pt modelId="{821E5A57-B888-EC4C-883D-47DE2605506C}" type="pres">
      <dgm:prSet presAssocID="{1B07BC16-CCAF-A747-90A0-D232BEF391EC}" presName="Name64" presStyleLbl="parChTrans1D2" presStyleIdx="0" presStyleCnt="1"/>
      <dgm:spPr/>
    </dgm:pt>
    <dgm:pt modelId="{3D92EB94-4D9D-4C47-83DB-4A70CB992D28}" type="pres">
      <dgm:prSet presAssocID="{C15D155E-ABA3-2A49-85DE-5D3E22FC1626}" presName="hierRoot2" presStyleCnt="0">
        <dgm:presLayoutVars>
          <dgm:hierBranch val="init"/>
        </dgm:presLayoutVars>
      </dgm:prSet>
      <dgm:spPr/>
    </dgm:pt>
    <dgm:pt modelId="{679C858F-3286-DB43-BB74-3C7496BEF147}" type="pres">
      <dgm:prSet presAssocID="{C15D155E-ABA3-2A49-85DE-5D3E22FC1626}" presName="rootComposite" presStyleCnt="0"/>
      <dgm:spPr/>
    </dgm:pt>
    <dgm:pt modelId="{174135FA-FF6D-2D40-A759-F5F184C34FA0}" type="pres">
      <dgm:prSet presAssocID="{C15D155E-ABA3-2A49-85DE-5D3E22FC1626}" presName="rootText" presStyleLbl="node2" presStyleIdx="0" presStyleCnt="1" custScaleY="526419">
        <dgm:presLayoutVars>
          <dgm:chPref val="3"/>
        </dgm:presLayoutVars>
      </dgm:prSet>
      <dgm:spPr/>
    </dgm:pt>
    <dgm:pt modelId="{AAF56BEB-F2FA-7040-A34A-9ADEB8F25727}" type="pres">
      <dgm:prSet presAssocID="{C15D155E-ABA3-2A49-85DE-5D3E22FC1626}" presName="rootConnector" presStyleLbl="node2" presStyleIdx="0" presStyleCnt="1"/>
      <dgm:spPr/>
    </dgm:pt>
    <dgm:pt modelId="{322E4962-0B0F-0E46-988C-38F5968A6AED}" type="pres">
      <dgm:prSet presAssocID="{C15D155E-ABA3-2A49-85DE-5D3E22FC1626}" presName="hierChild4" presStyleCnt="0"/>
      <dgm:spPr/>
    </dgm:pt>
    <dgm:pt modelId="{2619B15E-383A-074A-8C03-406F7BAB3890}" type="pres">
      <dgm:prSet presAssocID="{A962E765-E40F-4147-9179-3E3B98C61B77}" presName="Name64" presStyleLbl="parChTrans1D3" presStyleIdx="0" presStyleCnt="4"/>
      <dgm:spPr/>
    </dgm:pt>
    <dgm:pt modelId="{6D5091C2-8F78-444F-9240-9E619462D5C8}" type="pres">
      <dgm:prSet presAssocID="{793745B8-5580-3348-BDB4-B8E521C3F98E}" presName="hierRoot2" presStyleCnt="0">
        <dgm:presLayoutVars>
          <dgm:hierBranch val="init"/>
        </dgm:presLayoutVars>
      </dgm:prSet>
      <dgm:spPr/>
    </dgm:pt>
    <dgm:pt modelId="{D2225B6A-E084-EB4C-8294-C11E04FAEB9B}" type="pres">
      <dgm:prSet presAssocID="{793745B8-5580-3348-BDB4-B8E521C3F98E}" presName="rootComposite" presStyleCnt="0"/>
      <dgm:spPr/>
    </dgm:pt>
    <dgm:pt modelId="{5C46B3FF-82D0-A247-8106-565E8B0E1C0D}" type="pres">
      <dgm:prSet presAssocID="{793745B8-5580-3348-BDB4-B8E521C3F98E}" presName="rootText" presStyleLbl="node3" presStyleIdx="0" presStyleCnt="4" custScaleX="209535" custLinFactNeighborY="-29878">
        <dgm:presLayoutVars>
          <dgm:chPref val="3"/>
        </dgm:presLayoutVars>
      </dgm:prSet>
      <dgm:spPr/>
    </dgm:pt>
    <dgm:pt modelId="{923DF46D-3DF5-8A40-B8CF-26B31138A721}" type="pres">
      <dgm:prSet presAssocID="{793745B8-5580-3348-BDB4-B8E521C3F98E}" presName="rootConnector" presStyleLbl="node3" presStyleIdx="0" presStyleCnt="4"/>
      <dgm:spPr/>
    </dgm:pt>
    <dgm:pt modelId="{C6DC43A3-5E4D-CF4B-9ECA-425050F1C4BF}" type="pres">
      <dgm:prSet presAssocID="{793745B8-5580-3348-BDB4-B8E521C3F98E}" presName="hierChild4" presStyleCnt="0"/>
      <dgm:spPr/>
    </dgm:pt>
    <dgm:pt modelId="{C01F62F5-57F7-4F45-A209-B3B7E405FF54}" type="pres">
      <dgm:prSet presAssocID="{793745B8-5580-3348-BDB4-B8E521C3F98E}" presName="hierChild5" presStyleCnt="0"/>
      <dgm:spPr/>
    </dgm:pt>
    <dgm:pt modelId="{B10F24C9-FF35-EC49-8FA6-699A85F7B019}" type="pres">
      <dgm:prSet presAssocID="{37D4CF5B-6DA8-FA48-82D1-3AB62BA9CEA2}" presName="Name64" presStyleLbl="parChTrans1D3" presStyleIdx="1" presStyleCnt="4"/>
      <dgm:spPr/>
    </dgm:pt>
    <dgm:pt modelId="{FB5D6773-476B-B14D-A5EB-3E1D028C8613}" type="pres">
      <dgm:prSet presAssocID="{C9752D1B-4659-7341-9B82-9D417861EB8C}" presName="hierRoot2" presStyleCnt="0">
        <dgm:presLayoutVars>
          <dgm:hierBranch val="init"/>
        </dgm:presLayoutVars>
      </dgm:prSet>
      <dgm:spPr/>
    </dgm:pt>
    <dgm:pt modelId="{9A81AAE8-6526-0141-B19B-4F34ABDFD012}" type="pres">
      <dgm:prSet presAssocID="{C9752D1B-4659-7341-9B82-9D417861EB8C}" presName="rootComposite" presStyleCnt="0"/>
      <dgm:spPr/>
    </dgm:pt>
    <dgm:pt modelId="{2E95419B-1EAE-5A45-9DD4-3F58AD198479}" type="pres">
      <dgm:prSet presAssocID="{C9752D1B-4659-7341-9B82-9D417861EB8C}" presName="rootText" presStyleLbl="node3" presStyleIdx="1" presStyleCnt="4" custScaleX="210587">
        <dgm:presLayoutVars>
          <dgm:chPref val="3"/>
        </dgm:presLayoutVars>
      </dgm:prSet>
      <dgm:spPr/>
    </dgm:pt>
    <dgm:pt modelId="{6D8E85A2-7AD5-644E-9DC3-135003F42357}" type="pres">
      <dgm:prSet presAssocID="{C9752D1B-4659-7341-9B82-9D417861EB8C}" presName="rootConnector" presStyleLbl="node3" presStyleIdx="1" presStyleCnt="4"/>
      <dgm:spPr/>
    </dgm:pt>
    <dgm:pt modelId="{0E8A8CB0-E913-F846-94A8-EFE0A64E2020}" type="pres">
      <dgm:prSet presAssocID="{C9752D1B-4659-7341-9B82-9D417861EB8C}" presName="hierChild4" presStyleCnt="0"/>
      <dgm:spPr/>
    </dgm:pt>
    <dgm:pt modelId="{CBEE182F-029B-5642-B46C-1CC2A3BB72E0}" type="pres">
      <dgm:prSet presAssocID="{C9752D1B-4659-7341-9B82-9D417861EB8C}" presName="hierChild5" presStyleCnt="0"/>
      <dgm:spPr/>
    </dgm:pt>
    <dgm:pt modelId="{7806EFDC-EED4-0248-8C91-9F5566E85EDF}" type="pres">
      <dgm:prSet presAssocID="{C0D2208C-D48C-7146-8944-8E458D47171F}" presName="Name64" presStyleLbl="parChTrans1D3" presStyleIdx="2" presStyleCnt="4"/>
      <dgm:spPr/>
    </dgm:pt>
    <dgm:pt modelId="{7FBE8CF1-2AE8-4049-94FC-48F6DEFC237D}" type="pres">
      <dgm:prSet presAssocID="{6FBCD5E3-D8F6-9345-B4BB-820CD0D82A48}" presName="hierRoot2" presStyleCnt="0">
        <dgm:presLayoutVars>
          <dgm:hierBranch val="init"/>
        </dgm:presLayoutVars>
      </dgm:prSet>
      <dgm:spPr/>
    </dgm:pt>
    <dgm:pt modelId="{EFBE1491-D4F5-C344-BF11-45AC55797FCD}" type="pres">
      <dgm:prSet presAssocID="{6FBCD5E3-D8F6-9345-B4BB-820CD0D82A48}" presName="rootComposite" presStyleCnt="0"/>
      <dgm:spPr/>
    </dgm:pt>
    <dgm:pt modelId="{FB31EAD8-8167-534A-98EA-FBD359E8C353}" type="pres">
      <dgm:prSet presAssocID="{6FBCD5E3-D8F6-9345-B4BB-820CD0D82A48}" presName="rootText" presStyleLbl="node3" presStyleIdx="2" presStyleCnt="4" custScaleX="210737">
        <dgm:presLayoutVars>
          <dgm:chPref val="3"/>
        </dgm:presLayoutVars>
      </dgm:prSet>
      <dgm:spPr/>
    </dgm:pt>
    <dgm:pt modelId="{31AAD654-88A2-504D-9532-87449DE90E9F}" type="pres">
      <dgm:prSet presAssocID="{6FBCD5E3-D8F6-9345-B4BB-820CD0D82A48}" presName="rootConnector" presStyleLbl="node3" presStyleIdx="2" presStyleCnt="4"/>
      <dgm:spPr/>
    </dgm:pt>
    <dgm:pt modelId="{1B2A97E8-1915-AC47-A1BF-2505373B821E}" type="pres">
      <dgm:prSet presAssocID="{6FBCD5E3-D8F6-9345-B4BB-820CD0D82A48}" presName="hierChild4" presStyleCnt="0"/>
      <dgm:spPr/>
    </dgm:pt>
    <dgm:pt modelId="{381BD585-1A35-184E-93BC-E5FCB700EDA2}" type="pres">
      <dgm:prSet presAssocID="{6FBCD5E3-D8F6-9345-B4BB-820CD0D82A48}" presName="hierChild5" presStyleCnt="0"/>
      <dgm:spPr/>
    </dgm:pt>
    <dgm:pt modelId="{651135CE-5A05-EF40-AABC-A76DAE96986E}" type="pres">
      <dgm:prSet presAssocID="{E9E0FDB3-5C37-2447-B52C-929EDBFFD4E9}" presName="Name64" presStyleLbl="parChTrans1D3" presStyleIdx="3" presStyleCnt="4"/>
      <dgm:spPr/>
    </dgm:pt>
    <dgm:pt modelId="{C9E6AEF8-AEBF-0E4C-A2E7-2C97B399E5C0}" type="pres">
      <dgm:prSet presAssocID="{565CD3B2-0540-E94C-87EB-DE745974D317}" presName="hierRoot2" presStyleCnt="0">
        <dgm:presLayoutVars>
          <dgm:hierBranch val="init"/>
        </dgm:presLayoutVars>
      </dgm:prSet>
      <dgm:spPr/>
    </dgm:pt>
    <dgm:pt modelId="{5036C121-1123-8D49-830C-FD9F1E0BE347}" type="pres">
      <dgm:prSet presAssocID="{565CD3B2-0540-E94C-87EB-DE745974D317}" presName="rootComposite" presStyleCnt="0"/>
      <dgm:spPr/>
    </dgm:pt>
    <dgm:pt modelId="{0BEDD7B8-E39A-6446-B107-C047F3F33629}" type="pres">
      <dgm:prSet presAssocID="{565CD3B2-0540-E94C-87EB-DE745974D317}" presName="rootText" presStyleLbl="node3" presStyleIdx="3" presStyleCnt="4" custScaleX="210737">
        <dgm:presLayoutVars>
          <dgm:chPref val="3"/>
        </dgm:presLayoutVars>
      </dgm:prSet>
      <dgm:spPr/>
    </dgm:pt>
    <dgm:pt modelId="{14BBB2AC-920E-FB40-AD58-1164C823566A}" type="pres">
      <dgm:prSet presAssocID="{565CD3B2-0540-E94C-87EB-DE745974D317}" presName="rootConnector" presStyleLbl="node3" presStyleIdx="3" presStyleCnt="4"/>
      <dgm:spPr/>
    </dgm:pt>
    <dgm:pt modelId="{E11559B8-ED12-714E-B8A4-7109A3BC9AB9}" type="pres">
      <dgm:prSet presAssocID="{565CD3B2-0540-E94C-87EB-DE745974D317}" presName="hierChild4" presStyleCnt="0"/>
      <dgm:spPr/>
    </dgm:pt>
    <dgm:pt modelId="{0C1B6DD0-AFFE-0A4C-86FB-68E566F49D9F}" type="pres">
      <dgm:prSet presAssocID="{565CD3B2-0540-E94C-87EB-DE745974D317}" presName="hierChild5" presStyleCnt="0"/>
      <dgm:spPr/>
    </dgm:pt>
    <dgm:pt modelId="{98E6B793-42C7-B843-93DD-A0B5D9695579}" type="pres">
      <dgm:prSet presAssocID="{C15D155E-ABA3-2A49-85DE-5D3E22FC1626}" presName="hierChild5" presStyleCnt="0"/>
      <dgm:spPr/>
    </dgm:pt>
    <dgm:pt modelId="{E6233D77-295A-E642-ADAD-A74EF63C23F6}" type="pres">
      <dgm:prSet presAssocID="{7FBC056A-A7BF-7740-98BC-40C55DF3B061}" presName="hierChild3" presStyleCnt="0"/>
      <dgm:spPr/>
    </dgm:pt>
  </dgm:ptLst>
  <dgm:cxnLst>
    <dgm:cxn modelId="{CF115E0A-2142-1944-9FE7-AE873979C37C}" type="presOf" srcId="{6FBCD5E3-D8F6-9345-B4BB-820CD0D82A48}" destId="{FB31EAD8-8167-534A-98EA-FBD359E8C353}" srcOrd="0" destOrd="0" presId="urn:microsoft.com/office/officeart/2009/3/layout/HorizontalOrganizationChart"/>
    <dgm:cxn modelId="{8D153213-0040-A94D-AC8E-D98F9FFD9957}" type="presOf" srcId="{C15D155E-ABA3-2A49-85DE-5D3E22FC1626}" destId="{174135FA-FF6D-2D40-A759-F5F184C34FA0}" srcOrd="0" destOrd="0" presId="urn:microsoft.com/office/officeart/2009/3/layout/HorizontalOrganizationChart"/>
    <dgm:cxn modelId="{F2D6A117-C8BC-9E46-B48D-276C5363F166}" srcId="{C15D155E-ABA3-2A49-85DE-5D3E22FC1626}" destId="{565CD3B2-0540-E94C-87EB-DE745974D317}" srcOrd="3" destOrd="0" parTransId="{E9E0FDB3-5C37-2447-B52C-929EDBFFD4E9}" sibTransId="{D9E227F8-4CF0-6A43-8A45-0B02ECD84CC5}"/>
    <dgm:cxn modelId="{0BBA1219-84D9-B14A-8073-2D58984C1A6C}" type="presOf" srcId="{C9752D1B-4659-7341-9B82-9D417861EB8C}" destId="{2E95419B-1EAE-5A45-9DD4-3F58AD198479}" srcOrd="0" destOrd="0" presId="urn:microsoft.com/office/officeart/2009/3/layout/HorizontalOrganizationChart"/>
    <dgm:cxn modelId="{C08A5E3D-BB86-AE43-A051-14807AB16850}" srcId="{C15D155E-ABA3-2A49-85DE-5D3E22FC1626}" destId="{C9752D1B-4659-7341-9B82-9D417861EB8C}" srcOrd="1" destOrd="0" parTransId="{37D4CF5B-6DA8-FA48-82D1-3AB62BA9CEA2}" sibTransId="{3D32ABE8-B77F-0541-B3B1-BDF496BAB9D3}"/>
    <dgm:cxn modelId="{E3663D44-E516-4D4F-8BB0-20286D4AF3E8}" type="presOf" srcId="{7FBC056A-A7BF-7740-98BC-40C55DF3B061}" destId="{1B916862-1AC1-8941-BD6F-7358DD0533B5}" srcOrd="1" destOrd="0" presId="urn:microsoft.com/office/officeart/2009/3/layout/HorizontalOrganizationChart"/>
    <dgm:cxn modelId="{8750214A-9D3D-A94E-89EF-F186697FC5B8}" type="presOf" srcId="{7FBC056A-A7BF-7740-98BC-40C55DF3B061}" destId="{5635B5B8-8262-074C-961E-40CDF6DC48DE}" srcOrd="0" destOrd="0" presId="urn:microsoft.com/office/officeart/2009/3/layout/HorizontalOrganizationChart"/>
    <dgm:cxn modelId="{EDC2FF4A-B91C-C342-AF26-89AE3A32CAEC}" type="presOf" srcId="{E9E0FDB3-5C37-2447-B52C-929EDBFFD4E9}" destId="{651135CE-5A05-EF40-AABC-A76DAE96986E}" srcOrd="0" destOrd="0" presId="urn:microsoft.com/office/officeart/2009/3/layout/HorizontalOrganizationChart"/>
    <dgm:cxn modelId="{181B6D4F-2FAE-2A49-A7F0-4F6EC3FCF83F}" type="presOf" srcId="{37D4CF5B-6DA8-FA48-82D1-3AB62BA9CEA2}" destId="{B10F24C9-FF35-EC49-8FA6-699A85F7B019}" srcOrd="0" destOrd="0" presId="urn:microsoft.com/office/officeart/2009/3/layout/HorizontalOrganizationChart"/>
    <dgm:cxn modelId="{48D69F59-9119-0246-A739-3E2B0571C362}" type="presOf" srcId="{02F7E085-BA50-2543-A8F8-84B6063EC86D}" destId="{6D9A343E-2F18-2C46-9E33-802C01EBFAB1}" srcOrd="0" destOrd="0" presId="urn:microsoft.com/office/officeart/2009/3/layout/HorizontalOrganizationChart"/>
    <dgm:cxn modelId="{3C9A2278-29F2-A844-B1C2-E5F0E687192A}" srcId="{C15D155E-ABA3-2A49-85DE-5D3E22FC1626}" destId="{6FBCD5E3-D8F6-9345-B4BB-820CD0D82A48}" srcOrd="2" destOrd="0" parTransId="{C0D2208C-D48C-7146-8944-8E458D47171F}" sibTransId="{F8E618FD-7019-3E43-8FF5-5D79AFE340BA}"/>
    <dgm:cxn modelId="{85E4287B-5225-DC4E-A446-E2F68D2C02BD}" srcId="{02F7E085-BA50-2543-A8F8-84B6063EC86D}" destId="{7FBC056A-A7BF-7740-98BC-40C55DF3B061}" srcOrd="0" destOrd="0" parTransId="{6A626FD6-3755-9F4C-8CFC-7669688177DF}" sibTransId="{C31954A0-C552-604A-9B0D-9BFFA402BFFD}"/>
    <dgm:cxn modelId="{2478238E-1081-C64F-8A90-B9035511D37C}" type="presOf" srcId="{565CD3B2-0540-E94C-87EB-DE745974D317}" destId="{14BBB2AC-920E-FB40-AD58-1164C823566A}" srcOrd="1" destOrd="0" presId="urn:microsoft.com/office/officeart/2009/3/layout/HorizontalOrganizationChart"/>
    <dgm:cxn modelId="{D90EF390-E0C2-B34F-93C5-CC6297B8F4B6}" type="presOf" srcId="{1B07BC16-CCAF-A747-90A0-D232BEF391EC}" destId="{821E5A57-B888-EC4C-883D-47DE2605506C}" srcOrd="0" destOrd="0" presId="urn:microsoft.com/office/officeart/2009/3/layout/HorizontalOrganizationChart"/>
    <dgm:cxn modelId="{64591C93-4F70-034C-94DD-873065DE39F2}" type="presOf" srcId="{C0D2208C-D48C-7146-8944-8E458D47171F}" destId="{7806EFDC-EED4-0248-8C91-9F5566E85EDF}" srcOrd="0" destOrd="0" presId="urn:microsoft.com/office/officeart/2009/3/layout/HorizontalOrganizationChart"/>
    <dgm:cxn modelId="{544A4E9B-80D6-DA41-AC11-8B867241EEF7}" type="presOf" srcId="{793745B8-5580-3348-BDB4-B8E521C3F98E}" destId="{5C46B3FF-82D0-A247-8106-565E8B0E1C0D}" srcOrd="0" destOrd="0" presId="urn:microsoft.com/office/officeart/2009/3/layout/HorizontalOrganizationChart"/>
    <dgm:cxn modelId="{811DC2A1-7B10-244D-9981-BB3999C8424B}" type="presOf" srcId="{6FBCD5E3-D8F6-9345-B4BB-820CD0D82A48}" destId="{31AAD654-88A2-504D-9532-87449DE90E9F}" srcOrd="1" destOrd="0" presId="urn:microsoft.com/office/officeart/2009/3/layout/HorizontalOrganizationChart"/>
    <dgm:cxn modelId="{FE26F3A6-1270-A24D-91FC-40CF3F7DBF33}" type="presOf" srcId="{793745B8-5580-3348-BDB4-B8E521C3F98E}" destId="{923DF46D-3DF5-8A40-B8CF-26B31138A721}" srcOrd="1" destOrd="0" presId="urn:microsoft.com/office/officeart/2009/3/layout/HorizontalOrganizationChart"/>
    <dgm:cxn modelId="{84F47AA7-E1BA-674F-B446-08E48789D753}" srcId="{C15D155E-ABA3-2A49-85DE-5D3E22FC1626}" destId="{793745B8-5580-3348-BDB4-B8E521C3F98E}" srcOrd="0" destOrd="0" parTransId="{A962E765-E40F-4147-9179-3E3B98C61B77}" sibTransId="{B98B2600-A75A-FB41-B40D-DA294E171416}"/>
    <dgm:cxn modelId="{088CD5A9-EBBB-854D-A20A-3522677B7CFF}" srcId="{7FBC056A-A7BF-7740-98BC-40C55DF3B061}" destId="{C15D155E-ABA3-2A49-85DE-5D3E22FC1626}" srcOrd="0" destOrd="0" parTransId="{1B07BC16-CCAF-A747-90A0-D232BEF391EC}" sibTransId="{A5A6AC99-816E-A144-8D1F-2DDEFE052394}"/>
    <dgm:cxn modelId="{F38E79AF-F984-2440-8474-728039519D4A}" type="presOf" srcId="{A962E765-E40F-4147-9179-3E3B98C61B77}" destId="{2619B15E-383A-074A-8C03-406F7BAB3890}" srcOrd="0" destOrd="0" presId="urn:microsoft.com/office/officeart/2009/3/layout/HorizontalOrganizationChart"/>
    <dgm:cxn modelId="{CF44DFCB-73AD-0540-83CA-29C462B1FF13}" type="presOf" srcId="{565CD3B2-0540-E94C-87EB-DE745974D317}" destId="{0BEDD7B8-E39A-6446-B107-C047F3F33629}" srcOrd="0" destOrd="0" presId="urn:microsoft.com/office/officeart/2009/3/layout/HorizontalOrganizationChart"/>
    <dgm:cxn modelId="{023BFCE6-F1E7-3340-BBBA-DBF4207AC601}" type="presOf" srcId="{C9752D1B-4659-7341-9B82-9D417861EB8C}" destId="{6D8E85A2-7AD5-644E-9DC3-135003F42357}" srcOrd="1" destOrd="0" presId="urn:microsoft.com/office/officeart/2009/3/layout/HorizontalOrganizationChart"/>
    <dgm:cxn modelId="{92B75CED-27CB-5A42-BA51-4CB6D7F29E8F}" type="presOf" srcId="{C15D155E-ABA3-2A49-85DE-5D3E22FC1626}" destId="{AAF56BEB-F2FA-7040-A34A-9ADEB8F25727}" srcOrd="1" destOrd="0" presId="urn:microsoft.com/office/officeart/2009/3/layout/HorizontalOrganizationChart"/>
    <dgm:cxn modelId="{61E37DF5-F9EA-6242-985C-2A123FFD96D2}" type="presParOf" srcId="{6D9A343E-2F18-2C46-9E33-802C01EBFAB1}" destId="{EE5F5481-4C5C-D345-8F30-C4E06C75987D}" srcOrd="0" destOrd="0" presId="urn:microsoft.com/office/officeart/2009/3/layout/HorizontalOrganizationChart"/>
    <dgm:cxn modelId="{BEC1DB67-3915-2F46-A087-7BFD5B9A4FE7}" type="presParOf" srcId="{EE5F5481-4C5C-D345-8F30-C4E06C75987D}" destId="{C4198222-6AB9-1D4C-989E-FB6FDEA2850C}" srcOrd="0" destOrd="0" presId="urn:microsoft.com/office/officeart/2009/3/layout/HorizontalOrganizationChart"/>
    <dgm:cxn modelId="{6FB5A1F3-EF84-7340-8899-125D93BB57C6}" type="presParOf" srcId="{C4198222-6AB9-1D4C-989E-FB6FDEA2850C}" destId="{5635B5B8-8262-074C-961E-40CDF6DC48DE}" srcOrd="0" destOrd="0" presId="urn:microsoft.com/office/officeart/2009/3/layout/HorizontalOrganizationChart"/>
    <dgm:cxn modelId="{F9F50AF0-9AA4-9246-9249-130BCEA5419A}" type="presParOf" srcId="{C4198222-6AB9-1D4C-989E-FB6FDEA2850C}" destId="{1B916862-1AC1-8941-BD6F-7358DD0533B5}" srcOrd="1" destOrd="0" presId="urn:microsoft.com/office/officeart/2009/3/layout/HorizontalOrganizationChart"/>
    <dgm:cxn modelId="{3BCC3310-9F0B-D945-87F0-727C60ACE604}" type="presParOf" srcId="{EE5F5481-4C5C-D345-8F30-C4E06C75987D}" destId="{5FE1CCA3-875C-BC46-A6D8-1B7BFACDAD5A}" srcOrd="1" destOrd="0" presId="urn:microsoft.com/office/officeart/2009/3/layout/HorizontalOrganizationChart"/>
    <dgm:cxn modelId="{46A87DCC-8EBB-B24F-91AC-74E58E4A605C}" type="presParOf" srcId="{5FE1CCA3-875C-BC46-A6D8-1B7BFACDAD5A}" destId="{821E5A57-B888-EC4C-883D-47DE2605506C}" srcOrd="0" destOrd="0" presId="urn:microsoft.com/office/officeart/2009/3/layout/HorizontalOrganizationChart"/>
    <dgm:cxn modelId="{A4FC4C3A-7897-7A45-9C20-A9DBE4E71668}" type="presParOf" srcId="{5FE1CCA3-875C-BC46-A6D8-1B7BFACDAD5A}" destId="{3D92EB94-4D9D-4C47-83DB-4A70CB992D28}" srcOrd="1" destOrd="0" presId="urn:microsoft.com/office/officeart/2009/3/layout/HorizontalOrganizationChart"/>
    <dgm:cxn modelId="{55027351-15AF-BD4F-B928-DD17CDC13E1E}" type="presParOf" srcId="{3D92EB94-4D9D-4C47-83DB-4A70CB992D28}" destId="{679C858F-3286-DB43-BB74-3C7496BEF147}" srcOrd="0" destOrd="0" presId="urn:microsoft.com/office/officeart/2009/3/layout/HorizontalOrganizationChart"/>
    <dgm:cxn modelId="{057AD8D4-FD5D-2C45-940D-AA8DB599E4CC}" type="presParOf" srcId="{679C858F-3286-DB43-BB74-3C7496BEF147}" destId="{174135FA-FF6D-2D40-A759-F5F184C34FA0}" srcOrd="0" destOrd="0" presId="urn:microsoft.com/office/officeart/2009/3/layout/HorizontalOrganizationChart"/>
    <dgm:cxn modelId="{A5D55A71-4105-3A44-8A17-537E97D16931}" type="presParOf" srcId="{679C858F-3286-DB43-BB74-3C7496BEF147}" destId="{AAF56BEB-F2FA-7040-A34A-9ADEB8F25727}" srcOrd="1" destOrd="0" presId="urn:microsoft.com/office/officeart/2009/3/layout/HorizontalOrganizationChart"/>
    <dgm:cxn modelId="{354F61B0-997B-F148-94A7-5A939B93D7D9}" type="presParOf" srcId="{3D92EB94-4D9D-4C47-83DB-4A70CB992D28}" destId="{322E4962-0B0F-0E46-988C-38F5968A6AED}" srcOrd="1" destOrd="0" presId="urn:microsoft.com/office/officeart/2009/3/layout/HorizontalOrganizationChart"/>
    <dgm:cxn modelId="{2A534A7C-A28E-5E4B-8D25-EC31A6259171}" type="presParOf" srcId="{322E4962-0B0F-0E46-988C-38F5968A6AED}" destId="{2619B15E-383A-074A-8C03-406F7BAB3890}" srcOrd="0" destOrd="0" presId="urn:microsoft.com/office/officeart/2009/3/layout/HorizontalOrganizationChart"/>
    <dgm:cxn modelId="{A8FE7793-C898-834C-847D-D95CC2CD3A52}" type="presParOf" srcId="{322E4962-0B0F-0E46-988C-38F5968A6AED}" destId="{6D5091C2-8F78-444F-9240-9E619462D5C8}" srcOrd="1" destOrd="0" presId="urn:microsoft.com/office/officeart/2009/3/layout/HorizontalOrganizationChart"/>
    <dgm:cxn modelId="{A08E7677-F7D9-C743-B04F-EB5FEAE2C045}" type="presParOf" srcId="{6D5091C2-8F78-444F-9240-9E619462D5C8}" destId="{D2225B6A-E084-EB4C-8294-C11E04FAEB9B}" srcOrd="0" destOrd="0" presId="urn:microsoft.com/office/officeart/2009/3/layout/HorizontalOrganizationChart"/>
    <dgm:cxn modelId="{DE1CF46C-FEDB-5D46-97BB-BE67382073D6}" type="presParOf" srcId="{D2225B6A-E084-EB4C-8294-C11E04FAEB9B}" destId="{5C46B3FF-82D0-A247-8106-565E8B0E1C0D}" srcOrd="0" destOrd="0" presId="urn:microsoft.com/office/officeart/2009/3/layout/HorizontalOrganizationChart"/>
    <dgm:cxn modelId="{16F109AB-A7D5-8C47-B201-145891D5CC84}" type="presParOf" srcId="{D2225B6A-E084-EB4C-8294-C11E04FAEB9B}" destId="{923DF46D-3DF5-8A40-B8CF-26B31138A721}" srcOrd="1" destOrd="0" presId="urn:microsoft.com/office/officeart/2009/3/layout/HorizontalOrganizationChart"/>
    <dgm:cxn modelId="{D362267C-DA30-294B-8197-169B5BD82052}" type="presParOf" srcId="{6D5091C2-8F78-444F-9240-9E619462D5C8}" destId="{C6DC43A3-5E4D-CF4B-9ECA-425050F1C4BF}" srcOrd="1" destOrd="0" presId="urn:microsoft.com/office/officeart/2009/3/layout/HorizontalOrganizationChart"/>
    <dgm:cxn modelId="{D82A3673-50E9-2B43-83D7-25F6F23498B8}" type="presParOf" srcId="{6D5091C2-8F78-444F-9240-9E619462D5C8}" destId="{C01F62F5-57F7-4F45-A209-B3B7E405FF54}" srcOrd="2" destOrd="0" presId="urn:microsoft.com/office/officeart/2009/3/layout/HorizontalOrganizationChart"/>
    <dgm:cxn modelId="{ED33E3E8-4EED-BC46-8D34-98DA750C9650}" type="presParOf" srcId="{322E4962-0B0F-0E46-988C-38F5968A6AED}" destId="{B10F24C9-FF35-EC49-8FA6-699A85F7B019}" srcOrd="2" destOrd="0" presId="urn:microsoft.com/office/officeart/2009/3/layout/HorizontalOrganizationChart"/>
    <dgm:cxn modelId="{18E368C0-57E6-AB4A-993C-7250535B456E}" type="presParOf" srcId="{322E4962-0B0F-0E46-988C-38F5968A6AED}" destId="{FB5D6773-476B-B14D-A5EB-3E1D028C8613}" srcOrd="3" destOrd="0" presId="urn:microsoft.com/office/officeart/2009/3/layout/HorizontalOrganizationChart"/>
    <dgm:cxn modelId="{7B0B5A4F-9D4B-E04F-ADFD-F42A40FB00F1}" type="presParOf" srcId="{FB5D6773-476B-B14D-A5EB-3E1D028C8613}" destId="{9A81AAE8-6526-0141-B19B-4F34ABDFD012}" srcOrd="0" destOrd="0" presId="urn:microsoft.com/office/officeart/2009/3/layout/HorizontalOrganizationChart"/>
    <dgm:cxn modelId="{E394F875-D53B-1745-B471-191DCF22CA6D}" type="presParOf" srcId="{9A81AAE8-6526-0141-B19B-4F34ABDFD012}" destId="{2E95419B-1EAE-5A45-9DD4-3F58AD198479}" srcOrd="0" destOrd="0" presId="urn:microsoft.com/office/officeart/2009/3/layout/HorizontalOrganizationChart"/>
    <dgm:cxn modelId="{B24BB49E-160D-E44B-9943-1998521AE817}" type="presParOf" srcId="{9A81AAE8-6526-0141-B19B-4F34ABDFD012}" destId="{6D8E85A2-7AD5-644E-9DC3-135003F42357}" srcOrd="1" destOrd="0" presId="urn:microsoft.com/office/officeart/2009/3/layout/HorizontalOrganizationChart"/>
    <dgm:cxn modelId="{909D5CE3-7292-CF4A-A068-879707E34C67}" type="presParOf" srcId="{FB5D6773-476B-B14D-A5EB-3E1D028C8613}" destId="{0E8A8CB0-E913-F846-94A8-EFE0A64E2020}" srcOrd="1" destOrd="0" presId="urn:microsoft.com/office/officeart/2009/3/layout/HorizontalOrganizationChart"/>
    <dgm:cxn modelId="{AA8708CD-44E8-5840-B28D-322A8753E42F}" type="presParOf" srcId="{FB5D6773-476B-B14D-A5EB-3E1D028C8613}" destId="{CBEE182F-029B-5642-B46C-1CC2A3BB72E0}" srcOrd="2" destOrd="0" presId="urn:microsoft.com/office/officeart/2009/3/layout/HorizontalOrganizationChart"/>
    <dgm:cxn modelId="{976CF171-002B-2048-ADBC-64BB6DECA6E3}" type="presParOf" srcId="{322E4962-0B0F-0E46-988C-38F5968A6AED}" destId="{7806EFDC-EED4-0248-8C91-9F5566E85EDF}" srcOrd="4" destOrd="0" presId="urn:microsoft.com/office/officeart/2009/3/layout/HorizontalOrganizationChart"/>
    <dgm:cxn modelId="{E8ADDD4B-4568-9848-A418-DD07152A4282}" type="presParOf" srcId="{322E4962-0B0F-0E46-988C-38F5968A6AED}" destId="{7FBE8CF1-2AE8-4049-94FC-48F6DEFC237D}" srcOrd="5" destOrd="0" presId="urn:microsoft.com/office/officeart/2009/3/layout/HorizontalOrganizationChart"/>
    <dgm:cxn modelId="{D2E92839-B642-1245-A136-78A9BBFAF57E}" type="presParOf" srcId="{7FBE8CF1-2AE8-4049-94FC-48F6DEFC237D}" destId="{EFBE1491-D4F5-C344-BF11-45AC55797FCD}" srcOrd="0" destOrd="0" presId="urn:microsoft.com/office/officeart/2009/3/layout/HorizontalOrganizationChart"/>
    <dgm:cxn modelId="{3C705145-919F-0042-A942-0839521473DF}" type="presParOf" srcId="{EFBE1491-D4F5-C344-BF11-45AC55797FCD}" destId="{FB31EAD8-8167-534A-98EA-FBD359E8C353}" srcOrd="0" destOrd="0" presId="urn:microsoft.com/office/officeart/2009/3/layout/HorizontalOrganizationChart"/>
    <dgm:cxn modelId="{DA49459A-FB51-6842-A582-FEBE06EE4FB5}" type="presParOf" srcId="{EFBE1491-D4F5-C344-BF11-45AC55797FCD}" destId="{31AAD654-88A2-504D-9532-87449DE90E9F}" srcOrd="1" destOrd="0" presId="urn:microsoft.com/office/officeart/2009/3/layout/HorizontalOrganizationChart"/>
    <dgm:cxn modelId="{2DF4A0E4-60A3-B64D-A804-A62F2C82C677}" type="presParOf" srcId="{7FBE8CF1-2AE8-4049-94FC-48F6DEFC237D}" destId="{1B2A97E8-1915-AC47-A1BF-2505373B821E}" srcOrd="1" destOrd="0" presId="urn:microsoft.com/office/officeart/2009/3/layout/HorizontalOrganizationChart"/>
    <dgm:cxn modelId="{AB536362-8C55-5D45-8CAB-FC87982E81A8}" type="presParOf" srcId="{7FBE8CF1-2AE8-4049-94FC-48F6DEFC237D}" destId="{381BD585-1A35-184E-93BC-E5FCB700EDA2}" srcOrd="2" destOrd="0" presId="urn:microsoft.com/office/officeart/2009/3/layout/HorizontalOrganizationChart"/>
    <dgm:cxn modelId="{D8680D89-E12C-7D40-B450-E17B214E0B2E}" type="presParOf" srcId="{322E4962-0B0F-0E46-988C-38F5968A6AED}" destId="{651135CE-5A05-EF40-AABC-A76DAE96986E}" srcOrd="6" destOrd="0" presId="urn:microsoft.com/office/officeart/2009/3/layout/HorizontalOrganizationChart"/>
    <dgm:cxn modelId="{86211887-9986-5A44-B0E5-7DC1F1744E8A}" type="presParOf" srcId="{322E4962-0B0F-0E46-988C-38F5968A6AED}" destId="{C9E6AEF8-AEBF-0E4C-A2E7-2C97B399E5C0}" srcOrd="7" destOrd="0" presId="urn:microsoft.com/office/officeart/2009/3/layout/HorizontalOrganizationChart"/>
    <dgm:cxn modelId="{74C758AB-BFF0-2445-AC8C-90B24A200BBA}" type="presParOf" srcId="{C9E6AEF8-AEBF-0E4C-A2E7-2C97B399E5C0}" destId="{5036C121-1123-8D49-830C-FD9F1E0BE347}" srcOrd="0" destOrd="0" presId="urn:microsoft.com/office/officeart/2009/3/layout/HorizontalOrganizationChart"/>
    <dgm:cxn modelId="{B8C876BC-3EAE-6241-9B1F-FE16C56F99B6}" type="presParOf" srcId="{5036C121-1123-8D49-830C-FD9F1E0BE347}" destId="{0BEDD7B8-E39A-6446-B107-C047F3F33629}" srcOrd="0" destOrd="0" presId="urn:microsoft.com/office/officeart/2009/3/layout/HorizontalOrganizationChart"/>
    <dgm:cxn modelId="{A0FD5857-730C-8041-9E23-16F9D4ADA421}" type="presParOf" srcId="{5036C121-1123-8D49-830C-FD9F1E0BE347}" destId="{14BBB2AC-920E-FB40-AD58-1164C823566A}" srcOrd="1" destOrd="0" presId="urn:microsoft.com/office/officeart/2009/3/layout/HorizontalOrganizationChart"/>
    <dgm:cxn modelId="{81BC6881-F166-A847-BD9F-65C78B4878C1}" type="presParOf" srcId="{C9E6AEF8-AEBF-0E4C-A2E7-2C97B399E5C0}" destId="{E11559B8-ED12-714E-B8A4-7109A3BC9AB9}" srcOrd="1" destOrd="0" presId="urn:microsoft.com/office/officeart/2009/3/layout/HorizontalOrganizationChart"/>
    <dgm:cxn modelId="{A8921AAA-4DAB-8541-AEB2-938D9271AEBA}" type="presParOf" srcId="{C9E6AEF8-AEBF-0E4C-A2E7-2C97B399E5C0}" destId="{0C1B6DD0-AFFE-0A4C-86FB-68E566F49D9F}" srcOrd="2" destOrd="0" presId="urn:microsoft.com/office/officeart/2009/3/layout/HorizontalOrganizationChart"/>
    <dgm:cxn modelId="{72F6C1FF-6EE1-684D-8FF0-169BBE3FA3F3}" type="presParOf" srcId="{3D92EB94-4D9D-4C47-83DB-4A70CB992D28}" destId="{98E6B793-42C7-B843-93DD-A0B5D9695579}" srcOrd="2" destOrd="0" presId="urn:microsoft.com/office/officeart/2009/3/layout/HorizontalOrganizationChart"/>
    <dgm:cxn modelId="{E8324619-2DBE-AB41-AEB4-68FFB024D99E}" type="presParOf" srcId="{EE5F5481-4C5C-D345-8F30-C4E06C75987D}" destId="{E6233D77-295A-E642-ADAD-A74EF63C23F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7C500AC-58A8-594C-A954-A42ACC0AB004}" type="doc">
      <dgm:prSet loTypeId="urn:microsoft.com/office/officeart/2005/8/layout/process1" loCatId="process" qsTypeId="urn:microsoft.com/office/officeart/2005/8/quickstyle/simple1" qsCatId="simple" csTypeId="urn:microsoft.com/office/officeart/2005/8/colors/accent1_2" csCatId="accent1" phldr="0"/>
      <dgm:spPr/>
    </dgm:pt>
    <dgm:pt modelId="{14D00E5C-4387-F948-9C74-B40FD012F5D1}">
      <dgm:prSet phldrT="[Texte]" phldr="1"/>
      <dgm:spPr/>
      <dgm:t>
        <a:bodyPr/>
        <a:lstStyle/>
        <a:p>
          <a:endParaRPr lang="fr-FR"/>
        </a:p>
      </dgm:t>
    </dgm:pt>
    <dgm:pt modelId="{BA802668-E4DE-E942-8F1B-6D2EF79FCE8C}" type="parTrans" cxnId="{C0C5BC7E-BB0E-414E-84A7-A4529C028AE7}">
      <dgm:prSet/>
      <dgm:spPr/>
    </dgm:pt>
    <dgm:pt modelId="{5CD74F5C-F2F8-1D4E-9070-C0E14D16450A}" type="sibTrans" cxnId="{C0C5BC7E-BB0E-414E-84A7-A4529C028AE7}">
      <dgm:prSet/>
      <dgm:spPr/>
      <dgm:t>
        <a:bodyPr/>
        <a:lstStyle/>
        <a:p>
          <a:endParaRPr lang="fr-FR"/>
        </a:p>
      </dgm:t>
    </dgm:pt>
    <dgm:pt modelId="{5D866417-DCB6-8F45-AC1E-221F4648D9FA}">
      <dgm:prSet phldrT="[Texte]" phldr="1"/>
      <dgm:spPr/>
      <dgm:t>
        <a:bodyPr/>
        <a:lstStyle/>
        <a:p>
          <a:endParaRPr lang="fr-FR"/>
        </a:p>
      </dgm:t>
    </dgm:pt>
    <dgm:pt modelId="{61E99FF0-A276-3748-9D89-108CF40A2BCD}" type="parTrans" cxnId="{A628FCAF-8008-EA47-A8F6-142F5156966B}">
      <dgm:prSet/>
      <dgm:spPr/>
    </dgm:pt>
    <dgm:pt modelId="{4E70599B-5BB1-5D46-9368-3E75F1BF07B9}" type="sibTrans" cxnId="{A628FCAF-8008-EA47-A8F6-142F5156966B}">
      <dgm:prSet/>
      <dgm:spPr/>
      <dgm:t>
        <a:bodyPr/>
        <a:lstStyle/>
        <a:p>
          <a:endParaRPr lang="fr-FR"/>
        </a:p>
      </dgm:t>
    </dgm:pt>
    <dgm:pt modelId="{44907533-F694-FA40-AB45-5191850EBBBD}">
      <dgm:prSet phldrT="[Texte]" phldr="1"/>
      <dgm:spPr/>
      <dgm:t>
        <a:bodyPr/>
        <a:lstStyle/>
        <a:p>
          <a:endParaRPr lang="fr-FR"/>
        </a:p>
      </dgm:t>
    </dgm:pt>
    <dgm:pt modelId="{69B7603B-1B84-5443-BD1E-6B53F249BEDB}" type="parTrans" cxnId="{7F4B7BE3-8AC7-F145-A93E-F62BF6D694CC}">
      <dgm:prSet/>
      <dgm:spPr/>
    </dgm:pt>
    <dgm:pt modelId="{5129ED90-8086-5644-B2BA-03A79C0A7CCE}" type="sibTrans" cxnId="{7F4B7BE3-8AC7-F145-A93E-F62BF6D694CC}">
      <dgm:prSet/>
      <dgm:spPr/>
    </dgm:pt>
    <dgm:pt modelId="{1D7D456E-68D0-FF48-A213-D341905217F0}" type="pres">
      <dgm:prSet presAssocID="{57C500AC-58A8-594C-A954-A42ACC0AB004}" presName="Name0" presStyleCnt="0">
        <dgm:presLayoutVars>
          <dgm:dir/>
          <dgm:resizeHandles val="exact"/>
        </dgm:presLayoutVars>
      </dgm:prSet>
      <dgm:spPr/>
    </dgm:pt>
    <dgm:pt modelId="{B7848F95-1CA7-B34B-9961-1309BB3703BB}" type="pres">
      <dgm:prSet presAssocID="{14D00E5C-4387-F948-9C74-B40FD012F5D1}" presName="node" presStyleLbl="node1" presStyleIdx="0" presStyleCnt="3">
        <dgm:presLayoutVars>
          <dgm:bulletEnabled val="1"/>
        </dgm:presLayoutVars>
      </dgm:prSet>
      <dgm:spPr/>
    </dgm:pt>
    <dgm:pt modelId="{1B1531FC-9B97-274C-B1EE-F73438954B72}" type="pres">
      <dgm:prSet presAssocID="{5CD74F5C-F2F8-1D4E-9070-C0E14D16450A}" presName="sibTrans" presStyleLbl="sibTrans2D1" presStyleIdx="0" presStyleCnt="2"/>
      <dgm:spPr/>
    </dgm:pt>
    <dgm:pt modelId="{E3A8C2F2-552F-1346-9FED-F8082EB01BC1}" type="pres">
      <dgm:prSet presAssocID="{5CD74F5C-F2F8-1D4E-9070-C0E14D16450A}" presName="connectorText" presStyleLbl="sibTrans2D1" presStyleIdx="0" presStyleCnt="2"/>
      <dgm:spPr/>
    </dgm:pt>
    <dgm:pt modelId="{AAA70582-5C1C-2341-8F8A-F3051473F8FE}" type="pres">
      <dgm:prSet presAssocID="{5D866417-DCB6-8F45-AC1E-221F4648D9FA}" presName="node" presStyleLbl="node1" presStyleIdx="1" presStyleCnt="3">
        <dgm:presLayoutVars>
          <dgm:bulletEnabled val="1"/>
        </dgm:presLayoutVars>
      </dgm:prSet>
      <dgm:spPr/>
    </dgm:pt>
    <dgm:pt modelId="{D408D789-BCB7-A14B-95DA-82D15459702F}" type="pres">
      <dgm:prSet presAssocID="{4E70599B-5BB1-5D46-9368-3E75F1BF07B9}" presName="sibTrans" presStyleLbl="sibTrans2D1" presStyleIdx="1" presStyleCnt="2"/>
      <dgm:spPr/>
    </dgm:pt>
    <dgm:pt modelId="{D13C04BD-F287-1342-8488-870F13316397}" type="pres">
      <dgm:prSet presAssocID="{4E70599B-5BB1-5D46-9368-3E75F1BF07B9}" presName="connectorText" presStyleLbl="sibTrans2D1" presStyleIdx="1" presStyleCnt="2"/>
      <dgm:spPr/>
    </dgm:pt>
    <dgm:pt modelId="{934DE134-6BEF-914D-8266-E200AA0CE7ED}" type="pres">
      <dgm:prSet presAssocID="{44907533-F694-FA40-AB45-5191850EBBBD}" presName="node" presStyleLbl="node1" presStyleIdx="2" presStyleCnt="3">
        <dgm:presLayoutVars>
          <dgm:bulletEnabled val="1"/>
        </dgm:presLayoutVars>
      </dgm:prSet>
      <dgm:spPr/>
    </dgm:pt>
  </dgm:ptLst>
  <dgm:cxnLst>
    <dgm:cxn modelId="{A24C2B03-E712-4141-BA92-DBD5467898F7}" type="presOf" srcId="{5D866417-DCB6-8F45-AC1E-221F4648D9FA}" destId="{AAA70582-5C1C-2341-8F8A-F3051473F8FE}" srcOrd="0" destOrd="0" presId="urn:microsoft.com/office/officeart/2005/8/layout/process1"/>
    <dgm:cxn modelId="{50388532-30C1-2E4E-A29A-B01B695B6766}" type="presOf" srcId="{5CD74F5C-F2F8-1D4E-9070-C0E14D16450A}" destId="{1B1531FC-9B97-274C-B1EE-F73438954B72}" srcOrd="0" destOrd="0" presId="urn:microsoft.com/office/officeart/2005/8/layout/process1"/>
    <dgm:cxn modelId="{19851E3D-76C6-FB44-A641-C7142389D200}" type="presOf" srcId="{57C500AC-58A8-594C-A954-A42ACC0AB004}" destId="{1D7D456E-68D0-FF48-A213-D341905217F0}" srcOrd="0" destOrd="0" presId="urn:microsoft.com/office/officeart/2005/8/layout/process1"/>
    <dgm:cxn modelId="{CDEC0258-F5C3-3948-964C-BE8623FC8F96}" type="presOf" srcId="{4E70599B-5BB1-5D46-9368-3E75F1BF07B9}" destId="{D408D789-BCB7-A14B-95DA-82D15459702F}" srcOrd="0" destOrd="0" presId="urn:microsoft.com/office/officeart/2005/8/layout/process1"/>
    <dgm:cxn modelId="{6B44826F-AC27-C74F-8033-7AFA7ABD7375}" type="presOf" srcId="{14D00E5C-4387-F948-9C74-B40FD012F5D1}" destId="{B7848F95-1CA7-B34B-9961-1309BB3703BB}" srcOrd="0" destOrd="0" presId="urn:microsoft.com/office/officeart/2005/8/layout/process1"/>
    <dgm:cxn modelId="{A0BCE773-8884-F742-86AC-2CBE4DC4D332}" type="presOf" srcId="{4E70599B-5BB1-5D46-9368-3E75F1BF07B9}" destId="{D13C04BD-F287-1342-8488-870F13316397}" srcOrd="1" destOrd="0" presId="urn:microsoft.com/office/officeart/2005/8/layout/process1"/>
    <dgm:cxn modelId="{C0C5BC7E-BB0E-414E-84A7-A4529C028AE7}" srcId="{57C500AC-58A8-594C-A954-A42ACC0AB004}" destId="{14D00E5C-4387-F948-9C74-B40FD012F5D1}" srcOrd="0" destOrd="0" parTransId="{BA802668-E4DE-E942-8F1B-6D2EF79FCE8C}" sibTransId="{5CD74F5C-F2F8-1D4E-9070-C0E14D16450A}"/>
    <dgm:cxn modelId="{A628FCAF-8008-EA47-A8F6-142F5156966B}" srcId="{57C500AC-58A8-594C-A954-A42ACC0AB004}" destId="{5D866417-DCB6-8F45-AC1E-221F4648D9FA}" srcOrd="1" destOrd="0" parTransId="{61E99FF0-A276-3748-9D89-108CF40A2BCD}" sibTransId="{4E70599B-5BB1-5D46-9368-3E75F1BF07B9}"/>
    <dgm:cxn modelId="{7F4B7BE3-8AC7-F145-A93E-F62BF6D694CC}" srcId="{57C500AC-58A8-594C-A954-A42ACC0AB004}" destId="{44907533-F694-FA40-AB45-5191850EBBBD}" srcOrd="2" destOrd="0" parTransId="{69B7603B-1B84-5443-BD1E-6B53F249BEDB}" sibTransId="{5129ED90-8086-5644-B2BA-03A79C0A7CCE}"/>
    <dgm:cxn modelId="{1B23B6F3-E3EC-434B-A64C-CCEA79342C76}" type="presOf" srcId="{44907533-F694-FA40-AB45-5191850EBBBD}" destId="{934DE134-6BEF-914D-8266-E200AA0CE7ED}" srcOrd="0" destOrd="0" presId="urn:microsoft.com/office/officeart/2005/8/layout/process1"/>
    <dgm:cxn modelId="{970448F8-93D4-234E-BA06-7DFA3839A22C}" type="presOf" srcId="{5CD74F5C-F2F8-1D4E-9070-C0E14D16450A}" destId="{E3A8C2F2-552F-1346-9FED-F8082EB01BC1}" srcOrd="1" destOrd="0" presId="urn:microsoft.com/office/officeart/2005/8/layout/process1"/>
    <dgm:cxn modelId="{1DFA63B5-8867-FF43-AC44-EFE58541BC56}" type="presParOf" srcId="{1D7D456E-68D0-FF48-A213-D341905217F0}" destId="{B7848F95-1CA7-B34B-9961-1309BB3703BB}" srcOrd="0" destOrd="0" presId="urn:microsoft.com/office/officeart/2005/8/layout/process1"/>
    <dgm:cxn modelId="{98C249CE-4785-1B47-8A11-8056DA04E21E}" type="presParOf" srcId="{1D7D456E-68D0-FF48-A213-D341905217F0}" destId="{1B1531FC-9B97-274C-B1EE-F73438954B72}" srcOrd="1" destOrd="0" presId="urn:microsoft.com/office/officeart/2005/8/layout/process1"/>
    <dgm:cxn modelId="{4C789104-417D-D14F-B485-5F7AD77BDC80}" type="presParOf" srcId="{1B1531FC-9B97-274C-B1EE-F73438954B72}" destId="{E3A8C2F2-552F-1346-9FED-F8082EB01BC1}" srcOrd="0" destOrd="0" presId="urn:microsoft.com/office/officeart/2005/8/layout/process1"/>
    <dgm:cxn modelId="{2852D684-0D03-CB49-9176-A9143320CD08}" type="presParOf" srcId="{1D7D456E-68D0-FF48-A213-D341905217F0}" destId="{AAA70582-5C1C-2341-8F8A-F3051473F8FE}" srcOrd="2" destOrd="0" presId="urn:microsoft.com/office/officeart/2005/8/layout/process1"/>
    <dgm:cxn modelId="{C0D2FDCF-C3C0-8441-AD78-1602034DF207}" type="presParOf" srcId="{1D7D456E-68D0-FF48-A213-D341905217F0}" destId="{D408D789-BCB7-A14B-95DA-82D15459702F}" srcOrd="3" destOrd="0" presId="urn:microsoft.com/office/officeart/2005/8/layout/process1"/>
    <dgm:cxn modelId="{124E0CD9-0927-E249-81CC-C0B3139DEE4C}" type="presParOf" srcId="{D408D789-BCB7-A14B-95DA-82D15459702F}" destId="{D13C04BD-F287-1342-8488-870F13316397}" srcOrd="0" destOrd="0" presId="urn:microsoft.com/office/officeart/2005/8/layout/process1"/>
    <dgm:cxn modelId="{0D260CA7-44FC-C146-B3B0-D4CE51CE2BF1}" type="presParOf" srcId="{1D7D456E-68D0-FF48-A213-D341905217F0}" destId="{934DE134-6BEF-914D-8266-E200AA0CE7E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DB6632-E06C-A749-ABF6-532AD1678031}" type="doc">
      <dgm:prSet loTypeId="urn:microsoft.com/office/officeart/2005/8/layout/process1" loCatId="process" qsTypeId="urn:microsoft.com/office/officeart/2005/8/quickstyle/simple1" qsCatId="simple" csTypeId="urn:microsoft.com/office/officeart/2005/8/colors/accent4_1" csCatId="accent4" phldr="1"/>
      <dgm:spPr/>
    </dgm:pt>
    <dgm:pt modelId="{92470D68-1DD5-B246-9EB5-99A660A329B0}">
      <dgm:prSet phldrT="[Texte]"/>
      <dgm:spPr/>
      <dgm:t>
        <a:bodyPr/>
        <a:lstStyle/>
        <a:p>
          <a:r>
            <a:rPr lang="fr-FR" dirty="0">
              <a:latin typeface="Marianne" panose="02000000000000000000" pitchFamily="2" charset="0"/>
            </a:rPr>
            <a:t>Porte sur l’ensemble des activités menées pendant la PFMP</a:t>
          </a:r>
        </a:p>
      </dgm:t>
    </dgm:pt>
    <dgm:pt modelId="{8D5E634B-057F-AA47-99C7-EA52916B83E2}" type="parTrans" cxnId="{D2BEB764-F628-5D49-B6E8-6B09DE05C7BE}">
      <dgm:prSet/>
      <dgm:spPr/>
      <dgm:t>
        <a:bodyPr/>
        <a:lstStyle/>
        <a:p>
          <a:endParaRPr lang="fr-FR"/>
        </a:p>
      </dgm:t>
    </dgm:pt>
    <dgm:pt modelId="{FC0B9B2B-2E40-794B-82D6-3B47BFAA2187}" type="sibTrans" cxnId="{D2BEB764-F628-5D49-B6E8-6B09DE05C7BE}">
      <dgm:prSet/>
      <dgm:spPr/>
      <dgm:t>
        <a:bodyPr/>
        <a:lstStyle/>
        <a:p>
          <a:endParaRPr lang="fr-FR"/>
        </a:p>
      </dgm:t>
    </dgm:pt>
    <dgm:pt modelId="{6B75EE3A-4E5E-354C-8ED8-F84BD24C3756}">
      <dgm:prSet phldrT="[Texte]"/>
      <dgm:spPr/>
      <dgm:t>
        <a:bodyPr/>
        <a:lstStyle/>
        <a:p>
          <a:r>
            <a:rPr lang="fr-FR" dirty="0">
              <a:latin typeface="Marianne" panose="02000000000000000000" pitchFamily="2" charset="0"/>
            </a:rPr>
            <a:t>Choix d’une personne parmi les personnes prises en soins pendant la PFMP</a:t>
          </a:r>
        </a:p>
      </dgm:t>
    </dgm:pt>
    <dgm:pt modelId="{EB38CAD3-9420-D245-BEB0-D539C8004E3E}" type="parTrans" cxnId="{10B6E5BC-11FF-A94D-8C46-24294BAE3395}">
      <dgm:prSet/>
      <dgm:spPr/>
      <dgm:t>
        <a:bodyPr/>
        <a:lstStyle/>
        <a:p>
          <a:endParaRPr lang="fr-FR"/>
        </a:p>
      </dgm:t>
    </dgm:pt>
    <dgm:pt modelId="{16EBD7A7-B5CE-C748-B615-FDDF65C87C87}" type="sibTrans" cxnId="{10B6E5BC-11FF-A94D-8C46-24294BAE3395}">
      <dgm:prSet/>
      <dgm:spPr/>
      <dgm:t>
        <a:bodyPr/>
        <a:lstStyle/>
        <a:p>
          <a:endParaRPr lang="fr-FR"/>
        </a:p>
      </dgm:t>
    </dgm:pt>
    <dgm:pt modelId="{CAE8DB24-F2CF-8E4E-9724-369D0BFCB94B}">
      <dgm:prSet phldrT="[Texte]"/>
      <dgm:spPr/>
      <dgm:t>
        <a:bodyPr/>
        <a:lstStyle/>
        <a:p>
          <a:r>
            <a:rPr lang="fr-FR">
              <a:latin typeface="Marianne" panose="02000000000000000000" pitchFamily="2" charset="0"/>
            </a:rPr>
            <a:t>SA mobilisés dans la prise en soins de la personne</a:t>
          </a:r>
          <a:endParaRPr lang="fr-FR" dirty="0">
            <a:latin typeface="Marianne" panose="02000000000000000000" pitchFamily="2" charset="0"/>
          </a:endParaRPr>
        </a:p>
      </dgm:t>
    </dgm:pt>
    <dgm:pt modelId="{93E2A3F6-2C18-9F4D-91E7-BA84DEEDF2DB}" type="parTrans" cxnId="{AAB6BF8A-BA6F-3A4D-9A8A-5D9964773D4E}">
      <dgm:prSet/>
      <dgm:spPr/>
      <dgm:t>
        <a:bodyPr/>
        <a:lstStyle/>
        <a:p>
          <a:endParaRPr lang="fr-FR"/>
        </a:p>
      </dgm:t>
    </dgm:pt>
    <dgm:pt modelId="{5E2C4AB3-2C30-C749-91C8-1D2D15F0410B}" type="sibTrans" cxnId="{AAB6BF8A-BA6F-3A4D-9A8A-5D9964773D4E}">
      <dgm:prSet/>
      <dgm:spPr/>
      <dgm:t>
        <a:bodyPr/>
        <a:lstStyle/>
        <a:p>
          <a:endParaRPr lang="fr-FR"/>
        </a:p>
      </dgm:t>
    </dgm:pt>
    <dgm:pt modelId="{03634DC5-F46F-6D45-AA6F-9D4C7CE6F8BD}" type="pres">
      <dgm:prSet presAssocID="{EEDB6632-E06C-A749-ABF6-532AD1678031}" presName="Name0" presStyleCnt="0">
        <dgm:presLayoutVars>
          <dgm:dir/>
          <dgm:resizeHandles val="exact"/>
        </dgm:presLayoutVars>
      </dgm:prSet>
      <dgm:spPr/>
    </dgm:pt>
    <dgm:pt modelId="{BC468972-ABF6-1347-B66E-8F2646E1971A}" type="pres">
      <dgm:prSet presAssocID="{92470D68-1DD5-B246-9EB5-99A660A329B0}" presName="node" presStyleLbl="node1" presStyleIdx="0" presStyleCnt="3">
        <dgm:presLayoutVars>
          <dgm:bulletEnabled val="1"/>
        </dgm:presLayoutVars>
      </dgm:prSet>
      <dgm:spPr/>
    </dgm:pt>
    <dgm:pt modelId="{D4C3D028-2A38-D644-9536-86607A08E87C}" type="pres">
      <dgm:prSet presAssocID="{FC0B9B2B-2E40-794B-82D6-3B47BFAA2187}" presName="sibTrans" presStyleLbl="sibTrans2D1" presStyleIdx="0" presStyleCnt="2"/>
      <dgm:spPr/>
    </dgm:pt>
    <dgm:pt modelId="{FB1A1FC7-1F53-EF47-9BB2-9DC52F59BE18}" type="pres">
      <dgm:prSet presAssocID="{FC0B9B2B-2E40-794B-82D6-3B47BFAA2187}" presName="connectorText" presStyleLbl="sibTrans2D1" presStyleIdx="0" presStyleCnt="2"/>
      <dgm:spPr/>
    </dgm:pt>
    <dgm:pt modelId="{2BE05009-3A46-3442-B3F4-57FC26CBD2CE}" type="pres">
      <dgm:prSet presAssocID="{6B75EE3A-4E5E-354C-8ED8-F84BD24C3756}" presName="node" presStyleLbl="node1" presStyleIdx="1" presStyleCnt="3">
        <dgm:presLayoutVars>
          <dgm:bulletEnabled val="1"/>
        </dgm:presLayoutVars>
      </dgm:prSet>
      <dgm:spPr/>
    </dgm:pt>
    <dgm:pt modelId="{80667FF0-F589-4041-B338-BEDEC830C8EA}" type="pres">
      <dgm:prSet presAssocID="{16EBD7A7-B5CE-C748-B615-FDDF65C87C87}" presName="sibTrans" presStyleLbl="sibTrans2D1" presStyleIdx="1" presStyleCnt="2"/>
      <dgm:spPr/>
    </dgm:pt>
    <dgm:pt modelId="{A5471F3B-9CC0-3F4D-973E-243806C1C5CD}" type="pres">
      <dgm:prSet presAssocID="{16EBD7A7-B5CE-C748-B615-FDDF65C87C87}" presName="connectorText" presStyleLbl="sibTrans2D1" presStyleIdx="1" presStyleCnt="2"/>
      <dgm:spPr/>
    </dgm:pt>
    <dgm:pt modelId="{18FB4A15-6B53-0C47-A6A2-E60AD0ED194A}" type="pres">
      <dgm:prSet presAssocID="{CAE8DB24-F2CF-8E4E-9724-369D0BFCB94B}" presName="node" presStyleLbl="node1" presStyleIdx="2" presStyleCnt="3">
        <dgm:presLayoutVars>
          <dgm:bulletEnabled val="1"/>
        </dgm:presLayoutVars>
      </dgm:prSet>
      <dgm:spPr/>
    </dgm:pt>
  </dgm:ptLst>
  <dgm:cxnLst>
    <dgm:cxn modelId="{81D7CF06-5EB9-D74C-9131-13C6FFC17C27}" type="presOf" srcId="{6B75EE3A-4E5E-354C-8ED8-F84BD24C3756}" destId="{2BE05009-3A46-3442-B3F4-57FC26CBD2CE}" srcOrd="0" destOrd="0" presId="urn:microsoft.com/office/officeart/2005/8/layout/process1"/>
    <dgm:cxn modelId="{6093E90C-362D-A348-B2D6-8772E460B972}" type="presOf" srcId="{FC0B9B2B-2E40-794B-82D6-3B47BFAA2187}" destId="{FB1A1FC7-1F53-EF47-9BB2-9DC52F59BE18}" srcOrd="1" destOrd="0" presId="urn:microsoft.com/office/officeart/2005/8/layout/process1"/>
    <dgm:cxn modelId="{40316143-FFC3-3F44-805D-83C49683D605}" type="presOf" srcId="{CAE8DB24-F2CF-8E4E-9724-369D0BFCB94B}" destId="{18FB4A15-6B53-0C47-A6A2-E60AD0ED194A}" srcOrd="0" destOrd="0" presId="urn:microsoft.com/office/officeart/2005/8/layout/process1"/>
    <dgm:cxn modelId="{500A285B-B0A0-BC4B-A5CC-7AA4C5DC7C13}" type="presOf" srcId="{EEDB6632-E06C-A749-ABF6-532AD1678031}" destId="{03634DC5-F46F-6D45-AA6F-9D4C7CE6F8BD}" srcOrd="0" destOrd="0" presId="urn:microsoft.com/office/officeart/2005/8/layout/process1"/>
    <dgm:cxn modelId="{D2BEB764-F628-5D49-B6E8-6B09DE05C7BE}" srcId="{EEDB6632-E06C-A749-ABF6-532AD1678031}" destId="{92470D68-1DD5-B246-9EB5-99A660A329B0}" srcOrd="0" destOrd="0" parTransId="{8D5E634B-057F-AA47-99C7-EA52916B83E2}" sibTransId="{FC0B9B2B-2E40-794B-82D6-3B47BFAA2187}"/>
    <dgm:cxn modelId="{F1BD017B-814B-714E-9B9B-B2A6B5E6A680}" type="presOf" srcId="{16EBD7A7-B5CE-C748-B615-FDDF65C87C87}" destId="{A5471F3B-9CC0-3F4D-973E-243806C1C5CD}" srcOrd="1" destOrd="0" presId="urn:microsoft.com/office/officeart/2005/8/layout/process1"/>
    <dgm:cxn modelId="{AAB6BF8A-BA6F-3A4D-9A8A-5D9964773D4E}" srcId="{EEDB6632-E06C-A749-ABF6-532AD1678031}" destId="{CAE8DB24-F2CF-8E4E-9724-369D0BFCB94B}" srcOrd="2" destOrd="0" parTransId="{93E2A3F6-2C18-9F4D-91E7-BA84DEEDF2DB}" sibTransId="{5E2C4AB3-2C30-C749-91C8-1D2D15F0410B}"/>
    <dgm:cxn modelId="{E59FA58E-BA1C-7A40-BFF1-DF9294722520}" type="presOf" srcId="{92470D68-1DD5-B246-9EB5-99A660A329B0}" destId="{BC468972-ABF6-1347-B66E-8F2646E1971A}" srcOrd="0" destOrd="0" presId="urn:microsoft.com/office/officeart/2005/8/layout/process1"/>
    <dgm:cxn modelId="{1D3BBEAF-A176-F448-9CCC-EC4B833B8801}" type="presOf" srcId="{16EBD7A7-B5CE-C748-B615-FDDF65C87C87}" destId="{80667FF0-F589-4041-B338-BEDEC830C8EA}" srcOrd="0" destOrd="0" presId="urn:microsoft.com/office/officeart/2005/8/layout/process1"/>
    <dgm:cxn modelId="{10B6E5BC-11FF-A94D-8C46-24294BAE3395}" srcId="{EEDB6632-E06C-A749-ABF6-532AD1678031}" destId="{6B75EE3A-4E5E-354C-8ED8-F84BD24C3756}" srcOrd="1" destOrd="0" parTransId="{EB38CAD3-9420-D245-BEB0-D539C8004E3E}" sibTransId="{16EBD7A7-B5CE-C748-B615-FDDF65C87C87}"/>
    <dgm:cxn modelId="{592201EC-D3DF-4843-9237-04015BFDD0C9}" type="presOf" srcId="{FC0B9B2B-2E40-794B-82D6-3B47BFAA2187}" destId="{D4C3D028-2A38-D644-9536-86607A08E87C}" srcOrd="0" destOrd="0" presId="urn:microsoft.com/office/officeart/2005/8/layout/process1"/>
    <dgm:cxn modelId="{0DB277C9-0C62-7744-B98B-04AB0BA7C836}" type="presParOf" srcId="{03634DC5-F46F-6D45-AA6F-9D4C7CE6F8BD}" destId="{BC468972-ABF6-1347-B66E-8F2646E1971A}" srcOrd="0" destOrd="0" presId="urn:microsoft.com/office/officeart/2005/8/layout/process1"/>
    <dgm:cxn modelId="{F61FDD23-F047-BE4E-BA0F-44EF2BC75BDE}" type="presParOf" srcId="{03634DC5-F46F-6D45-AA6F-9D4C7CE6F8BD}" destId="{D4C3D028-2A38-D644-9536-86607A08E87C}" srcOrd="1" destOrd="0" presId="urn:microsoft.com/office/officeart/2005/8/layout/process1"/>
    <dgm:cxn modelId="{BDDC4E89-9A98-574A-9460-D8229EFAD364}" type="presParOf" srcId="{D4C3D028-2A38-D644-9536-86607A08E87C}" destId="{FB1A1FC7-1F53-EF47-9BB2-9DC52F59BE18}" srcOrd="0" destOrd="0" presId="urn:microsoft.com/office/officeart/2005/8/layout/process1"/>
    <dgm:cxn modelId="{2A8E8B92-ECAD-C445-800D-AAC164C0A3BD}" type="presParOf" srcId="{03634DC5-F46F-6D45-AA6F-9D4C7CE6F8BD}" destId="{2BE05009-3A46-3442-B3F4-57FC26CBD2CE}" srcOrd="2" destOrd="0" presId="urn:microsoft.com/office/officeart/2005/8/layout/process1"/>
    <dgm:cxn modelId="{38885E60-2F38-0448-A280-0FCB8B8B4D19}" type="presParOf" srcId="{03634DC5-F46F-6D45-AA6F-9D4C7CE6F8BD}" destId="{80667FF0-F589-4041-B338-BEDEC830C8EA}" srcOrd="3" destOrd="0" presId="urn:microsoft.com/office/officeart/2005/8/layout/process1"/>
    <dgm:cxn modelId="{D6F036A4-52C3-0C44-98C4-BD2A1CADBD5B}" type="presParOf" srcId="{80667FF0-F589-4041-B338-BEDEC830C8EA}" destId="{A5471F3B-9CC0-3F4D-973E-243806C1C5CD}" srcOrd="0" destOrd="0" presId="urn:microsoft.com/office/officeart/2005/8/layout/process1"/>
    <dgm:cxn modelId="{8CF0A857-092B-CF4B-9CF6-B21F00EBF8B6}" type="presParOf" srcId="{03634DC5-F46F-6D45-AA6F-9D4C7CE6F8BD}" destId="{18FB4A15-6B53-0C47-A6A2-E60AD0ED194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2F7E085-BA50-2543-A8F8-84B6063EC86D}" type="doc">
      <dgm:prSet loTypeId="urn:microsoft.com/office/officeart/2009/3/layout/CircleRelationship" loCatId="process" qsTypeId="urn:microsoft.com/office/officeart/2005/8/quickstyle/simple1" qsCatId="simple" csTypeId="urn:microsoft.com/office/officeart/2005/8/colors/accent5_3" csCatId="accent5" phldr="1"/>
      <dgm:spPr/>
      <dgm:t>
        <a:bodyPr/>
        <a:lstStyle/>
        <a:p>
          <a:endParaRPr lang="fr-FR"/>
        </a:p>
      </dgm:t>
    </dgm:pt>
    <dgm:pt modelId="{7FBC056A-A7BF-7740-98BC-40C55DF3B061}">
      <dgm:prSet phldrT="[Texte]" custT="1"/>
      <dgm:spPr/>
      <dgm:t>
        <a:bodyPr/>
        <a:lstStyle/>
        <a:p>
          <a:r>
            <a:rPr lang="fr-FR" sz="3200" dirty="0"/>
            <a:t>Travailler et communiquer en équipe pluriprofessionnelle</a:t>
          </a:r>
          <a:endParaRPr lang="fr-FR" sz="3200" dirty="0">
            <a:latin typeface="Marianne" panose="02000000000000000000" pitchFamily="2" charset="0"/>
          </a:endParaRP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3200" dirty="0">
              <a:latin typeface="Marianne" panose="02000000000000000000" pitchFamily="2" charset="0"/>
            </a:rPr>
            <a:t>Bloc 3</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FD605171-6C1E-C447-BEF1-902673542D04}" type="pres">
      <dgm:prSet presAssocID="{02F7E085-BA50-2543-A8F8-84B6063EC86D}" presName="Name0" presStyleCnt="0">
        <dgm:presLayoutVars>
          <dgm:chMax val="1"/>
          <dgm:chPref val="1"/>
        </dgm:presLayoutVars>
      </dgm:prSet>
      <dgm:spPr/>
    </dgm:pt>
    <dgm:pt modelId="{F2EF6FBC-4147-6546-BD2F-FBA06F38B28E}" type="pres">
      <dgm:prSet presAssocID="{7FBC056A-A7BF-7740-98BC-40C55DF3B061}" presName="Parent" presStyleLbl="node0" presStyleIdx="0" presStyleCnt="1" custScaleX="118185" custScaleY="111715">
        <dgm:presLayoutVars>
          <dgm:chMax val="5"/>
          <dgm:chPref val="5"/>
        </dgm:presLayoutVars>
      </dgm:prSet>
      <dgm:spPr/>
    </dgm:pt>
    <dgm:pt modelId="{DD4F017F-01E9-164A-8B25-955B21C18704}" type="pres">
      <dgm:prSet presAssocID="{7FBC056A-A7BF-7740-98BC-40C55DF3B061}" presName="Accent1" presStyleLbl="node1" presStyleIdx="0" presStyleCnt="9" custLinFactNeighborX="90184" custLinFactNeighborY="26719"/>
      <dgm:spPr/>
    </dgm:pt>
    <dgm:pt modelId="{D25827D9-6317-184A-9900-3868B55BBA71}" type="pres">
      <dgm:prSet presAssocID="{7FBC056A-A7BF-7740-98BC-40C55DF3B061}" presName="Accent2" presStyleLbl="node1" presStyleIdx="1" presStyleCnt="9"/>
      <dgm:spPr/>
    </dgm:pt>
    <dgm:pt modelId="{D67C2AC8-734B-9548-971F-469948C9230E}" type="pres">
      <dgm:prSet presAssocID="{7FBC056A-A7BF-7740-98BC-40C55DF3B061}" presName="Accent3" presStyleLbl="node1" presStyleIdx="2" presStyleCnt="9"/>
      <dgm:spPr/>
    </dgm:pt>
    <dgm:pt modelId="{0BC0FA7D-368D-EB47-89AB-E6CEA1048CC9}" type="pres">
      <dgm:prSet presAssocID="{7FBC056A-A7BF-7740-98BC-40C55DF3B061}" presName="Accent4" presStyleLbl="node1" presStyleIdx="3" presStyleCnt="9"/>
      <dgm:spPr/>
    </dgm:pt>
    <dgm:pt modelId="{52AE0339-29A5-4644-AFA4-7E89550CE36C}" type="pres">
      <dgm:prSet presAssocID="{7FBC056A-A7BF-7740-98BC-40C55DF3B061}" presName="Accent5" presStyleLbl="node1" presStyleIdx="4" presStyleCnt="9" custLinFactNeighborX="-69128" custLinFactNeighborY="-46081"/>
      <dgm:spPr/>
    </dgm:pt>
    <dgm:pt modelId="{B2E129F5-12B5-8A47-A412-78E59E607A6E}" type="pres">
      <dgm:prSet presAssocID="{7FBC056A-A7BF-7740-98BC-40C55DF3B061}" presName="Accent6" presStyleLbl="node1" presStyleIdx="5" presStyleCnt="9" custLinFactY="100000" custLinFactNeighborX="4285" custLinFactNeighborY="131367"/>
      <dgm:spPr/>
    </dgm:pt>
    <dgm:pt modelId="{F8476D4F-8669-8D4C-A0C5-55EEA8E131FA}" type="pres">
      <dgm:prSet presAssocID="{793745B8-5580-3348-BDB4-B8E521C3F98E}" presName="Child1" presStyleLbl="node1" presStyleIdx="6" presStyleCnt="9" custLinFactNeighborX="-12793" custLinFactNeighborY="-914">
        <dgm:presLayoutVars>
          <dgm:chMax val="0"/>
          <dgm:chPref val="0"/>
        </dgm:presLayoutVars>
      </dgm:prSet>
      <dgm:spPr/>
    </dgm:pt>
    <dgm:pt modelId="{C986FDBA-D649-194D-BDC1-7549D0887604}" type="pres">
      <dgm:prSet presAssocID="{793745B8-5580-3348-BDB4-B8E521C3F98E}" presName="Accent7" presStyleCnt="0"/>
      <dgm:spPr/>
    </dgm:pt>
    <dgm:pt modelId="{1DF90F7C-1946-9647-A694-FAE8B5F85F63}" type="pres">
      <dgm:prSet presAssocID="{793745B8-5580-3348-BDB4-B8E521C3F98E}" presName="AccentHold1" presStyleLbl="node1" presStyleIdx="7" presStyleCnt="9" custLinFactY="-196" custLinFactNeighborX="-10021" custLinFactNeighborY="-100000"/>
      <dgm:spPr/>
    </dgm:pt>
    <dgm:pt modelId="{BE7B337F-E4A6-B643-B167-36A3C05602E7}" type="pres">
      <dgm:prSet presAssocID="{793745B8-5580-3348-BDB4-B8E521C3F98E}" presName="Accent8" presStyleCnt="0"/>
      <dgm:spPr/>
    </dgm:pt>
    <dgm:pt modelId="{EF0D9349-19D9-1A43-A9B5-644F1781B4E4}" type="pres">
      <dgm:prSet presAssocID="{793745B8-5580-3348-BDB4-B8E521C3F98E}" presName="AccentHold2" presStyleLbl="node1" presStyleIdx="8" presStyleCnt="9"/>
      <dgm:spPr/>
    </dgm:pt>
  </dgm:ptLst>
  <dgm:cxnLst>
    <dgm:cxn modelId="{DAFBB911-A94A-044D-8591-3DB9F0B5F39E}" type="presOf" srcId="{793745B8-5580-3348-BDB4-B8E521C3F98E}" destId="{F8476D4F-8669-8D4C-A0C5-55EEA8E131FA}" srcOrd="0" destOrd="0" presId="urn:microsoft.com/office/officeart/2009/3/layout/CircleRelationship"/>
    <dgm:cxn modelId="{85E4287B-5225-DC4E-A446-E2F68D2C02BD}" srcId="{02F7E085-BA50-2543-A8F8-84B6063EC86D}" destId="{7FBC056A-A7BF-7740-98BC-40C55DF3B061}" srcOrd="0" destOrd="0" parTransId="{6A626FD6-3755-9F4C-8CFC-7669688177DF}" sibTransId="{C31954A0-C552-604A-9B0D-9BFFA402BFFD}"/>
    <dgm:cxn modelId="{3F93787D-5D82-DA42-A6DA-F9AC76CA12AB}" type="presOf" srcId="{7FBC056A-A7BF-7740-98BC-40C55DF3B061}" destId="{F2EF6FBC-4147-6546-BD2F-FBA06F38B28E}" srcOrd="0" destOrd="0" presId="urn:microsoft.com/office/officeart/2009/3/layout/CircleRelationship"/>
    <dgm:cxn modelId="{B681B982-D334-914E-A5AE-1190DA27F288}" type="presOf" srcId="{02F7E085-BA50-2543-A8F8-84B6063EC86D}" destId="{FD605171-6C1E-C447-BEF1-902673542D04}" srcOrd="0" destOrd="0" presId="urn:microsoft.com/office/officeart/2009/3/layout/CircleRelationship"/>
    <dgm:cxn modelId="{84F47AA7-E1BA-674F-B446-08E48789D753}" srcId="{7FBC056A-A7BF-7740-98BC-40C55DF3B061}" destId="{793745B8-5580-3348-BDB4-B8E521C3F98E}" srcOrd="0" destOrd="0" parTransId="{A962E765-E40F-4147-9179-3E3B98C61B77}" sibTransId="{B98B2600-A75A-FB41-B40D-DA294E171416}"/>
    <dgm:cxn modelId="{1AA8D9C5-7D90-6B45-B4A0-F44A90176E0E}" type="presParOf" srcId="{FD605171-6C1E-C447-BEF1-902673542D04}" destId="{F2EF6FBC-4147-6546-BD2F-FBA06F38B28E}" srcOrd="0" destOrd="0" presId="urn:microsoft.com/office/officeart/2009/3/layout/CircleRelationship"/>
    <dgm:cxn modelId="{F9980B0E-5BF7-554A-8588-4EC399150D77}" type="presParOf" srcId="{FD605171-6C1E-C447-BEF1-902673542D04}" destId="{DD4F017F-01E9-164A-8B25-955B21C18704}" srcOrd="1" destOrd="0" presId="urn:microsoft.com/office/officeart/2009/3/layout/CircleRelationship"/>
    <dgm:cxn modelId="{C829804F-1610-4E45-851A-12BC4F4F8E06}" type="presParOf" srcId="{FD605171-6C1E-C447-BEF1-902673542D04}" destId="{D25827D9-6317-184A-9900-3868B55BBA71}" srcOrd="2" destOrd="0" presId="urn:microsoft.com/office/officeart/2009/3/layout/CircleRelationship"/>
    <dgm:cxn modelId="{284CD0EF-951B-464F-A367-4209DCCB5700}" type="presParOf" srcId="{FD605171-6C1E-C447-BEF1-902673542D04}" destId="{D67C2AC8-734B-9548-971F-469948C9230E}" srcOrd="3" destOrd="0" presId="urn:microsoft.com/office/officeart/2009/3/layout/CircleRelationship"/>
    <dgm:cxn modelId="{05907152-4743-7D4B-ABB8-4A489A6BF4BA}" type="presParOf" srcId="{FD605171-6C1E-C447-BEF1-902673542D04}" destId="{0BC0FA7D-368D-EB47-89AB-E6CEA1048CC9}" srcOrd="4" destOrd="0" presId="urn:microsoft.com/office/officeart/2009/3/layout/CircleRelationship"/>
    <dgm:cxn modelId="{7D505A55-9D43-9F4B-8741-3656AED162A7}" type="presParOf" srcId="{FD605171-6C1E-C447-BEF1-902673542D04}" destId="{52AE0339-29A5-4644-AFA4-7E89550CE36C}" srcOrd="5" destOrd="0" presId="urn:microsoft.com/office/officeart/2009/3/layout/CircleRelationship"/>
    <dgm:cxn modelId="{3C7C8F64-0CB7-AB45-A4FE-F859C1B57DB6}" type="presParOf" srcId="{FD605171-6C1E-C447-BEF1-902673542D04}" destId="{B2E129F5-12B5-8A47-A412-78E59E607A6E}" srcOrd="6" destOrd="0" presId="urn:microsoft.com/office/officeart/2009/3/layout/CircleRelationship"/>
    <dgm:cxn modelId="{041844A8-1038-064D-926E-C1AC63B735D2}" type="presParOf" srcId="{FD605171-6C1E-C447-BEF1-902673542D04}" destId="{F8476D4F-8669-8D4C-A0C5-55EEA8E131FA}" srcOrd="7" destOrd="0" presId="urn:microsoft.com/office/officeart/2009/3/layout/CircleRelationship"/>
    <dgm:cxn modelId="{6FEEA13E-D17E-C343-BC05-B31CB7DC71F0}" type="presParOf" srcId="{FD605171-6C1E-C447-BEF1-902673542D04}" destId="{C986FDBA-D649-194D-BDC1-7549D0887604}" srcOrd="8" destOrd="0" presId="urn:microsoft.com/office/officeart/2009/3/layout/CircleRelationship"/>
    <dgm:cxn modelId="{D9918772-66BB-8F48-A17B-6B044BEC43DF}" type="presParOf" srcId="{C986FDBA-D649-194D-BDC1-7549D0887604}" destId="{1DF90F7C-1946-9647-A694-FAE8B5F85F63}" srcOrd="0" destOrd="0" presId="urn:microsoft.com/office/officeart/2009/3/layout/CircleRelationship"/>
    <dgm:cxn modelId="{265019B2-3BA8-6F4D-9B7A-85370F70BAFE}" type="presParOf" srcId="{FD605171-6C1E-C447-BEF1-902673542D04}" destId="{BE7B337F-E4A6-B643-B167-36A3C05602E7}" srcOrd="9" destOrd="0" presId="urn:microsoft.com/office/officeart/2009/3/layout/CircleRelationship"/>
    <dgm:cxn modelId="{126617BD-E13B-654C-AC74-F0E76312E593}" type="presParOf" srcId="{BE7B337F-E4A6-B643-B167-36A3C05602E7}" destId="{EF0D9349-19D9-1A43-A9B5-644F1781B4E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914E5C6-0BD3-2D42-8091-1893A556DA3F}"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fr-FR"/>
        </a:p>
      </dgm:t>
    </dgm:pt>
    <dgm:pt modelId="{5D5D5358-E0D2-3C44-88A9-832475767789}">
      <dgm:prSet custT="1"/>
      <dgm:spPr/>
      <dgm:t>
        <a:bodyPr/>
        <a:lstStyle/>
        <a:p>
          <a:r>
            <a:rPr lang="fr-FR" sz="1100" dirty="0">
              <a:latin typeface="Marianne" panose="02000000000000000000" pitchFamily="2" charset="0"/>
              <a:cs typeface="Arial" panose="020B0604020202020204" pitchFamily="34" charset="0"/>
            </a:rPr>
            <a:t>Compétence 3.1</a:t>
          </a:r>
        </a:p>
        <a:p>
          <a:pPr>
            <a:buNone/>
          </a:pPr>
          <a:r>
            <a:rPr lang="fr-FR" sz="1100" dirty="0">
              <a:latin typeface="Marianne" panose="02000000000000000000" pitchFamily="2" charset="0"/>
              <a:cs typeface="Arial" panose="020B0604020202020204" pitchFamily="34" charset="0"/>
            </a:rPr>
            <a:t>Gérer</a:t>
          </a:r>
          <a:r>
            <a:rPr lang="fr-FR" sz="1100" spc="120"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ses</a:t>
          </a:r>
          <a:r>
            <a:rPr lang="fr-FR" sz="1100" spc="127"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activités</a:t>
          </a:r>
          <a:r>
            <a:rPr lang="fr-FR" sz="1100" spc="120"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en</a:t>
          </a:r>
          <a:r>
            <a:rPr lang="fr-FR" sz="1100" spc="120"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inter</a:t>
          </a:r>
          <a:r>
            <a:rPr lang="fr-FR" sz="1100" spc="127"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agissant</a:t>
          </a:r>
          <a:r>
            <a:rPr lang="fr-FR" sz="1100" spc="120" dirty="0">
              <a:latin typeface="Marianne" panose="02000000000000000000" pitchFamily="2" charset="0"/>
              <a:cs typeface="Arial" panose="020B0604020202020204" pitchFamily="34" charset="0"/>
            </a:rPr>
            <a:t> </a:t>
          </a:r>
          <a:r>
            <a:rPr lang="fr-FR" sz="1100" dirty="0">
              <a:latin typeface="Marianne" panose="02000000000000000000" pitchFamily="2" charset="0"/>
              <a:cs typeface="Arial" panose="020B0604020202020204" pitchFamily="34" charset="0"/>
            </a:rPr>
            <a:t>avec</a:t>
          </a:r>
          <a:r>
            <a:rPr lang="fr-FR" sz="1100" spc="12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l’équipe</a:t>
          </a:r>
          <a:r>
            <a:rPr lang="fr-FR" sz="1100" b="1" spc="13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pluriprofessionnelle</a:t>
          </a:r>
          <a:r>
            <a:rPr lang="fr-FR" sz="1100" b="1" spc="1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dans</a:t>
          </a:r>
          <a:r>
            <a:rPr lang="fr-FR" sz="1100" b="1" spc="12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une</a:t>
          </a:r>
          <a:r>
            <a:rPr lang="fr-FR" sz="1100" b="1" spc="13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posture</a:t>
          </a:r>
          <a:r>
            <a:rPr lang="fr-FR" sz="1100" b="1" spc="12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professionnelle</a:t>
          </a:r>
          <a:r>
            <a:rPr lang="fr-FR" sz="1100" b="1" spc="1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adaptée</a:t>
          </a:r>
          <a:endParaRPr lang="fr-FR" sz="1100" b="1" dirty="0">
            <a:latin typeface="Marianne" panose="02000000000000000000" pitchFamily="2" charset="0"/>
          </a:endParaRPr>
        </a:p>
      </dgm:t>
    </dgm:pt>
    <dgm:pt modelId="{075FFF27-9008-5C41-AE78-8D2875B49361}" type="parTrans" cxnId="{296E5E0F-E2B4-9C47-AA6A-0FD034A1E7B1}">
      <dgm:prSet/>
      <dgm:spPr/>
      <dgm:t>
        <a:bodyPr/>
        <a:lstStyle/>
        <a:p>
          <a:endParaRPr lang="fr-FR"/>
        </a:p>
      </dgm:t>
    </dgm:pt>
    <dgm:pt modelId="{CA15B89C-C2B3-1D4D-BCED-48A9E1719A20}" type="sibTrans" cxnId="{296E5E0F-E2B4-9C47-AA6A-0FD034A1E7B1}">
      <dgm:prSet/>
      <dgm:spPr/>
      <dgm:t>
        <a:bodyPr/>
        <a:lstStyle/>
        <a:p>
          <a:endParaRPr lang="fr-FR"/>
        </a:p>
      </dgm:t>
    </dgm:pt>
    <dgm:pt modelId="{97E823BB-E39A-1544-94A4-BA0500E9BB53}">
      <dgm:prSet custT="1"/>
      <dgm:spPr/>
      <dgm:t>
        <a:bodyPr/>
        <a:lstStyle/>
        <a:p>
          <a:pPr algn="l"/>
          <a:r>
            <a:rPr lang="fr-FR" sz="1050" b="0" dirty="0">
              <a:latin typeface="Marianne" panose="02000000000000000000" pitchFamily="2" charset="0"/>
            </a:rPr>
            <a:t>3.1.1 Planifier et organiser son travail en lien avec l’équipe, dans le cadre de son champ d’intervention* </a:t>
          </a:r>
        </a:p>
        <a:p>
          <a:pPr algn="l">
            <a:buNone/>
          </a:pPr>
          <a:r>
            <a:rPr lang="fr-FR" sz="1050" b="0" dirty="0">
              <a:latin typeface="Marianne" panose="02000000000000000000" pitchFamily="2" charset="0"/>
            </a:rPr>
            <a:t>3.1.2 Adapter son planning d’activités en fonction d’éventuels changements dans le contexte de travail </a:t>
          </a:r>
        </a:p>
        <a:p>
          <a:pPr algn="l">
            <a:buNone/>
          </a:pPr>
          <a:r>
            <a:rPr lang="fr-FR" sz="1050" b="1" dirty="0">
              <a:latin typeface="Marianne" panose="02000000000000000000" pitchFamily="2" charset="0"/>
            </a:rPr>
            <a:t>3.1.3 Evaluer son activité et ajuster si besoin </a:t>
          </a:r>
        </a:p>
      </dgm:t>
    </dgm:pt>
    <dgm:pt modelId="{5C690E29-7049-5542-B180-8551BA9C6A85}" type="parTrans" cxnId="{3D26DF80-9E30-754C-BC01-6A0BF62C8DD6}">
      <dgm:prSet/>
      <dgm:spPr/>
      <dgm:t>
        <a:bodyPr/>
        <a:lstStyle/>
        <a:p>
          <a:endParaRPr lang="fr-FR"/>
        </a:p>
      </dgm:t>
    </dgm:pt>
    <dgm:pt modelId="{F002F068-1634-FB44-9A3C-278AFF9C5945}" type="sibTrans" cxnId="{3D26DF80-9E30-754C-BC01-6A0BF62C8DD6}">
      <dgm:prSet/>
      <dgm:spPr/>
      <dgm:t>
        <a:bodyPr/>
        <a:lstStyle/>
        <a:p>
          <a:endParaRPr lang="fr-FR"/>
        </a:p>
      </dgm:t>
    </dgm:pt>
    <dgm:pt modelId="{640CF40A-73EB-1B4E-8007-317F7FE9F536}">
      <dgm:prSet custT="1"/>
      <dgm:spPr/>
      <dgm:t>
        <a:bodyPr/>
        <a:lstStyle/>
        <a:p>
          <a:pPr marL="0" indent="0" algn="ctr">
            <a:spcBef>
              <a:spcPts val="0"/>
            </a:spcBef>
            <a:spcAft>
              <a:spcPts val="0"/>
            </a:spcAft>
            <a:buNone/>
          </a:pPr>
          <a:r>
            <a:rPr lang="fr-FR" sz="1100" dirty="0">
              <a:latin typeface="Marianne" panose="02000000000000000000" pitchFamily="2" charset="0"/>
              <a:cs typeface="Arial" panose="020B0604020202020204" pitchFamily="34" charset="0"/>
            </a:rPr>
            <a:t>Compétence 3.2</a:t>
          </a:r>
        </a:p>
        <a:p>
          <a:pPr marL="0" indent="0" algn="ctr">
            <a:spcBef>
              <a:spcPts val="0"/>
            </a:spcBef>
            <a:spcAft>
              <a:spcPts val="0"/>
            </a:spcAft>
            <a:buNone/>
          </a:pPr>
          <a:r>
            <a:rPr lang="fr-FR" sz="1100" dirty="0">
              <a:latin typeface="Marianne" panose="02000000000000000000" pitchFamily="2" charset="0"/>
              <a:cs typeface="Arial" panose="020B0604020202020204" pitchFamily="34" charset="0"/>
            </a:rPr>
            <a:t>Traiter et transmettre des informations </a:t>
          </a:r>
          <a:r>
            <a:rPr lang="fr-FR" sz="1100" b="1" dirty="0">
              <a:latin typeface="Marianne" panose="02000000000000000000" pitchFamily="2" charset="0"/>
              <a:cs typeface="Arial" panose="020B0604020202020204" pitchFamily="34" charset="0"/>
            </a:rPr>
            <a:t>en</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intégrant</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les</a:t>
          </a:r>
          <a:r>
            <a:rPr lang="fr-FR" sz="1100" b="1" spc="-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différents</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outils</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numériques </a:t>
          </a:r>
          <a:endParaRPr lang="fr-FR" sz="1100" b="1" dirty="0">
            <a:latin typeface="Marianne" panose="02000000000000000000" pitchFamily="2" charset="0"/>
          </a:endParaRPr>
        </a:p>
      </dgm:t>
    </dgm:pt>
    <dgm:pt modelId="{D826679B-8189-D942-A179-E6DEAA956443}" type="parTrans" cxnId="{4080A817-885B-C943-B12E-8A740F33ECF2}">
      <dgm:prSet/>
      <dgm:spPr/>
      <dgm:t>
        <a:bodyPr/>
        <a:lstStyle/>
        <a:p>
          <a:endParaRPr lang="fr-FR"/>
        </a:p>
      </dgm:t>
    </dgm:pt>
    <dgm:pt modelId="{1FDB25D4-28EE-C54C-AD1B-B7D2176BB3F4}" type="sibTrans" cxnId="{4080A817-885B-C943-B12E-8A740F33ECF2}">
      <dgm:prSet/>
      <dgm:spPr/>
      <dgm:t>
        <a:bodyPr/>
        <a:lstStyle/>
        <a:p>
          <a:endParaRPr lang="fr-FR"/>
        </a:p>
      </dgm:t>
    </dgm:pt>
    <dgm:pt modelId="{2EEDB895-B0E7-BD40-A60E-54B68A1EF49B}">
      <dgm:prSet custT="1"/>
      <dgm:spPr/>
      <dgm:t>
        <a:bodyPr/>
        <a:lstStyle/>
        <a:p>
          <a:pPr marL="228594" indent="-228594" algn="l">
            <a:spcBef>
              <a:spcPts val="0"/>
            </a:spcBef>
            <a:spcAft>
              <a:spcPts val="0"/>
            </a:spcAft>
            <a:buFont typeface="Wingdings" panose="05000000000000000000" pitchFamily="2" charset="2"/>
            <a:buChar char="§"/>
          </a:pPr>
          <a:r>
            <a:rPr lang="fr-FR" sz="1050" b="0" dirty="0">
              <a:latin typeface="Marianne" panose="02000000000000000000" pitchFamily="2" charset="0"/>
            </a:rPr>
            <a:t>3.2.1</a:t>
          </a:r>
        </a:p>
        <a:p>
          <a:pPr marL="228594" indent="-228594" algn="l">
            <a:spcBef>
              <a:spcPts val="0"/>
            </a:spcBef>
            <a:spcAft>
              <a:spcPts val="0"/>
            </a:spcAft>
            <a:buNone/>
          </a:pPr>
          <a:r>
            <a:rPr lang="fr-FR" sz="1050" b="0" dirty="0">
              <a:latin typeface="Marianne" panose="02000000000000000000" pitchFamily="2" charset="0"/>
            </a:rPr>
            <a:t>3.2.2</a:t>
          </a:r>
        </a:p>
        <a:p>
          <a:pPr marL="228594" indent="-228594" algn="l">
            <a:spcBef>
              <a:spcPts val="0"/>
            </a:spcBef>
            <a:spcAft>
              <a:spcPts val="0"/>
            </a:spcAft>
            <a:buNone/>
          </a:pPr>
          <a:r>
            <a:rPr lang="fr-FR" sz="1050" b="0" dirty="0">
              <a:latin typeface="Marianne" panose="02000000000000000000" pitchFamily="2" charset="0"/>
            </a:rPr>
            <a:t>3.2.3</a:t>
          </a:r>
        </a:p>
        <a:p>
          <a:pPr marL="228594" indent="-228594" algn="l">
            <a:spcBef>
              <a:spcPts val="0"/>
            </a:spcBef>
            <a:spcAft>
              <a:spcPts val="0"/>
            </a:spcAft>
            <a:buNone/>
          </a:pPr>
          <a:r>
            <a:rPr lang="fr-FR" sz="1050" b="0" dirty="0">
              <a:latin typeface="Marianne" panose="02000000000000000000" pitchFamily="2" charset="0"/>
            </a:rPr>
            <a:t>3.2.4 Renseigner des documents assurant la traçabilité des activités </a:t>
          </a:r>
        </a:p>
        <a:p>
          <a:pPr marL="228594" indent="-228594" algn="l">
            <a:spcBef>
              <a:spcPts val="0"/>
            </a:spcBef>
            <a:spcAft>
              <a:spcPts val="0"/>
            </a:spcAft>
            <a:buNone/>
          </a:pPr>
          <a:r>
            <a:rPr lang="fr-FR" sz="1050" b="0" dirty="0">
              <a:latin typeface="Marianne" panose="02000000000000000000" pitchFamily="2" charset="0"/>
            </a:rPr>
            <a:t>3.2.5 Constituer, mettre à jour et contrôler les dossiers de suivi (hors contenu médical) y </a:t>
          </a:r>
          <a:r>
            <a:rPr lang="fr-FR" sz="1050" b="1" dirty="0">
              <a:latin typeface="Marianne" panose="02000000000000000000" pitchFamily="2" charset="0"/>
            </a:rPr>
            <a:t>compris à l’aide d’outils numériques </a:t>
          </a:r>
        </a:p>
        <a:p>
          <a:pPr marL="228594" indent="-228594" algn="l">
            <a:spcBef>
              <a:spcPts val="0"/>
            </a:spcBef>
            <a:spcAft>
              <a:spcPts val="0"/>
            </a:spcAft>
            <a:buNone/>
          </a:pPr>
          <a:r>
            <a:rPr lang="fr-FR" sz="1050" b="0" dirty="0">
              <a:latin typeface="Marianne" panose="02000000000000000000" pitchFamily="2" charset="0"/>
            </a:rPr>
            <a:t>3.2.6 Classer et archiver des documents y compris </a:t>
          </a:r>
          <a:r>
            <a:rPr lang="fr-FR" sz="1050" b="1" dirty="0">
              <a:latin typeface="Marianne" panose="02000000000000000000" pitchFamily="2" charset="0"/>
            </a:rPr>
            <a:t>à l’aide d’outils numériques </a:t>
          </a:r>
        </a:p>
      </dgm:t>
    </dgm:pt>
    <dgm:pt modelId="{56AD8A2A-8E60-5E4D-8F90-EAF33AF74757}" type="parTrans" cxnId="{893026FD-E9EB-944F-851F-43B70B225297}">
      <dgm:prSet/>
      <dgm:spPr/>
      <dgm:t>
        <a:bodyPr/>
        <a:lstStyle/>
        <a:p>
          <a:endParaRPr lang="fr-FR"/>
        </a:p>
      </dgm:t>
    </dgm:pt>
    <dgm:pt modelId="{D5EABD99-BC4D-074D-9F5F-9FDE901753D2}" type="sibTrans" cxnId="{893026FD-E9EB-944F-851F-43B70B225297}">
      <dgm:prSet/>
      <dgm:spPr/>
      <dgm:t>
        <a:bodyPr/>
        <a:lstStyle/>
        <a:p>
          <a:endParaRPr lang="fr-FR"/>
        </a:p>
      </dgm:t>
    </dgm:pt>
    <dgm:pt modelId="{6D300265-CA47-CE4A-9C58-B4B29DFB6A69}">
      <dgm:prSet custT="1"/>
      <dgm:spPr/>
      <dgm:t>
        <a:bodyPr/>
        <a:lstStyle/>
        <a:p>
          <a:pPr algn="ctr"/>
          <a:r>
            <a:rPr lang="fr-FR" sz="1100" dirty="0">
              <a:latin typeface="Marianne" panose="02000000000000000000" pitchFamily="2" charset="0"/>
              <a:cs typeface="Arial" panose="020B0604020202020204" pitchFamily="34" charset="0"/>
            </a:rPr>
            <a:t>Compétence 3.3</a:t>
          </a:r>
        </a:p>
        <a:p>
          <a:pPr algn="ctr">
            <a:buNone/>
          </a:pPr>
          <a:r>
            <a:rPr lang="fr-FR" sz="1100" b="1" dirty="0">
              <a:latin typeface="Marianne" panose="02000000000000000000" pitchFamily="2" charset="0"/>
              <a:cs typeface="Arial" panose="020B0604020202020204" pitchFamily="34" charset="0"/>
            </a:rPr>
            <a:t>Participer à</a:t>
          </a:r>
          <a:r>
            <a:rPr lang="fr-FR" sz="1100" b="1" spc="8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la</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démarche</a:t>
          </a:r>
          <a:r>
            <a:rPr lang="fr-FR" sz="1100" b="1" spc="9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qualité</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et</a:t>
          </a:r>
          <a:r>
            <a:rPr lang="fr-FR" sz="1100" b="1" spc="8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à</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la</a:t>
          </a:r>
          <a:r>
            <a:rPr lang="fr-FR" sz="1100" b="1" spc="9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prévention</a:t>
          </a:r>
          <a:r>
            <a:rPr lang="fr-FR" sz="1100" b="1" spc="8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des</a:t>
          </a:r>
          <a:r>
            <a:rPr lang="fr-FR" sz="1100" b="1" spc="8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risques</a:t>
          </a:r>
          <a:r>
            <a:rPr lang="fr-FR" sz="1100" b="1" spc="8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professionnels</a:t>
          </a:r>
          <a:r>
            <a:rPr lang="fr-FR" sz="1100" b="1" spc="-220" dirty="0">
              <a:latin typeface="Marianne" panose="02000000000000000000" pitchFamily="2" charset="0"/>
              <a:cs typeface="Arial" panose="020B0604020202020204" pitchFamily="34" charset="0"/>
            </a:rPr>
            <a:t> </a:t>
          </a:r>
          <a:endParaRPr lang="fr-FR" sz="1100" b="1" dirty="0">
            <a:latin typeface="Marianne" panose="02000000000000000000" pitchFamily="2" charset="0"/>
          </a:endParaRPr>
        </a:p>
      </dgm:t>
    </dgm:pt>
    <dgm:pt modelId="{A1F01755-2AD6-B34D-9785-4CB9EA12C0BE}" type="parTrans" cxnId="{C40D2B22-92AF-A543-B1CA-0B07C99A174F}">
      <dgm:prSet/>
      <dgm:spPr/>
      <dgm:t>
        <a:bodyPr/>
        <a:lstStyle/>
        <a:p>
          <a:endParaRPr lang="fr-FR"/>
        </a:p>
      </dgm:t>
    </dgm:pt>
    <dgm:pt modelId="{859F7BDC-4023-D049-8D6D-067DD50771FD}" type="sibTrans" cxnId="{C40D2B22-92AF-A543-B1CA-0B07C99A174F}">
      <dgm:prSet/>
      <dgm:spPr/>
      <dgm:t>
        <a:bodyPr/>
        <a:lstStyle/>
        <a:p>
          <a:endParaRPr lang="fr-FR"/>
        </a:p>
      </dgm:t>
    </dgm:pt>
    <dgm:pt modelId="{9AFECAF8-481A-6847-81EC-80FCF350DB32}">
      <dgm:prSet custT="1"/>
      <dgm:spPr/>
      <dgm:t>
        <a:bodyPr/>
        <a:lstStyle/>
        <a:p>
          <a:pPr marL="228594" indent="-228594" algn="l">
            <a:buFont typeface="Wingdings" panose="05000000000000000000" pitchFamily="2" charset="2"/>
            <a:buChar char="§"/>
          </a:pPr>
          <a:r>
            <a:rPr lang="fr-FR" sz="1050" b="0" dirty="0">
              <a:latin typeface="Marianne" panose="02000000000000000000" pitchFamily="2" charset="0"/>
            </a:rPr>
            <a:t>3.3.1 </a:t>
          </a:r>
          <a:br>
            <a:rPr lang="fr-FR" sz="1050" b="0" dirty="0">
              <a:latin typeface="Marianne" panose="02000000000000000000" pitchFamily="2" charset="0"/>
            </a:rPr>
          </a:br>
          <a:r>
            <a:rPr lang="fr-FR" sz="1050" b="0" dirty="0">
              <a:latin typeface="Marianne" panose="02000000000000000000" pitchFamily="2" charset="0"/>
            </a:rPr>
            <a:t>3.3.2 Repérer des anomalies, des dysfonctionnements, des évènements indésirables dans les activités menées </a:t>
          </a:r>
        </a:p>
        <a:p>
          <a:pPr marL="228594" indent="-228594" algn="l">
            <a:buNone/>
          </a:pPr>
          <a:r>
            <a:rPr lang="fr-FR" sz="1050" b="0" dirty="0">
              <a:latin typeface="Marianne" panose="02000000000000000000" pitchFamily="2" charset="0"/>
            </a:rPr>
            <a:t>3.3.3 Compléter une fiche d’événement indésirable </a:t>
          </a:r>
        </a:p>
        <a:p>
          <a:pPr marL="228594" indent="-228594" algn="l">
            <a:buNone/>
          </a:pPr>
          <a:r>
            <a:rPr lang="fr-FR" sz="1050" b="0" dirty="0">
              <a:latin typeface="Marianne" panose="02000000000000000000" pitchFamily="2" charset="0"/>
            </a:rPr>
            <a:t>3.3.4 Participer au suivi des actions correctives suite aux anomalies, aux dysfonctionnements, aux événements indésirables </a:t>
          </a:r>
        </a:p>
        <a:p>
          <a:pPr marL="228594" indent="-228594" algn="l">
            <a:buNone/>
          </a:pPr>
          <a:r>
            <a:rPr lang="fr-FR" sz="1050" b="0" dirty="0">
              <a:latin typeface="Marianne" panose="02000000000000000000" pitchFamily="2" charset="0"/>
            </a:rPr>
            <a:t>3.3.5 </a:t>
          </a:r>
        </a:p>
        <a:p>
          <a:pPr marL="228594" indent="-228594" algn="l">
            <a:buNone/>
          </a:pPr>
          <a:r>
            <a:rPr lang="fr-FR" sz="1050" b="0" dirty="0">
              <a:latin typeface="Marianne" panose="02000000000000000000" pitchFamily="2" charset="0"/>
            </a:rPr>
            <a:t>3.3.6</a:t>
          </a:r>
        </a:p>
        <a:p>
          <a:pPr marL="228594" indent="-228594" algn="l">
            <a:buNone/>
          </a:pPr>
          <a:r>
            <a:rPr lang="fr-FR" sz="1050" b="0" dirty="0">
              <a:latin typeface="Marianne" panose="02000000000000000000" pitchFamily="2" charset="0"/>
            </a:rPr>
            <a:t>3.3.7 Contribuer à l’évaluation de nouveaux matériels et équipements </a:t>
          </a:r>
          <a:endParaRPr lang="fr-FR" sz="1050" dirty="0">
            <a:latin typeface="Marianne" panose="02000000000000000000" pitchFamily="2" charset="0"/>
          </a:endParaRPr>
        </a:p>
      </dgm:t>
    </dgm:pt>
    <dgm:pt modelId="{217CFD55-5635-8B45-ADB2-7C37443EAEF8}" type="parTrans" cxnId="{C2FCC018-D28D-E945-A9E2-9FA2ED82A7B0}">
      <dgm:prSet/>
      <dgm:spPr/>
      <dgm:t>
        <a:bodyPr/>
        <a:lstStyle/>
        <a:p>
          <a:endParaRPr lang="fr-FR"/>
        </a:p>
      </dgm:t>
    </dgm:pt>
    <dgm:pt modelId="{2AFAC9B5-15AB-AE4D-831A-E4109AB0352C}" type="sibTrans" cxnId="{C2FCC018-D28D-E945-A9E2-9FA2ED82A7B0}">
      <dgm:prSet/>
      <dgm:spPr/>
      <dgm:t>
        <a:bodyPr/>
        <a:lstStyle/>
        <a:p>
          <a:endParaRPr lang="fr-FR"/>
        </a:p>
      </dgm:t>
    </dgm:pt>
    <dgm:pt modelId="{3A65BFC6-A13E-3942-BF76-1EA51D9E1C0F}">
      <dgm:prSet custT="1"/>
      <dgm:spPr/>
      <dgm:t>
        <a:bodyPr/>
        <a:lstStyle/>
        <a:p>
          <a:pPr algn="ctr"/>
          <a:r>
            <a:rPr lang="fr-FR" sz="1100" dirty="0">
              <a:latin typeface="Marianne" panose="02000000000000000000" pitchFamily="2" charset="0"/>
              <a:cs typeface="Arial" panose="020B0604020202020204" pitchFamily="34" charset="0"/>
            </a:rPr>
            <a:t>Compétence 3.4</a:t>
          </a:r>
        </a:p>
        <a:p>
          <a:pPr algn="ctr">
            <a:buNone/>
          </a:pPr>
          <a:r>
            <a:rPr lang="fr-FR" sz="1100" b="1" dirty="0">
              <a:latin typeface="Marianne" panose="02000000000000000000" pitchFamily="2" charset="0"/>
              <a:cs typeface="Arial" panose="020B0604020202020204" pitchFamily="34" charset="0"/>
            </a:rPr>
            <a:t>Coordonner</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et</a:t>
          </a:r>
          <a:r>
            <a:rPr lang="fr-FR" sz="1100" b="1" spc="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conduire</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une</a:t>
          </a:r>
          <a:r>
            <a:rPr lang="fr-FR" sz="1100" b="1" spc="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équipe</a:t>
          </a:r>
          <a:r>
            <a:rPr lang="fr-FR" sz="1100" b="1" spc="7"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de</a:t>
          </a:r>
          <a:r>
            <a:rPr lang="fr-FR" sz="1100" b="1" spc="1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bionettoyage</a:t>
          </a:r>
          <a:endParaRPr lang="fr-FR" sz="1100" b="1" dirty="0">
            <a:latin typeface="Marianne" panose="02000000000000000000" pitchFamily="2" charset="0"/>
          </a:endParaRPr>
        </a:p>
      </dgm:t>
    </dgm:pt>
    <dgm:pt modelId="{72C505D7-1ECC-D34E-9846-B7FF1A384DDC}" type="parTrans" cxnId="{5C07C8EE-6728-FC4E-B74A-49822D5A18C0}">
      <dgm:prSet/>
      <dgm:spPr/>
      <dgm:t>
        <a:bodyPr/>
        <a:lstStyle/>
        <a:p>
          <a:endParaRPr lang="fr-FR"/>
        </a:p>
      </dgm:t>
    </dgm:pt>
    <dgm:pt modelId="{6B5912FC-91A2-5D4C-B991-45492C58FCD7}" type="sibTrans" cxnId="{5C07C8EE-6728-FC4E-B74A-49822D5A18C0}">
      <dgm:prSet/>
      <dgm:spPr/>
      <dgm:t>
        <a:bodyPr/>
        <a:lstStyle/>
        <a:p>
          <a:endParaRPr lang="fr-FR"/>
        </a:p>
      </dgm:t>
    </dgm:pt>
    <dgm:pt modelId="{DC89EDB7-2199-BF4B-83E4-9E542150BD3F}">
      <dgm:prSet custT="1"/>
      <dgm:spPr/>
      <dgm:t>
        <a:bodyPr/>
        <a:lstStyle/>
        <a:p>
          <a:pPr marL="228594" indent="-228594" algn="l">
            <a:buFont typeface="Wingdings" panose="05000000000000000000" pitchFamily="2" charset="2"/>
            <a:buChar char="§"/>
          </a:pPr>
          <a:r>
            <a:rPr lang="fr-FR" sz="1050" b="0" dirty="0">
              <a:latin typeface="Marianne" panose="02000000000000000000" pitchFamily="2" charset="0"/>
            </a:rPr>
            <a:t>3.4.1 Coordonner une équipe de bio nettoyage </a:t>
          </a:r>
        </a:p>
        <a:p>
          <a:pPr marL="228594" indent="-228594" algn="l">
            <a:buNone/>
          </a:pPr>
          <a:r>
            <a:rPr lang="fr-FR" sz="1050" b="0" dirty="0">
              <a:latin typeface="Marianne" panose="02000000000000000000" pitchFamily="2" charset="0"/>
            </a:rPr>
            <a:t>3.4.2 Planifier et organiser des activités, des postes de travail et prévoir les équipements de protection associés </a:t>
          </a:r>
        </a:p>
        <a:p>
          <a:pPr marL="228594" indent="-228594" algn="l">
            <a:buNone/>
          </a:pPr>
          <a:r>
            <a:rPr lang="fr-FR" sz="1050" b="0" dirty="0">
              <a:latin typeface="Marianne" panose="02000000000000000000" pitchFamily="2" charset="0"/>
            </a:rPr>
            <a:t>3.4.3 Contrôler l’action au regard des protocoles en vigueur, des consignes </a:t>
          </a:r>
        </a:p>
        <a:p>
          <a:pPr marL="228594" indent="-228594" algn="l">
            <a:buNone/>
          </a:pPr>
          <a:r>
            <a:rPr lang="fr-FR" sz="1050" b="0" dirty="0">
              <a:latin typeface="Marianne" panose="02000000000000000000" pitchFamily="2" charset="0"/>
            </a:rPr>
            <a:t>3.4.5 Repérer les besoins de formation des agents </a:t>
          </a:r>
        </a:p>
        <a:p>
          <a:pPr marL="228594" indent="-228594" algn="l">
            <a:buNone/>
          </a:pPr>
          <a:r>
            <a:rPr lang="fr-FR" sz="1050" b="0" dirty="0">
              <a:latin typeface="Marianne" panose="02000000000000000000" pitchFamily="2" charset="0"/>
            </a:rPr>
            <a:t>3.4.6 Participer à la formation des agents </a:t>
          </a:r>
          <a:endParaRPr lang="fr-FR" sz="1050" dirty="0">
            <a:latin typeface="Marianne" panose="02000000000000000000" pitchFamily="2" charset="0"/>
          </a:endParaRPr>
        </a:p>
      </dgm:t>
    </dgm:pt>
    <dgm:pt modelId="{FC3E65FF-2A37-4640-BD73-DFF36CC92DD2}" type="parTrans" cxnId="{C7F6618A-C5C5-574F-8757-4C12D489F19F}">
      <dgm:prSet/>
      <dgm:spPr/>
      <dgm:t>
        <a:bodyPr/>
        <a:lstStyle/>
        <a:p>
          <a:endParaRPr lang="fr-FR"/>
        </a:p>
      </dgm:t>
    </dgm:pt>
    <dgm:pt modelId="{EB159530-0424-084A-BFFA-DF63AA8B1714}" type="sibTrans" cxnId="{C7F6618A-C5C5-574F-8757-4C12D489F19F}">
      <dgm:prSet/>
      <dgm:spPr/>
      <dgm:t>
        <a:bodyPr/>
        <a:lstStyle/>
        <a:p>
          <a:endParaRPr lang="fr-FR"/>
        </a:p>
      </dgm:t>
    </dgm:pt>
    <dgm:pt modelId="{76F7E435-1CA9-FB4E-8F1E-A4FFA5123587}">
      <dgm:prSet custT="1"/>
      <dgm:spPr/>
      <dgm:t>
        <a:bodyPr/>
        <a:lstStyle/>
        <a:p>
          <a:pPr>
            <a:buNone/>
          </a:pPr>
          <a:r>
            <a:rPr lang="fr-FR" sz="1100" dirty="0">
              <a:latin typeface="Marianne" panose="02000000000000000000" pitchFamily="2" charset="0"/>
              <a:cs typeface="Arial" panose="020B0604020202020204" pitchFamily="34" charset="0"/>
            </a:rPr>
            <a:t>Compétence 3.5 </a:t>
          </a:r>
          <a:br>
            <a:rPr lang="fr-FR" sz="1100" dirty="0">
              <a:latin typeface="Marianne" panose="02000000000000000000" pitchFamily="2" charset="0"/>
              <a:cs typeface="Arial" panose="020B0604020202020204" pitchFamily="34" charset="0"/>
            </a:rPr>
          </a:br>
          <a:r>
            <a:rPr lang="fr-FR" sz="1100" b="1" dirty="0">
              <a:latin typeface="Marianne" panose="02000000000000000000" pitchFamily="2" charset="0"/>
              <a:cs typeface="Arial" panose="020B0604020202020204" pitchFamily="34" charset="0"/>
            </a:rPr>
            <a:t>Participer à l’accueil,</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à</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l’encadrement</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et</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à</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la</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formation</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de</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stagiaires,</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à</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l’accueil</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des</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nouveaux</a:t>
          </a:r>
          <a:r>
            <a:rPr lang="fr-FR" sz="1100" b="1" spc="73"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agents,</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des</a:t>
          </a:r>
          <a:r>
            <a:rPr lang="fr-FR" sz="1100" b="1" spc="80" dirty="0">
              <a:latin typeface="Marianne" panose="02000000000000000000" pitchFamily="2" charset="0"/>
              <a:cs typeface="Arial" panose="020B0604020202020204" pitchFamily="34" charset="0"/>
            </a:rPr>
            <a:t> </a:t>
          </a:r>
          <a:r>
            <a:rPr lang="fr-FR" sz="1100" b="1" dirty="0">
              <a:latin typeface="Marianne" panose="02000000000000000000" pitchFamily="2" charset="0"/>
              <a:cs typeface="Arial" panose="020B0604020202020204" pitchFamily="34" charset="0"/>
            </a:rPr>
            <a:t>bénévoles </a:t>
          </a:r>
          <a:endParaRPr lang="fr-FR" sz="1100" b="1" dirty="0">
            <a:latin typeface="Marianne" panose="02000000000000000000" pitchFamily="2" charset="0"/>
          </a:endParaRPr>
        </a:p>
      </dgm:t>
    </dgm:pt>
    <dgm:pt modelId="{5CC2DD74-5D6D-6B49-952F-7A856CB187E7}" type="parTrans" cxnId="{9435F8CF-FC60-E248-ACA7-EBDA5FD66098}">
      <dgm:prSet/>
      <dgm:spPr/>
      <dgm:t>
        <a:bodyPr/>
        <a:lstStyle/>
        <a:p>
          <a:endParaRPr lang="fr-FR"/>
        </a:p>
      </dgm:t>
    </dgm:pt>
    <dgm:pt modelId="{F6089E0A-1756-9F4C-9A26-3631B47D6E44}" type="sibTrans" cxnId="{9435F8CF-FC60-E248-ACA7-EBDA5FD66098}">
      <dgm:prSet/>
      <dgm:spPr/>
      <dgm:t>
        <a:bodyPr/>
        <a:lstStyle/>
        <a:p>
          <a:endParaRPr lang="fr-FR"/>
        </a:p>
      </dgm:t>
    </dgm:pt>
    <dgm:pt modelId="{AD5AE02C-54BA-8540-A857-4CF34FC1ACF7}">
      <dgm:prSet custT="1"/>
      <dgm:spPr/>
      <dgm:t>
        <a:bodyPr/>
        <a:lstStyle/>
        <a:p>
          <a:pPr algn="l">
            <a:buNone/>
          </a:pPr>
          <a:r>
            <a:rPr lang="fr-FR" sz="1050" b="0" dirty="0">
              <a:latin typeface="Marianne" panose="02000000000000000000" pitchFamily="2" charset="0"/>
            </a:rPr>
            <a:t>3.5.1 Accueillir des stagiaires (</a:t>
          </a:r>
          <a:r>
            <a:rPr lang="fr-FR" sz="1050" b="1" dirty="0">
              <a:latin typeface="Marianne" panose="02000000000000000000" pitchFamily="2" charset="0"/>
            </a:rPr>
            <a:t>niveau 4</a:t>
          </a:r>
          <a:r>
            <a:rPr lang="fr-FR" sz="1050" b="0" dirty="0">
              <a:latin typeface="Marianne" panose="02000000000000000000" pitchFamily="2" charset="0"/>
            </a:rPr>
            <a:t> ou infra 4) , des bénévoles, des nouveaux agents </a:t>
          </a:r>
          <a:br>
            <a:rPr lang="fr-FR" sz="1050" b="0" dirty="0">
              <a:latin typeface="Marianne" panose="02000000000000000000" pitchFamily="2" charset="0"/>
            </a:rPr>
          </a:br>
          <a:r>
            <a:rPr lang="fr-FR" sz="1050" b="0" dirty="0">
              <a:latin typeface="Marianne" panose="02000000000000000000" pitchFamily="2" charset="0"/>
            </a:rPr>
            <a:t>3.5.2 Accompagner le stagiaire et participer au projet d’encadrement, au tutorat du stagiaire </a:t>
          </a:r>
          <a:endParaRPr lang="fr-FR" sz="1050" dirty="0">
            <a:latin typeface="Marianne" panose="02000000000000000000" pitchFamily="2" charset="0"/>
          </a:endParaRPr>
        </a:p>
      </dgm:t>
    </dgm:pt>
    <dgm:pt modelId="{921A8657-88F4-A24A-9AB0-E77E0E7E4D7B}" type="parTrans" cxnId="{FC584B4C-DB00-A640-92D9-E70080CD6DCB}">
      <dgm:prSet/>
      <dgm:spPr/>
      <dgm:t>
        <a:bodyPr/>
        <a:lstStyle/>
        <a:p>
          <a:endParaRPr lang="fr-FR"/>
        </a:p>
      </dgm:t>
    </dgm:pt>
    <dgm:pt modelId="{43D2F1BF-1548-DB41-9FCE-D5BBD321DFBB}" type="sibTrans" cxnId="{FC584B4C-DB00-A640-92D9-E70080CD6DCB}">
      <dgm:prSet/>
      <dgm:spPr/>
      <dgm:t>
        <a:bodyPr/>
        <a:lstStyle/>
        <a:p>
          <a:endParaRPr lang="fr-FR"/>
        </a:p>
      </dgm:t>
    </dgm:pt>
    <dgm:pt modelId="{C487F9FD-66B8-1D40-BBE3-CA1A4D2A8A79}" type="pres">
      <dgm:prSet presAssocID="{9914E5C6-0BD3-2D42-8091-1893A556DA3F}" presName="theList" presStyleCnt="0">
        <dgm:presLayoutVars>
          <dgm:dir/>
          <dgm:animLvl val="lvl"/>
          <dgm:resizeHandles val="exact"/>
        </dgm:presLayoutVars>
      </dgm:prSet>
      <dgm:spPr/>
    </dgm:pt>
    <dgm:pt modelId="{96D17312-692C-5843-9F88-4B8E1280B933}" type="pres">
      <dgm:prSet presAssocID="{5D5D5358-E0D2-3C44-88A9-832475767789}" presName="compNode" presStyleCnt="0"/>
      <dgm:spPr/>
    </dgm:pt>
    <dgm:pt modelId="{81A2EA86-67D7-A34A-AA30-BB72B09B30A6}" type="pres">
      <dgm:prSet presAssocID="{5D5D5358-E0D2-3C44-88A9-832475767789}" presName="aNode" presStyleLbl="bgShp" presStyleIdx="0" presStyleCnt="5" custLinFactNeighborX="1398" custLinFactNeighborY="-128"/>
      <dgm:spPr/>
    </dgm:pt>
    <dgm:pt modelId="{8BFEA390-648D-EB4E-A523-AAA7D383A146}" type="pres">
      <dgm:prSet presAssocID="{5D5D5358-E0D2-3C44-88A9-832475767789}" presName="textNode" presStyleLbl="bgShp" presStyleIdx="0" presStyleCnt="5"/>
      <dgm:spPr/>
    </dgm:pt>
    <dgm:pt modelId="{72EEBCB6-7FFB-2E44-A51C-7CD730F169E4}" type="pres">
      <dgm:prSet presAssocID="{5D5D5358-E0D2-3C44-88A9-832475767789}" presName="compChildNode" presStyleCnt="0"/>
      <dgm:spPr/>
    </dgm:pt>
    <dgm:pt modelId="{253C2DF0-1707-5643-B8CB-6BF749F92241}" type="pres">
      <dgm:prSet presAssocID="{5D5D5358-E0D2-3C44-88A9-832475767789}" presName="theInnerList" presStyleCnt="0"/>
      <dgm:spPr/>
    </dgm:pt>
    <dgm:pt modelId="{D1D4E10E-6FAF-F94E-8869-C089FFCD3219}" type="pres">
      <dgm:prSet presAssocID="{97E823BB-E39A-1544-94A4-BA0500E9BB53}" presName="childNode" presStyleLbl="node1" presStyleIdx="0" presStyleCnt="5">
        <dgm:presLayoutVars>
          <dgm:bulletEnabled val="1"/>
        </dgm:presLayoutVars>
      </dgm:prSet>
      <dgm:spPr/>
    </dgm:pt>
    <dgm:pt modelId="{2CB0C48F-C009-E046-8444-EEB667789E6F}" type="pres">
      <dgm:prSet presAssocID="{5D5D5358-E0D2-3C44-88A9-832475767789}" presName="aSpace" presStyleCnt="0"/>
      <dgm:spPr/>
    </dgm:pt>
    <dgm:pt modelId="{13572287-7BAD-3D4C-90EE-03739FA2A460}" type="pres">
      <dgm:prSet presAssocID="{640CF40A-73EB-1B4E-8007-317F7FE9F536}" presName="compNode" presStyleCnt="0"/>
      <dgm:spPr/>
    </dgm:pt>
    <dgm:pt modelId="{17A759F4-9D1C-7D4C-BBAA-6E95BD3EF36C}" type="pres">
      <dgm:prSet presAssocID="{640CF40A-73EB-1B4E-8007-317F7FE9F536}" presName="aNode" presStyleLbl="bgShp" presStyleIdx="1" presStyleCnt="5"/>
      <dgm:spPr/>
    </dgm:pt>
    <dgm:pt modelId="{0915FAE6-E207-9443-84D7-1161FC8BAF7E}" type="pres">
      <dgm:prSet presAssocID="{640CF40A-73EB-1B4E-8007-317F7FE9F536}" presName="textNode" presStyleLbl="bgShp" presStyleIdx="1" presStyleCnt="5"/>
      <dgm:spPr/>
    </dgm:pt>
    <dgm:pt modelId="{411618A1-BBDD-CF40-9FC4-237501DEFACD}" type="pres">
      <dgm:prSet presAssocID="{640CF40A-73EB-1B4E-8007-317F7FE9F536}" presName="compChildNode" presStyleCnt="0"/>
      <dgm:spPr/>
    </dgm:pt>
    <dgm:pt modelId="{301E95E2-0AE2-7A4B-893F-1A08DA15DF2E}" type="pres">
      <dgm:prSet presAssocID="{640CF40A-73EB-1B4E-8007-317F7FE9F536}" presName="theInnerList" presStyleCnt="0"/>
      <dgm:spPr/>
    </dgm:pt>
    <dgm:pt modelId="{EAE3AD21-46FB-DE47-974A-FA8748B53FCF}" type="pres">
      <dgm:prSet presAssocID="{2EEDB895-B0E7-BD40-A60E-54B68A1EF49B}" presName="childNode" presStyleLbl="node1" presStyleIdx="1" presStyleCnt="5">
        <dgm:presLayoutVars>
          <dgm:bulletEnabled val="1"/>
        </dgm:presLayoutVars>
      </dgm:prSet>
      <dgm:spPr/>
    </dgm:pt>
    <dgm:pt modelId="{4EC02978-5C39-9142-82F3-39AD13E4A940}" type="pres">
      <dgm:prSet presAssocID="{640CF40A-73EB-1B4E-8007-317F7FE9F536}" presName="aSpace" presStyleCnt="0"/>
      <dgm:spPr/>
    </dgm:pt>
    <dgm:pt modelId="{A45854D0-CC37-174E-A2E8-75C0D315618C}" type="pres">
      <dgm:prSet presAssocID="{6D300265-CA47-CE4A-9C58-B4B29DFB6A69}" presName="compNode" presStyleCnt="0"/>
      <dgm:spPr/>
    </dgm:pt>
    <dgm:pt modelId="{8FC72DB6-0308-9248-AECD-0E899B91BE9D}" type="pres">
      <dgm:prSet presAssocID="{6D300265-CA47-CE4A-9C58-B4B29DFB6A69}" presName="aNode" presStyleLbl="bgShp" presStyleIdx="2" presStyleCnt="5"/>
      <dgm:spPr/>
    </dgm:pt>
    <dgm:pt modelId="{D2ACF5EE-4BEE-7048-A677-D796BEC96DBE}" type="pres">
      <dgm:prSet presAssocID="{6D300265-CA47-CE4A-9C58-B4B29DFB6A69}" presName="textNode" presStyleLbl="bgShp" presStyleIdx="2" presStyleCnt="5"/>
      <dgm:spPr/>
    </dgm:pt>
    <dgm:pt modelId="{81E70408-5146-524C-8AE0-4660E5E8D286}" type="pres">
      <dgm:prSet presAssocID="{6D300265-CA47-CE4A-9C58-B4B29DFB6A69}" presName="compChildNode" presStyleCnt="0"/>
      <dgm:spPr/>
    </dgm:pt>
    <dgm:pt modelId="{192987A1-4E4A-D04F-97A2-2434737A8416}" type="pres">
      <dgm:prSet presAssocID="{6D300265-CA47-CE4A-9C58-B4B29DFB6A69}" presName="theInnerList" presStyleCnt="0"/>
      <dgm:spPr/>
    </dgm:pt>
    <dgm:pt modelId="{39FB9C39-6FC6-0B45-A109-F4021F267E24}" type="pres">
      <dgm:prSet presAssocID="{9AFECAF8-481A-6847-81EC-80FCF350DB32}" presName="childNode" presStyleLbl="node1" presStyleIdx="2" presStyleCnt="5" custScaleY="119764">
        <dgm:presLayoutVars>
          <dgm:bulletEnabled val="1"/>
        </dgm:presLayoutVars>
      </dgm:prSet>
      <dgm:spPr/>
    </dgm:pt>
    <dgm:pt modelId="{363106D1-E885-1442-8F95-CAA9080A8070}" type="pres">
      <dgm:prSet presAssocID="{6D300265-CA47-CE4A-9C58-B4B29DFB6A69}" presName="aSpace" presStyleCnt="0"/>
      <dgm:spPr/>
    </dgm:pt>
    <dgm:pt modelId="{98D3CA27-D013-C84A-8DE7-6E6DF46F325E}" type="pres">
      <dgm:prSet presAssocID="{3A65BFC6-A13E-3942-BF76-1EA51D9E1C0F}" presName="compNode" presStyleCnt="0"/>
      <dgm:spPr/>
    </dgm:pt>
    <dgm:pt modelId="{77A28E24-A09A-4F4B-8EC1-3B4AD33EC1C3}" type="pres">
      <dgm:prSet presAssocID="{3A65BFC6-A13E-3942-BF76-1EA51D9E1C0F}" presName="aNode" presStyleLbl="bgShp" presStyleIdx="3" presStyleCnt="5"/>
      <dgm:spPr/>
    </dgm:pt>
    <dgm:pt modelId="{4EB6F077-D317-6049-B86F-15A14151A406}" type="pres">
      <dgm:prSet presAssocID="{3A65BFC6-A13E-3942-BF76-1EA51D9E1C0F}" presName="textNode" presStyleLbl="bgShp" presStyleIdx="3" presStyleCnt="5"/>
      <dgm:spPr/>
    </dgm:pt>
    <dgm:pt modelId="{7B03A0F6-AFC8-D14D-943C-AD625EA6E2BE}" type="pres">
      <dgm:prSet presAssocID="{3A65BFC6-A13E-3942-BF76-1EA51D9E1C0F}" presName="compChildNode" presStyleCnt="0"/>
      <dgm:spPr/>
    </dgm:pt>
    <dgm:pt modelId="{0A086D8F-8102-7F48-82BD-EA3AC20BFBF2}" type="pres">
      <dgm:prSet presAssocID="{3A65BFC6-A13E-3942-BF76-1EA51D9E1C0F}" presName="theInnerList" presStyleCnt="0"/>
      <dgm:spPr/>
    </dgm:pt>
    <dgm:pt modelId="{B6B2AC3E-4BEF-A947-B400-7A8D554C0432}" type="pres">
      <dgm:prSet presAssocID="{DC89EDB7-2199-BF4B-83E4-9E542150BD3F}" presName="childNode" presStyleLbl="node1" presStyleIdx="3" presStyleCnt="5">
        <dgm:presLayoutVars>
          <dgm:bulletEnabled val="1"/>
        </dgm:presLayoutVars>
      </dgm:prSet>
      <dgm:spPr/>
    </dgm:pt>
    <dgm:pt modelId="{98253256-34D9-724D-A7AF-CAE78C8D2E86}" type="pres">
      <dgm:prSet presAssocID="{3A65BFC6-A13E-3942-BF76-1EA51D9E1C0F}" presName="aSpace" presStyleCnt="0"/>
      <dgm:spPr/>
    </dgm:pt>
    <dgm:pt modelId="{4F4A12EA-D3C6-5D4E-86BF-80E9EA3045E1}" type="pres">
      <dgm:prSet presAssocID="{76F7E435-1CA9-FB4E-8F1E-A4FFA5123587}" presName="compNode" presStyleCnt="0"/>
      <dgm:spPr/>
    </dgm:pt>
    <dgm:pt modelId="{A54A49B4-BB38-AB47-AEDA-B4CE3E94F21A}" type="pres">
      <dgm:prSet presAssocID="{76F7E435-1CA9-FB4E-8F1E-A4FFA5123587}" presName="aNode" presStyleLbl="bgShp" presStyleIdx="4" presStyleCnt="5"/>
      <dgm:spPr/>
    </dgm:pt>
    <dgm:pt modelId="{E05F18C8-7266-A645-89CB-6FA1184FE318}" type="pres">
      <dgm:prSet presAssocID="{76F7E435-1CA9-FB4E-8F1E-A4FFA5123587}" presName="textNode" presStyleLbl="bgShp" presStyleIdx="4" presStyleCnt="5"/>
      <dgm:spPr/>
    </dgm:pt>
    <dgm:pt modelId="{89DDD578-5E75-2147-85ED-58A81B9A1106}" type="pres">
      <dgm:prSet presAssocID="{76F7E435-1CA9-FB4E-8F1E-A4FFA5123587}" presName="compChildNode" presStyleCnt="0"/>
      <dgm:spPr/>
    </dgm:pt>
    <dgm:pt modelId="{17F8462D-C9A2-EA4B-8272-81D5138C0D38}" type="pres">
      <dgm:prSet presAssocID="{76F7E435-1CA9-FB4E-8F1E-A4FFA5123587}" presName="theInnerList" presStyleCnt="0"/>
      <dgm:spPr/>
    </dgm:pt>
    <dgm:pt modelId="{A831ACBF-4EED-8A4A-A5F8-52707B141DA6}" type="pres">
      <dgm:prSet presAssocID="{AD5AE02C-54BA-8540-A857-4CF34FC1ACF7}" presName="childNode" presStyleLbl="node1" presStyleIdx="4" presStyleCnt="5">
        <dgm:presLayoutVars>
          <dgm:bulletEnabled val="1"/>
        </dgm:presLayoutVars>
      </dgm:prSet>
      <dgm:spPr/>
    </dgm:pt>
  </dgm:ptLst>
  <dgm:cxnLst>
    <dgm:cxn modelId="{296E5E0F-E2B4-9C47-AA6A-0FD034A1E7B1}" srcId="{9914E5C6-0BD3-2D42-8091-1893A556DA3F}" destId="{5D5D5358-E0D2-3C44-88A9-832475767789}" srcOrd="0" destOrd="0" parTransId="{075FFF27-9008-5C41-AE78-8D2875B49361}" sibTransId="{CA15B89C-C2B3-1D4D-BCED-48A9E1719A20}"/>
    <dgm:cxn modelId="{4080A817-885B-C943-B12E-8A740F33ECF2}" srcId="{9914E5C6-0BD3-2D42-8091-1893A556DA3F}" destId="{640CF40A-73EB-1B4E-8007-317F7FE9F536}" srcOrd="1" destOrd="0" parTransId="{D826679B-8189-D942-A179-E6DEAA956443}" sibTransId="{1FDB25D4-28EE-C54C-AD1B-B7D2176BB3F4}"/>
    <dgm:cxn modelId="{C2FCC018-D28D-E945-A9E2-9FA2ED82A7B0}" srcId="{6D300265-CA47-CE4A-9C58-B4B29DFB6A69}" destId="{9AFECAF8-481A-6847-81EC-80FCF350DB32}" srcOrd="0" destOrd="0" parTransId="{217CFD55-5635-8B45-ADB2-7C37443EAEF8}" sibTransId="{2AFAC9B5-15AB-AE4D-831A-E4109AB0352C}"/>
    <dgm:cxn modelId="{84E71F1F-73A0-F042-A46C-1EB01BD2133D}" type="presOf" srcId="{3A65BFC6-A13E-3942-BF76-1EA51D9E1C0F}" destId="{4EB6F077-D317-6049-B86F-15A14151A406}" srcOrd="1" destOrd="0" presId="urn:microsoft.com/office/officeart/2005/8/layout/lProcess2"/>
    <dgm:cxn modelId="{3693AF1F-3A19-324B-B79C-B8B674DE950D}" type="presOf" srcId="{5D5D5358-E0D2-3C44-88A9-832475767789}" destId="{8BFEA390-648D-EB4E-A523-AAA7D383A146}" srcOrd="1" destOrd="0" presId="urn:microsoft.com/office/officeart/2005/8/layout/lProcess2"/>
    <dgm:cxn modelId="{C40D2B22-92AF-A543-B1CA-0B07C99A174F}" srcId="{9914E5C6-0BD3-2D42-8091-1893A556DA3F}" destId="{6D300265-CA47-CE4A-9C58-B4B29DFB6A69}" srcOrd="2" destOrd="0" parTransId="{A1F01755-2AD6-B34D-9785-4CB9EA12C0BE}" sibTransId="{859F7BDC-4023-D049-8D6D-067DD50771FD}"/>
    <dgm:cxn modelId="{A0FEBF2B-C28C-344F-B60D-4D72653BAA25}" type="presOf" srcId="{97E823BB-E39A-1544-94A4-BA0500E9BB53}" destId="{D1D4E10E-6FAF-F94E-8869-C089FFCD3219}" srcOrd="0" destOrd="0" presId="urn:microsoft.com/office/officeart/2005/8/layout/lProcess2"/>
    <dgm:cxn modelId="{6F409932-A2FD-CC42-B01D-4685E9F9FD17}" type="presOf" srcId="{640CF40A-73EB-1B4E-8007-317F7FE9F536}" destId="{0915FAE6-E207-9443-84D7-1161FC8BAF7E}" srcOrd="1" destOrd="0" presId="urn:microsoft.com/office/officeart/2005/8/layout/lProcess2"/>
    <dgm:cxn modelId="{03DDE633-59B8-6741-9F53-63752BA85680}" type="presOf" srcId="{5D5D5358-E0D2-3C44-88A9-832475767789}" destId="{81A2EA86-67D7-A34A-AA30-BB72B09B30A6}" srcOrd="0" destOrd="0" presId="urn:microsoft.com/office/officeart/2005/8/layout/lProcess2"/>
    <dgm:cxn modelId="{E4297338-F452-0B45-B635-3AB23EBFBF57}" type="presOf" srcId="{3A65BFC6-A13E-3942-BF76-1EA51D9E1C0F}" destId="{77A28E24-A09A-4F4B-8EC1-3B4AD33EC1C3}" srcOrd="0" destOrd="0" presId="urn:microsoft.com/office/officeart/2005/8/layout/lProcess2"/>
    <dgm:cxn modelId="{FC584B4C-DB00-A640-92D9-E70080CD6DCB}" srcId="{76F7E435-1CA9-FB4E-8F1E-A4FFA5123587}" destId="{AD5AE02C-54BA-8540-A857-4CF34FC1ACF7}" srcOrd="0" destOrd="0" parTransId="{921A8657-88F4-A24A-9AB0-E77E0E7E4D7B}" sibTransId="{43D2F1BF-1548-DB41-9FCE-D5BBD321DFBB}"/>
    <dgm:cxn modelId="{3D26DF80-9E30-754C-BC01-6A0BF62C8DD6}" srcId="{5D5D5358-E0D2-3C44-88A9-832475767789}" destId="{97E823BB-E39A-1544-94A4-BA0500E9BB53}" srcOrd="0" destOrd="0" parTransId="{5C690E29-7049-5542-B180-8551BA9C6A85}" sibTransId="{F002F068-1634-FB44-9A3C-278AFF9C5945}"/>
    <dgm:cxn modelId="{808BBC88-141D-1F49-A944-D21F10D7BE34}" type="presOf" srcId="{640CF40A-73EB-1B4E-8007-317F7FE9F536}" destId="{17A759F4-9D1C-7D4C-BBAA-6E95BD3EF36C}" srcOrd="0" destOrd="0" presId="urn:microsoft.com/office/officeart/2005/8/layout/lProcess2"/>
    <dgm:cxn modelId="{C7F6618A-C5C5-574F-8757-4C12D489F19F}" srcId="{3A65BFC6-A13E-3942-BF76-1EA51D9E1C0F}" destId="{DC89EDB7-2199-BF4B-83E4-9E542150BD3F}" srcOrd="0" destOrd="0" parTransId="{FC3E65FF-2A37-4640-BD73-DFF36CC92DD2}" sibTransId="{EB159530-0424-084A-BFFA-DF63AA8B1714}"/>
    <dgm:cxn modelId="{C0546492-F217-4B42-BEBD-D2CAE387B0E6}" type="presOf" srcId="{9914E5C6-0BD3-2D42-8091-1893A556DA3F}" destId="{C487F9FD-66B8-1D40-BBE3-CA1A4D2A8A79}" srcOrd="0" destOrd="0" presId="urn:microsoft.com/office/officeart/2005/8/layout/lProcess2"/>
    <dgm:cxn modelId="{21508797-8921-1948-BC00-7750390022A5}" type="presOf" srcId="{76F7E435-1CA9-FB4E-8F1E-A4FFA5123587}" destId="{A54A49B4-BB38-AB47-AEDA-B4CE3E94F21A}" srcOrd="0" destOrd="0" presId="urn:microsoft.com/office/officeart/2005/8/layout/lProcess2"/>
    <dgm:cxn modelId="{9F43909A-AED7-8D46-A2D8-70E57E42A851}" type="presOf" srcId="{9AFECAF8-481A-6847-81EC-80FCF350DB32}" destId="{39FB9C39-6FC6-0B45-A109-F4021F267E24}" srcOrd="0" destOrd="0" presId="urn:microsoft.com/office/officeart/2005/8/layout/lProcess2"/>
    <dgm:cxn modelId="{5E691C9E-0993-A249-A891-767B8344570D}" type="presOf" srcId="{76F7E435-1CA9-FB4E-8F1E-A4FFA5123587}" destId="{E05F18C8-7266-A645-89CB-6FA1184FE318}" srcOrd="1" destOrd="0" presId="urn:microsoft.com/office/officeart/2005/8/layout/lProcess2"/>
    <dgm:cxn modelId="{5A420FA4-8AC4-0D49-8B4E-4D8586AF8D71}" type="presOf" srcId="{DC89EDB7-2199-BF4B-83E4-9E542150BD3F}" destId="{B6B2AC3E-4BEF-A947-B400-7A8D554C0432}" srcOrd="0" destOrd="0" presId="urn:microsoft.com/office/officeart/2005/8/layout/lProcess2"/>
    <dgm:cxn modelId="{1FFC74A9-6505-BD48-B985-CCFA7BFC6C4E}" type="presOf" srcId="{6D300265-CA47-CE4A-9C58-B4B29DFB6A69}" destId="{8FC72DB6-0308-9248-AECD-0E899B91BE9D}" srcOrd="0" destOrd="0" presId="urn:microsoft.com/office/officeart/2005/8/layout/lProcess2"/>
    <dgm:cxn modelId="{8EDCC3C3-3DE2-4645-932C-3604036F64D6}" type="presOf" srcId="{6D300265-CA47-CE4A-9C58-B4B29DFB6A69}" destId="{D2ACF5EE-4BEE-7048-A677-D796BEC96DBE}" srcOrd="1" destOrd="0" presId="urn:microsoft.com/office/officeart/2005/8/layout/lProcess2"/>
    <dgm:cxn modelId="{9435F8CF-FC60-E248-ACA7-EBDA5FD66098}" srcId="{9914E5C6-0BD3-2D42-8091-1893A556DA3F}" destId="{76F7E435-1CA9-FB4E-8F1E-A4FFA5123587}" srcOrd="4" destOrd="0" parTransId="{5CC2DD74-5D6D-6B49-952F-7A856CB187E7}" sibTransId="{F6089E0A-1756-9F4C-9A26-3631B47D6E44}"/>
    <dgm:cxn modelId="{8F37C2EC-9E02-AB44-BB7B-3C75024DBC11}" type="presOf" srcId="{2EEDB895-B0E7-BD40-A60E-54B68A1EF49B}" destId="{EAE3AD21-46FB-DE47-974A-FA8748B53FCF}" srcOrd="0" destOrd="0" presId="urn:microsoft.com/office/officeart/2005/8/layout/lProcess2"/>
    <dgm:cxn modelId="{1F358FEE-738B-D64A-A926-32C0AD9D7CF2}" type="presOf" srcId="{AD5AE02C-54BA-8540-A857-4CF34FC1ACF7}" destId="{A831ACBF-4EED-8A4A-A5F8-52707B141DA6}" srcOrd="0" destOrd="0" presId="urn:microsoft.com/office/officeart/2005/8/layout/lProcess2"/>
    <dgm:cxn modelId="{5C07C8EE-6728-FC4E-B74A-49822D5A18C0}" srcId="{9914E5C6-0BD3-2D42-8091-1893A556DA3F}" destId="{3A65BFC6-A13E-3942-BF76-1EA51D9E1C0F}" srcOrd="3" destOrd="0" parTransId="{72C505D7-1ECC-D34E-9846-B7FF1A384DDC}" sibTransId="{6B5912FC-91A2-5D4C-B991-45492C58FCD7}"/>
    <dgm:cxn modelId="{893026FD-E9EB-944F-851F-43B70B225297}" srcId="{640CF40A-73EB-1B4E-8007-317F7FE9F536}" destId="{2EEDB895-B0E7-BD40-A60E-54B68A1EF49B}" srcOrd="0" destOrd="0" parTransId="{56AD8A2A-8E60-5E4D-8F90-EAF33AF74757}" sibTransId="{D5EABD99-BC4D-074D-9F5F-9FDE901753D2}"/>
    <dgm:cxn modelId="{C48EC213-9DC4-7541-B0B8-250412741790}" type="presParOf" srcId="{C487F9FD-66B8-1D40-BBE3-CA1A4D2A8A79}" destId="{96D17312-692C-5843-9F88-4B8E1280B933}" srcOrd="0" destOrd="0" presId="urn:microsoft.com/office/officeart/2005/8/layout/lProcess2"/>
    <dgm:cxn modelId="{6FA3353D-0BCB-5446-BD54-D516C14FFF08}" type="presParOf" srcId="{96D17312-692C-5843-9F88-4B8E1280B933}" destId="{81A2EA86-67D7-A34A-AA30-BB72B09B30A6}" srcOrd="0" destOrd="0" presId="urn:microsoft.com/office/officeart/2005/8/layout/lProcess2"/>
    <dgm:cxn modelId="{5E972EA8-1B2E-7E40-A364-85625449EA73}" type="presParOf" srcId="{96D17312-692C-5843-9F88-4B8E1280B933}" destId="{8BFEA390-648D-EB4E-A523-AAA7D383A146}" srcOrd="1" destOrd="0" presId="urn:microsoft.com/office/officeart/2005/8/layout/lProcess2"/>
    <dgm:cxn modelId="{F6006043-BC62-614C-B157-CE7948CBE25B}" type="presParOf" srcId="{96D17312-692C-5843-9F88-4B8E1280B933}" destId="{72EEBCB6-7FFB-2E44-A51C-7CD730F169E4}" srcOrd="2" destOrd="0" presId="urn:microsoft.com/office/officeart/2005/8/layout/lProcess2"/>
    <dgm:cxn modelId="{C09E528F-BC1B-6849-B6FB-70166D799BFA}" type="presParOf" srcId="{72EEBCB6-7FFB-2E44-A51C-7CD730F169E4}" destId="{253C2DF0-1707-5643-B8CB-6BF749F92241}" srcOrd="0" destOrd="0" presId="urn:microsoft.com/office/officeart/2005/8/layout/lProcess2"/>
    <dgm:cxn modelId="{517C06E8-4785-1443-BD57-88284FCD65EC}" type="presParOf" srcId="{253C2DF0-1707-5643-B8CB-6BF749F92241}" destId="{D1D4E10E-6FAF-F94E-8869-C089FFCD3219}" srcOrd="0" destOrd="0" presId="urn:microsoft.com/office/officeart/2005/8/layout/lProcess2"/>
    <dgm:cxn modelId="{FE9FB4DE-3B65-574F-9BEF-0F546FC5B891}" type="presParOf" srcId="{C487F9FD-66B8-1D40-BBE3-CA1A4D2A8A79}" destId="{2CB0C48F-C009-E046-8444-EEB667789E6F}" srcOrd="1" destOrd="0" presId="urn:microsoft.com/office/officeart/2005/8/layout/lProcess2"/>
    <dgm:cxn modelId="{65CFA595-6AC7-9C4E-BFD7-FE4E1404A314}" type="presParOf" srcId="{C487F9FD-66B8-1D40-BBE3-CA1A4D2A8A79}" destId="{13572287-7BAD-3D4C-90EE-03739FA2A460}" srcOrd="2" destOrd="0" presId="urn:microsoft.com/office/officeart/2005/8/layout/lProcess2"/>
    <dgm:cxn modelId="{3631249D-D855-DB45-8345-239F10D31883}" type="presParOf" srcId="{13572287-7BAD-3D4C-90EE-03739FA2A460}" destId="{17A759F4-9D1C-7D4C-BBAA-6E95BD3EF36C}" srcOrd="0" destOrd="0" presId="urn:microsoft.com/office/officeart/2005/8/layout/lProcess2"/>
    <dgm:cxn modelId="{441EACDA-6C1B-EF45-8E3A-20A3414895A5}" type="presParOf" srcId="{13572287-7BAD-3D4C-90EE-03739FA2A460}" destId="{0915FAE6-E207-9443-84D7-1161FC8BAF7E}" srcOrd="1" destOrd="0" presId="urn:microsoft.com/office/officeart/2005/8/layout/lProcess2"/>
    <dgm:cxn modelId="{F87ABBD8-5BE4-5E46-AE12-98FCDFF0E888}" type="presParOf" srcId="{13572287-7BAD-3D4C-90EE-03739FA2A460}" destId="{411618A1-BBDD-CF40-9FC4-237501DEFACD}" srcOrd="2" destOrd="0" presId="urn:microsoft.com/office/officeart/2005/8/layout/lProcess2"/>
    <dgm:cxn modelId="{26835CC8-B046-9E40-BECC-CAE2FE4E633A}" type="presParOf" srcId="{411618A1-BBDD-CF40-9FC4-237501DEFACD}" destId="{301E95E2-0AE2-7A4B-893F-1A08DA15DF2E}" srcOrd="0" destOrd="0" presId="urn:microsoft.com/office/officeart/2005/8/layout/lProcess2"/>
    <dgm:cxn modelId="{66FD6D3E-C358-EE4E-BC63-D3E835DC2752}" type="presParOf" srcId="{301E95E2-0AE2-7A4B-893F-1A08DA15DF2E}" destId="{EAE3AD21-46FB-DE47-974A-FA8748B53FCF}" srcOrd="0" destOrd="0" presId="urn:microsoft.com/office/officeart/2005/8/layout/lProcess2"/>
    <dgm:cxn modelId="{A3745E5E-6F8F-5C4A-B2ED-184A8D1DE2EF}" type="presParOf" srcId="{C487F9FD-66B8-1D40-BBE3-CA1A4D2A8A79}" destId="{4EC02978-5C39-9142-82F3-39AD13E4A940}" srcOrd="3" destOrd="0" presId="urn:microsoft.com/office/officeart/2005/8/layout/lProcess2"/>
    <dgm:cxn modelId="{ED050F2D-0BA8-E849-B198-73D5D81B265A}" type="presParOf" srcId="{C487F9FD-66B8-1D40-BBE3-CA1A4D2A8A79}" destId="{A45854D0-CC37-174E-A2E8-75C0D315618C}" srcOrd="4" destOrd="0" presId="urn:microsoft.com/office/officeart/2005/8/layout/lProcess2"/>
    <dgm:cxn modelId="{607DAEB3-77BF-B345-AE0B-979732BCC703}" type="presParOf" srcId="{A45854D0-CC37-174E-A2E8-75C0D315618C}" destId="{8FC72DB6-0308-9248-AECD-0E899B91BE9D}" srcOrd="0" destOrd="0" presId="urn:microsoft.com/office/officeart/2005/8/layout/lProcess2"/>
    <dgm:cxn modelId="{C56AFFE2-ABC6-3740-BBFD-BA8D3789E002}" type="presParOf" srcId="{A45854D0-CC37-174E-A2E8-75C0D315618C}" destId="{D2ACF5EE-4BEE-7048-A677-D796BEC96DBE}" srcOrd="1" destOrd="0" presId="urn:microsoft.com/office/officeart/2005/8/layout/lProcess2"/>
    <dgm:cxn modelId="{E006737B-667D-C54F-BC41-78DCC9C05175}" type="presParOf" srcId="{A45854D0-CC37-174E-A2E8-75C0D315618C}" destId="{81E70408-5146-524C-8AE0-4660E5E8D286}" srcOrd="2" destOrd="0" presId="urn:microsoft.com/office/officeart/2005/8/layout/lProcess2"/>
    <dgm:cxn modelId="{FC7A0598-D40C-D842-83B9-392661ED23CC}" type="presParOf" srcId="{81E70408-5146-524C-8AE0-4660E5E8D286}" destId="{192987A1-4E4A-D04F-97A2-2434737A8416}" srcOrd="0" destOrd="0" presId="urn:microsoft.com/office/officeart/2005/8/layout/lProcess2"/>
    <dgm:cxn modelId="{2FEECEC1-FE47-D847-A9DD-D45E81705849}" type="presParOf" srcId="{192987A1-4E4A-D04F-97A2-2434737A8416}" destId="{39FB9C39-6FC6-0B45-A109-F4021F267E24}" srcOrd="0" destOrd="0" presId="urn:microsoft.com/office/officeart/2005/8/layout/lProcess2"/>
    <dgm:cxn modelId="{FC77BAAE-316F-2640-B1FF-97ED72D5BD41}" type="presParOf" srcId="{C487F9FD-66B8-1D40-BBE3-CA1A4D2A8A79}" destId="{363106D1-E885-1442-8F95-CAA9080A8070}" srcOrd="5" destOrd="0" presId="urn:microsoft.com/office/officeart/2005/8/layout/lProcess2"/>
    <dgm:cxn modelId="{FBAB4086-5708-8040-9D4D-7A3A75B1E6A2}" type="presParOf" srcId="{C487F9FD-66B8-1D40-BBE3-CA1A4D2A8A79}" destId="{98D3CA27-D013-C84A-8DE7-6E6DF46F325E}" srcOrd="6" destOrd="0" presId="urn:microsoft.com/office/officeart/2005/8/layout/lProcess2"/>
    <dgm:cxn modelId="{343E0E52-A7DA-3F4E-9CD7-45E7F9B9EA41}" type="presParOf" srcId="{98D3CA27-D013-C84A-8DE7-6E6DF46F325E}" destId="{77A28E24-A09A-4F4B-8EC1-3B4AD33EC1C3}" srcOrd="0" destOrd="0" presId="urn:microsoft.com/office/officeart/2005/8/layout/lProcess2"/>
    <dgm:cxn modelId="{AB88507C-027F-554A-BE28-7014974DCAA6}" type="presParOf" srcId="{98D3CA27-D013-C84A-8DE7-6E6DF46F325E}" destId="{4EB6F077-D317-6049-B86F-15A14151A406}" srcOrd="1" destOrd="0" presId="urn:microsoft.com/office/officeart/2005/8/layout/lProcess2"/>
    <dgm:cxn modelId="{F9C195C1-F727-FB48-A1AC-2FF634D269FF}" type="presParOf" srcId="{98D3CA27-D013-C84A-8DE7-6E6DF46F325E}" destId="{7B03A0F6-AFC8-D14D-943C-AD625EA6E2BE}" srcOrd="2" destOrd="0" presId="urn:microsoft.com/office/officeart/2005/8/layout/lProcess2"/>
    <dgm:cxn modelId="{268D4B07-0B26-8644-89A4-0E241979E5A5}" type="presParOf" srcId="{7B03A0F6-AFC8-D14D-943C-AD625EA6E2BE}" destId="{0A086D8F-8102-7F48-82BD-EA3AC20BFBF2}" srcOrd="0" destOrd="0" presId="urn:microsoft.com/office/officeart/2005/8/layout/lProcess2"/>
    <dgm:cxn modelId="{672C92A7-0A05-3D40-BF4E-BCD0E7A1C2E9}" type="presParOf" srcId="{0A086D8F-8102-7F48-82BD-EA3AC20BFBF2}" destId="{B6B2AC3E-4BEF-A947-B400-7A8D554C0432}" srcOrd="0" destOrd="0" presId="urn:microsoft.com/office/officeart/2005/8/layout/lProcess2"/>
    <dgm:cxn modelId="{1D01795D-997A-6B49-A239-EBD33224DD6A}" type="presParOf" srcId="{C487F9FD-66B8-1D40-BBE3-CA1A4D2A8A79}" destId="{98253256-34D9-724D-A7AF-CAE78C8D2E86}" srcOrd="7" destOrd="0" presId="urn:microsoft.com/office/officeart/2005/8/layout/lProcess2"/>
    <dgm:cxn modelId="{372FF6FA-054C-344F-88EC-06123B68A565}" type="presParOf" srcId="{C487F9FD-66B8-1D40-BBE3-CA1A4D2A8A79}" destId="{4F4A12EA-D3C6-5D4E-86BF-80E9EA3045E1}" srcOrd="8" destOrd="0" presId="urn:microsoft.com/office/officeart/2005/8/layout/lProcess2"/>
    <dgm:cxn modelId="{7DC08A8F-9439-D64D-A108-84A576D9482A}" type="presParOf" srcId="{4F4A12EA-D3C6-5D4E-86BF-80E9EA3045E1}" destId="{A54A49B4-BB38-AB47-AEDA-B4CE3E94F21A}" srcOrd="0" destOrd="0" presId="urn:microsoft.com/office/officeart/2005/8/layout/lProcess2"/>
    <dgm:cxn modelId="{4E56CB91-AD0E-A148-B268-19362E42094E}" type="presParOf" srcId="{4F4A12EA-D3C6-5D4E-86BF-80E9EA3045E1}" destId="{E05F18C8-7266-A645-89CB-6FA1184FE318}" srcOrd="1" destOrd="0" presId="urn:microsoft.com/office/officeart/2005/8/layout/lProcess2"/>
    <dgm:cxn modelId="{EFE97B8B-6301-CB4E-B69B-434CFAAA6DD8}" type="presParOf" srcId="{4F4A12EA-D3C6-5D4E-86BF-80E9EA3045E1}" destId="{89DDD578-5E75-2147-85ED-58A81B9A1106}" srcOrd="2" destOrd="0" presId="urn:microsoft.com/office/officeart/2005/8/layout/lProcess2"/>
    <dgm:cxn modelId="{28BFE48D-4718-B940-9EBA-6F0B8086FF8F}" type="presParOf" srcId="{89DDD578-5E75-2147-85ED-58A81B9A1106}" destId="{17F8462D-C9A2-EA4B-8272-81D5138C0D38}" srcOrd="0" destOrd="0" presId="urn:microsoft.com/office/officeart/2005/8/layout/lProcess2"/>
    <dgm:cxn modelId="{E92EC649-5F4C-5447-91E5-1B3F2F44EB68}" type="presParOf" srcId="{17F8462D-C9A2-EA4B-8272-81D5138C0D38}" destId="{A831ACBF-4EED-8A4A-A5F8-52707B141DA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2F7E085-BA50-2543-A8F8-84B6063EC86D}" type="doc">
      <dgm:prSet loTypeId="urn:microsoft.com/office/officeart/2009/3/layout/HorizontalOrganizationChart" loCatId="process" qsTypeId="urn:microsoft.com/office/officeart/2005/8/quickstyle/simple1" qsCatId="simple" csTypeId="urn:microsoft.com/office/officeart/2005/8/colors/accent5_3" csCatId="accent5" phldr="1"/>
      <dgm:spPr/>
      <dgm:t>
        <a:bodyPr/>
        <a:lstStyle/>
        <a:p>
          <a:endParaRPr lang="fr-FR"/>
        </a:p>
      </dgm:t>
    </dgm:pt>
    <dgm:pt modelId="{7FBC056A-A7BF-7740-98BC-40C55DF3B061}">
      <dgm:prSet phldrT="[Texte]" custT="1"/>
      <dgm:spPr/>
      <dgm:t>
        <a:bodyPr/>
        <a:lstStyle/>
        <a:p>
          <a:r>
            <a:rPr lang="fr-FR" sz="2800" dirty="0">
              <a:latin typeface="Marianne" panose="02000000000000000000" pitchFamily="2" charset="0"/>
            </a:rPr>
            <a:t>Les savoirs associés du BLOC 3</a:t>
          </a: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2800" dirty="0">
              <a:latin typeface="Marianne" panose="02000000000000000000" pitchFamily="2" charset="0"/>
            </a:rPr>
            <a:t>Techniques professionnelles</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6FBCD5E3-D8F6-9345-B4BB-820CD0D82A48}">
      <dgm:prSet phldrT="[Texte]" custT="1"/>
      <dgm:spPr/>
      <dgm:t>
        <a:bodyPr/>
        <a:lstStyle/>
        <a:p>
          <a:r>
            <a:rPr lang="fr-FR" sz="2800" dirty="0">
              <a:latin typeface="Marianne" panose="02000000000000000000" pitchFamily="2" charset="0"/>
            </a:rPr>
            <a:t>Sciences médicosociales</a:t>
          </a:r>
        </a:p>
      </dgm:t>
    </dgm:pt>
    <dgm:pt modelId="{C0D2208C-D48C-7146-8944-8E458D47171F}" type="parTrans" cxnId="{3C9A2278-29F2-A844-B1C2-E5F0E687192A}">
      <dgm:prSet/>
      <dgm:spPr/>
      <dgm:t>
        <a:bodyPr/>
        <a:lstStyle/>
        <a:p>
          <a:endParaRPr lang="fr-FR"/>
        </a:p>
      </dgm:t>
    </dgm:pt>
    <dgm:pt modelId="{F8E618FD-7019-3E43-8FF5-5D79AFE340BA}" type="sibTrans" cxnId="{3C9A2278-29F2-A844-B1C2-E5F0E687192A}">
      <dgm:prSet/>
      <dgm:spPr/>
      <dgm:t>
        <a:bodyPr/>
        <a:lstStyle/>
        <a:p>
          <a:endParaRPr lang="fr-FR"/>
        </a:p>
      </dgm:t>
    </dgm:pt>
    <dgm:pt modelId="{565CD3B2-0540-E94C-87EB-DE745974D317}">
      <dgm:prSet phldrT="[Texte]" custT="1"/>
      <dgm:spPr/>
      <dgm:t>
        <a:bodyPr/>
        <a:lstStyle/>
        <a:p>
          <a:r>
            <a:rPr lang="fr-FR" sz="2800" dirty="0">
              <a:latin typeface="Marianne" panose="02000000000000000000" pitchFamily="2" charset="0"/>
            </a:rPr>
            <a:t>Biologie -Physiopathologie</a:t>
          </a:r>
        </a:p>
      </dgm:t>
    </dgm:pt>
    <dgm:pt modelId="{E9E0FDB3-5C37-2447-B52C-929EDBFFD4E9}" type="parTrans" cxnId="{F2D6A117-C8BC-9E46-B48D-276C5363F166}">
      <dgm:prSet/>
      <dgm:spPr/>
      <dgm:t>
        <a:bodyPr/>
        <a:lstStyle/>
        <a:p>
          <a:endParaRPr lang="fr-FR"/>
        </a:p>
      </dgm:t>
    </dgm:pt>
    <dgm:pt modelId="{D9E227F8-4CF0-6A43-8A45-0B02ECD84CC5}" type="sibTrans" cxnId="{F2D6A117-C8BC-9E46-B48D-276C5363F166}">
      <dgm:prSet/>
      <dgm:spPr/>
      <dgm:t>
        <a:bodyPr/>
        <a:lstStyle/>
        <a:p>
          <a:endParaRPr lang="fr-FR"/>
        </a:p>
      </dgm:t>
    </dgm:pt>
    <dgm:pt modelId="{C15D155E-ABA3-2A49-85DE-5D3E22FC1626}">
      <dgm:prSet phldrT="[Texte]" custT="1"/>
      <dgm:spPr/>
      <dgm:t>
        <a:bodyPr/>
        <a:lstStyle/>
        <a:p>
          <a:r>
            <a:rPr lang="fr-FR" sz="2800" dirty="0">
              <a:latin typeface="Marianne" panose="02000000000000000000" pitchFamily="2" charset="0"/>
            </a:rPr>
            <a:t>Les savoirs associés sont au service des compétences</a:t>
          </a:r>
          <a:br>
            <a:rPr lang="fr-FR" sz="2800" dirty="0">
              <a:latin typeface="Marianne" panose="02000000000000000000" pitchFamily="2" charset="0"/>
            </a:rPr>
          </a:br>
          <a:endParaRPr lang="fr-FR" sz="2800" dirty="0">
            <a:latin typeface="Marianne" panose="02000000000000000000" pitchFamily="2" charset="0"/>
          </a:endParaRPr>
        </a:p>
      </dgm:t>
    </dgm:pt>
    <dgm:pt modelId="{1B07BC16-CCAF-A747-90A0-D232BEF391EC}" type="parTrans" cxnId="{088CD5A9-EBBB-854D-A20A-3522677B7CFF}">
      <dgm:prSet/>
      <dgm:spPr/>
      <dgm:t>
        <a:bodyPr/>
        <a:lstStyle/>
        <a:p>
          <a:endParaRPr lang="fr-FR"/>
        </a:p>
      </dgm:t>
    </dgm:pt>
    <dgm:pt modelId="{A5A6AC99-816E-A144-8D1F-2DDEFE052394}" type="sibTrans" cxnId="{088CD5A9-EBBB-854D-A20A-3522677B7CFF}">
      <dgm:prSet/>
      <dgm:spPr/>
      <dgm:t>
        <a:bodyPr/>
        <a:lstStyle/>
        <a:p>
          <a:endParaRPr lang="fr-FR"/>
        </a:p>
      </dgm:t>
    </dgm:pt>
    <dgm:pt modelId="{6D9A343E-2F18-2C46-9E33-802C01EBFAB1}" type="pres">
      <dgm:prSet presAssocID="{02F7E085-BA50-2543-A8F8-84B6063EC86D}" presName="hierChild1" presStyleCnt="0">
        <dgm:presLayoutVars>
          <dgm:orgChart val="1"/>
          <dgm:chPref val="1"/>
          <dgm:dir/>
          <dgm:animOne val="branch"/>
          <dgm:animLvl val="lvl"/>
          <dgm:resizeHandles/>
        </dgm:presLayoutVars>
      </dgm:prSet>
      <dgm:spPr/>
    </dgm:pt>
    <dgm:pt modelId="{EE5F5481-4C5C-D345-8F30-C4E06C75987D}" type="pres">
      <dgm:prSet presAssocID="{7FBC056A-A7BF-7740-98BC-40C55DF3B061}" presName="hierRoot1" presStyleCnt="0">
        <dgm:presLayoutVars>
          <dgm:hierBranch val="init"/>
        </dgm:presLayoutVars>
      </dgm:prSet>
      <dgm:spPr/>
    </dgm:pt>
    <dgm:pt modelId="{C4198222-6AB9-1D4C-989E-FB6FDEA2850C}" type="pres">
      <dgm:prSet presAssocID="{7FBC056A-A7BF-7740-98BC-40C55DF3B061}" presName="rootComposite1" presStyleCnt="0"/>
      <dgm:spPr/>
    </dgm:pt>
    <dgm:pt modelId="{5635B5B8-8262-074C-961E-40CDF6DC48DE}" type="pres">
      <dgm:prSet presAssocID="{7FBC056A-A7BF-7740-98BC-40C55DF3B061}" presName="rootText1" presStyleLbl="node0" presStyleIdx="0" presStyleCnt="1" custScaleY="382850">
        <dgm:presLayoutVars>
          <dgm:chPref val="3"/>
        </dgm:presLayoutVars>
      </dgm:prSet>
      <dgm:spPr/>
    </dgm:pt>
    <dgm:pt modelId="{1B916862-1AC1-8941-BD6F-7358DD0533B5}" type="pres">
      <dgm:prSet presAssocID="{7FBC056A-A7BF-7740-98BC-40C55DF3B061}" presName="rootConnector1" presStyleLbl="node1" presStyleIdx="0" presStyleCnt="0"/>
      <dgm:spPr/>
    </dgm:pt>
    <dgm:pt modelId="{5FE1CCA3-875C-BC46-A6D8-1B7BFACDAD5A}" type="pres">
      <dgm:prSet presAssocID="{7FBC056A-A7BF-7740-98BC-40C55DF3B061}" presName="hierChild2" presStyleCnt="0"/>
      <dgm:spPr/>
    </dgm:pt>
    <dgm:pt modelId="{821E5A57-B888-EC4C-883D-47DE2605506C}" type="pres">
      <dgm:prSet presAssocID="{1B07BC16-CCAF-A747-90A0-D232BEF391EC}" presName="Name64" presStyleLbl="parChTrans1D2" presStyleIdx="0" presStyleCnt="1"/>
      <dgm:spPr/>
    </dgm:pt>
    <dgm:pt modelId="{3D92EB94-4D9D-4C47-83DB-4A70CB992D28}" type="pres">
      <dgm:prSet presAssocID="{C15D155E-ABA3-2A49-85DE-5D3E22FC1626}" presName="hierRoot2" presStyleCnt="0">
        <dgm:presLayoutVars>
          <dgm:hierBranch val="init"/>
        </dgm:presLayoutVars>
      </dgm:prSet>
      <dgm:spPr/>
    </dgm:pt>
    <dgm:pt modelId="{679C858F-3286-DB43-BB74-3C7496BEF147}" type="pres">
      <dgm:prSet presAssocID="{C15D155E-ABA3-2A49-85DE-5D3E22FC1626}" presName="rootComposite" presStyleCnt="0"/>
      <dgm:spPr/>
    </dgm:pt>
    <dgm:pt modelId="{174135FA-FF6D-2D40-A759-F5F184C34FA0}" type="pres">
      <dgm:prSet presAssocID="{C15D155E-ABA3-2A49-85DE-5D3E22FC1626}" presName="rootText" presStyleLbl="node2" presStyleIdx="0" presStyleCnt="1" custScaleY="526419">
        <dgm:presLayoutVars>
          <dgm:chPref val="3"/>
        </dgm:presLayoutVars>
      </dgm:prSet>
      <dgm:spPr/>
    </dgm:pt>
    <dgm:pt modelId="{AAF56BEB-F2FA-7040-A34A-9ADEB8F25727}" type="pres">
      <dgm:prSet presAssocID="{C15D155E-ABA3-2A49-85DE-5D3E22FC1626}" presName="rootConnector" presStyleLbl="node2" presStyleIdx="0" presStyleCnt="1"/>
      <dgm:spPr/>
    </dgm:pt>
    <dgm:pt modelId="{322E4962-0B0F-0E46-988C-38F5968A6AED}" type="pres">
      <dgm:prSet presAssocID="{C15D155E-ABA3-2A49-85DE-5D3E22FC1626}" presName="hierChild4" presStyleCnt="0"/>
      <dgm:spPr/>
    </dgm:pt>
    <dgm:pt modelId="{2619B15E-383A-074A-8C03-406F7BAB3890}" type="pres">
      <dgm:prSet presAssocID="{A962E765-E40F-4147-9179-3E3B98C61B77}" presName="Name64" presStyleLbl="parChTrans1D3" presStyleIdx="0" presStyleCnt="3"/>
      <dgm:spPr/>
    </dgm:pt>
    <dgm:pt modelId="{6D5091C2-8F78-444F-9240-9E619462D5C8}" type="pres">
      <dgm:prSet presAssocID="{793745B8-5580-3348-BDB4-B8E521C3F98E}" presName="hierRoot2" presStyleCnt="0">
        <dgm:presLayoutVars>
          <dgm:hierBranch val="init"/>
        </dgm:presLayoutVars>
      </dgm:prSet>
      <dgm:spPr/>
    </dgm:pt>
    <dgm:pt modelId="{D2225B6A-E084-EB4C-8294-C11E04FAEB9B}" type="pres">
      <dgm:prSet presAssocID="{793745B8-5580-3348-BDB4-B8E521C3F98E}" presName="rootComposite" presStyleCnt="0"/>
      <dgm:spPr/>
    </dgm:pt>
    <dgm:pt modelId="{5C46B3FF-82D0-A247-8106-565E8B0E1C0D}" type="pres">
      <dgm:prSet presAssocID="{793745B8-5580-3348-BDB4-B8E521C3F98E}" presName="rootText" presStyleLbl="node3" presStyleIdx="0" presStyleCnt="3" custScaleX="209535" custLinFactNeighborY="-29878">
        <dgm:presLayoutVars>
          <dgm:chPref val="3"/>
        </dgm:presLayoutVars>
      </dgm:prSet>
      <dgm:spPr/>
    </dgm:pt>
    <dgm:pt modelId="{923DF46D-3DF5-8A40-B8CF-26B31138A721}" type="pres">
      <dgm:prSet presAssocID="{793745B8-5580-3348-BDB4-B8E521C3F98E}" presName="rootConnector" presStyleLbl="node3" presStyleIdx="0" presStyleCnt="3"/>
      <dgm:spPr/>
    </dgm:pt>
    <dgm:pt modelId="{C6DC43A3-5E4D-CF4B-9ECA-425050F1C4BF}" type="pres">
      <dgm:prSet presAssocID="{793745B8-5580-3348-BDB4-B8E521C3F98E}" presName="hierChild4" presStyleCnt="0"/>
      <dgm:spPr/>
    </dgm:pt>
    <dgm:pt modelId="{C01F62F5-57F7-4F45-A209-B3B7E405FF54}" type="pres">
      <dgm:prSet presAssocID="{793745B8-5580-3348-BDB4-B8E521C3F98E}" presName="hierChild5" presStyleCnt="0"/>
      <dgm:spPr/>
    </dgm:pt>
    <dgm:pt modelId="{7806EFDC-EED4-0248-8C91-9F5566E85EDF}" type="pres">
      <dgm:prSet presAssocID="{C0D2208C-D48C-7146-8944-8E458D47171F}" presName="Name64" presStyleLbl="parChTrans1D3" presStyleIdx="1" presStyleCnt="3"/>
      <dgm:spPr/>
    </dgm:pt>
    <dgm:pt modelId="{7FBE8CF1-2AE8-4049-94FC-48F6DEFC237D}" type="pres">
      <dgm:prSet presAssocID="{6FBCD5E3-D8F6-9345-B4BB-820CD0D82A48}" presName="hierRoot2" presStyleCnt="0">
        <dgm:presLayoutVars>
          <dgm:hierBranch val="init"/>
        </dgm:presLayoutVars>
      </dgm:prSet>
      <dgm:spPr/>
    </dgm:pt>
    <dgm:pt modelId="{EFBE1491-D4F5-C344-BF11-45AC55797FCD}" type="pres">
      <dgm:prSet presAssocID="{6FBCD5E3-D8F6-9345-B4BB-820CD0D82A48}" presName="rootComposite" presStyleCnt="0"/>
      <dgm:spPr/>
    </dgm:pt>
    <dgm:pt modelId="{FB31EAD8-8167-534A-98EA-FBD359E8C353}" type="pres">
      <dgm:prSet presAssocID="{6FBCD5E3-D8F6-9345-B4BB-820CD0D82A48}" presName="rootText" presStyleLbl="node3" presStyleIdx="1" presStyleCnt="3" custScaleX="210737">
        <dgm:presLayoutVars>
          <dgm:chPref val="3"/>
        </dgm:presLayoutVars>
      </dgm:prSet>
      <dgm:spPr/>
    </dgm:pt>
    <dgm:pt modelId="{31AAD654-88A2-504D-9532-87449DE90E9F}" type="pres">
      <dgm:prSet presAssocID="{6FBCD5E3-D8F6-9345-B4BB-820CD0D82A48}" presName="rootConnector" presStyleLbl="node3" presStyleIdx="1" presStyleCnt="3"/>
      <dgm:spPr/>
    </dgm:pt>
    <dgm:pt modelId="{1B2A97E8-1915-AC47-A1BF-2505373B821E}" type="pres">
      <dgm:prSet presAssocID="{6FBCD5E3-D8F6-9345-B4BB-820CD0D82A48}" presName="hierChild4" presStyleCnt="0"/>
      <dgm:spPr/>
    </dgm:pt>
    <dgm:pt modelId="{381BD585-1A35-184E-93BC-E5FCB700EDA2}" type="pres">
      <dgm:prSet presAssocID="{6FBCD5E3-D8F6-9345-B4BB-820CD0D82A48}" presName="hierChild5" presStyleCnt="0"/>
      <dgm:spPr/>
    </dgm:pt>
    <dgm:pt modelId="{651135CE-5A05-EF40-AABC-A76DAE96986E}" type="pres">
      <dgm:prSet presAssocID="{E9E0FDB3-5C37-2447-B52C-929EDBFFD4E9}" presName="Name64" presStyleLbl="parChTrans1D3" presStyleIdx="2" presStyleCnt="3"/>
      <dgm:spPr/>
    </dgm:pt>
    <dgm:pt modelId="{C9E6AEF8-AEBF-0E4C-A2E7-2C97B399E5C0}" type="pres">
      <dgm:prSet presAssocID="{565CD3B2-0540-E94C-87EB-DE745974D317}" presName="hierRoot2" presStyleCnt="0">
        <dgm:presLayoutVars>
          <dgm:hierBranch val="init"/>
        </dgm:presLayoutVars>
      </dgm:prSet>
      <dgm:spPr/>
    </dgm:pt>
    <dgm:pt modelId="{5036C121-1123-8D49-830C-FD9F1E0BE347}" type="pres">
      <dgm:prSet presAssocID="{565CD3B2-0540-E94C-87EB-DE745974D317}" presName="rootComposite" presStyleCnt="0"/>
      <dgm:spPr/>
    </dgm:pt>
    <dgm:pt modelId="{0BEDD7B8-E39A-6446-B107-C047F3F33629}" type="pres">
      <dgm:prSet presAssocID="{565CD3B2-0540-E94C-87EB-DE745974D317}" presName="rootText" presStyleLbl="node3" presStyleIdx="2" presStyleCnt="3" custScaleX="210737">
        <dgm:presLayoutVars>
          <dgm:chPref val="3"/>
        </dgm:presLayoutVars>
      </dgm:prSet>
      <dgm:spPr/>
    </dgm:pt>
    <dgm:pt modelId="{14BBB2AC-920E-FB40-AD58-1164C823566A}" type="pres">
      <dgm:prSet presAssocID="{565CD3B2-0540-E94C-87EB-DE745974D317}" presName="rootConnector" presStyleLbl="node3" presStyleIdx="2" presStyleCnt="3"/>
      <dgm:spPr/>
    </dgm:pt>
    <dgm:pt modelId="{E11559B8-ED12-714E-B8A4-7109A3BC9AB9}" type="pres">
      <dgm:prSet presAssocID="{565CD3B2-0540-E94C-87EB-DE745974D317}" presName="hierChild4" presStyleCnt="0"/>
      <dgm:spPr/>
    </dgm:pt>
    <dgm:pt modelId="{0C1B6DD0-AFFE-0A4C-86FB-68E566F49D9F}" type="pres">
      <dgm:prSet presAssocID="{565CD3B2-0540-E94C-87EB-DE745974D317}" presName="hierChild5" presStyleCnt="0"/>
      <dgm:spPr/>
    </dgm:pt>
    <dgm:pt modelId="{98E6B793-42C7-B843-93DD-A0B5D9695579}" type="pres">
      <dgm:prSet presAssocID="{C15D155E-ABA3-2A49-85DE-5D3E22FC1626}" presName="hierChild5" presStyleCnt="0"/>
      <dgm:spPr/>
    </dgm:pt>
    <dgm:pt modelId="{E6233D77-295A-E642-ADAD-A74EF63C23F6}" type="pres">
      <dgm:prSet presAssocID="{7FBC056A-A7BF-7740-98BC-40C55DF3B061}" presName="hierChild3" presStyleCnt="0"/>
      <dgm:spPr/>
    </dgm:pt>
  </dgm:ptLst>
  <dgm:cxnLst>
    <dgm:cxn modelId="{CF115E0A-2142-1944-9FE7-AE873979C37C}" type="presOf" srcId="{6FBCD5E3-D8F6-9345-B4BB-820CD0D82A48}" destId="{FB31EAD8-8167-534A-98EA-FBD359E8C353}" srcOrd="0" destOrd="0" presId="urn:microsoft.com/office/officeart/2009/3/layout/HorizontalOrganizationChart"/>
    <dgm:cxn modelId="{8D153213-0040-A94D-AC8E-D98F9FFD9957}" type="presOf" srcId="{C15D155E-ABA3-2A49-85DE-5D3E22FC1626}" destId="{174135FA-FF6D-2D40-A759-F5F184C34FA0}" srcOrd="0" destOrd="0" presId="urn:microsoft.com/office/officeart/2009/3/layout/HorizontalOrganizationChart"/>
    <dgm:cxn modelId="{F2D6A117-C8BC-9E46-B48D-276C5363F166}" srcId="{C15D155E-ABA3-2A49-85DE-5D3E22FC1626}" destId="{565CD3B2-0540-E94C-87EB-DE745974D317}" srcOrd="2" destOrd="0" parTransId="{E9E0FDB3-5C37-2447-B52C-929EDBFFD4E9}" sibTransId="{D9E227F8-4CF0-6A43-8A45-0B02ECD84CC5}"/>
    <dgm:cxn modelId="{E3663D44-E516-4D4F-8BB0-20286D4AF3E8}" type="presOf" srcId="{7FBC056A-A7BF-7740-98BC-40C55DF3B061}" destId="{1B916862-1AC1-8941-BD6F-7358DD0533B5}" srcOrd="1" destOrd="0" presId="urn:microsoft.com/office/officeart/2009/3/layout/HorizontalOrganizationChart"/>
    <dgm:cxn modelId="{8750214A-9D3D-A94E-89EF-F186697FC5B8}" type="presOf" srcId="{7FBC056A-A7BF-7740-98BC-40C55DF3B061}" destId="{5635B5B8-8262-074C-961E-40CDF6DC48DE}" srcOrd="0" destOrd="0" presId="urn:microsoft.com/office/officeart/2009/3/layout/HorizontalOrganizationChart"/>
    <dgm:cxn modelId="{EDC2FF4A-B91C-C342-AF26-89AE3A32CAEC}" type="presOf" srcId="{E9E0FDB3-5C37-2447-B52C-929EDBFFD4E9}" destId="{651135CE-5A05-EF40-AABC-A76DAE96986E}" srcOrd="0" destOrd="0" presId="urn:microsoft.com/office/officeart/2009/3/layout/HorizontalOrganizationChart"/>
    <dgm:cxn modelId="{48D69F59-9119-0246-A739-3E2B0571C362}" type="presOf" srcId="{02F7E085-BA50-2543-A8F8-84B6063EC86D}" destId="{6D9A343E-2F18-2C46-9E33-802C01EBFAB1}" srcOrd="0" destOrd="0" presId="urn:microsoft.com/office/officeart/2009/3/layout/HorizontalOrganizationChart"/>
    <dgm:cxn modelId="{3C9A2278-29F2-A844-B1C2-E5F0E687192A}" srcId="{C15D155E-ABA3-2A49-85DE-5D3E22FC1626}" destId="{6FBCD5E3-D8F6-9345-B4BB-820CD0D82A48}" srcOrd="1" destOrd="0" parTransId="{C0D2208C-D48C-7146-8944-8E458D47171F}" sibTransId="{F8E618FD-7019-3E43-8FF5-5D79AFE340BA}"/>
    <dgm:cxn modelId="{85E4287B-5225-DC4E-A446-E2F68D2C02BD}" srcId="{02F7E085-BA50-2543-A8F8-84B6063EC86D}" destId="{7FBC056A-A7BF-7740-98BC-40C55DF3B061}" srcOrd="0" destOrd="0" parTransId="{6A626FD6-3755-9F4C-8CFC-7669688177DF}" sibTransId="{C31954A0-C552-604A-9B0D-9BFFA402BFFD}"/>
    <dgm:cxn modelId="{2478238E-1081-C64F-8A90-B9035511D37C}" type="presOf" srcId="{565CD3B2-0540-E94C-87EB-DE745974D317}" destId="{14BBB2AC-920E-FB40-AD58-1164C823566A}" srcOrd="1" destOrd="0" presId="urn:microsoft.com/office/officeart/2009/3/layout/HorizontalOrganizationChart"/>
    <dgm:cxn modelId="{D90EF390-E0C2-B34F-93C5-CC6297B8F4B6}" type="presOf" srcId="{1B07BC16-CCAF-A747-90A0-D232BEF391EC}" destId="{821E5A57-B888-EC4C-883D-47DE2605506C}" srcOrd="0" destOrd="0" presId="urn:microsoft.com/office/officeart/2009/3/layout/HorizontalOrganizationChart"/>
    <dgm:cxn modelId="{64591C93-4F70-034C-94DD-873065DE39F2}" type="presOf" srcId="{C0D2208C-D48C-7146-8944-8E458D47171F}" destId="{7806EFDC-EED4-0248-8C91-9F5566E85EDF}" srcOrd="0" destOrd="0" presId="urn:microsoft.com/office/officeart/2009/3/layout/HorizontalOrganizationChart"/>
    <dgm:cxn modelId="{544A4E9B-80D6-DA41-AC11-8B867241EEF7}" type="presOf" srcId="{793745B8-5580-3348-BDB4-B8E521C3F98E}" destId="{5C46B3FF-82D0-A247-8106-565E8B0E1C0D}" srcOrd="0" destOrd="0" presId="urn:microsoft.com/office/officeart/2009/3/layout/HorizontalOrganizationChart"/>
    <dgm:cxn modelId="{811DC2A1-7B10-244D-9981-BB3999C8424B}" type="presOf" srcId="{6FBCD5E3-D8F6-9345-B4BB-820CD0D82A48}" destId="{31AAD654-88A2-504D-9532-87449DE90E9F}" srcOrd="1" destOrd="0" presId="urn:microsoft.com/office/officeart/2009/3/layout/HorizontalOrganizationChart"/>
    <dgm:cxn modelId="{FE26F3A6-1270-A24D-91FC-40CF3F7DBF33}" type="presOf" srcId="{793745B8-5580-3348-BDB4-B8E521C3F98E}" destId="{923DF46D-3DF5-8A40-B8CF-26B31138A721}" srcOrd="1" destOrd="0" presId="urn:microsoft.com/office/officeart/2009/3/layout/HorizontalOrganizationChart"/>
    <dgm:cxn modelId="{84F47AA7-E1BA-674F-B446-08E48789D753}" srcId="{C15D155E-ABA3-2A49-85DE-5D3E22FC1626}" destId="{793745B8-5580-3348-BDB4-B8E521C3F98E}" srcOrd="0" destOrd="0" parTransId="{A962E765-E40F-4147-9179-3E3B98C61B77}" sibTransId="{B98B2600-A75A-FB41-B40D-DA294E171416}"/>
    <dgm:cxn modelId="{088CD5A9-EBBB-854D-A20A-3522677B7CFF}" srcId="{7FBC056A-A7BF-7740-98BC-40C55DF3B061}" destId="{C15D155E-ABA3-2A49-85DE-5D3E22FC1626}" srcOrd="0" destOrd="0" parTransId="{1B07BC16-CCAF-A747-90A0-D232BEF391EC}" sibTransId="{A5A6AC99-816E-A144-8D1F-2DDEFE052394}"/>
    <dgm:cxn modelId="{F38E79AF-F984-2440-8474-728039519D4A}" type="presOf" srcId="{A962E765-E40F-4147-9179-3E3B98C61B77}" destId="{2619B15E-383A-074A-8C03-406F7BAB3890}" srcOrd="0" destOrd="0" presId="urn:microsoft.com/office/officeart/2009/3/layout/HorizontalOrganizationChart"/>
    <dgm:cxn modelId="{CF44DFCB-73AD-0540-83CA-29C462B1FF13}" type="presOf" srcId="{565CD3B2-0540-E94C-87EB-DE745974D317}" destId="{0BEDD7B8-E39A-6446-B107-C047F3F33629}" srcOrd="0" destOrd="0" presId="urn:microsoft.com/office/officeart/2009/3/layout/HorizontalOrganizationChart"/>
    <dgm:cxn modelId="{92B75CED-27CB-5A42-BA51-4CB6D7F29E8F}" type="presOf" srcId="{C15D155E-ABA3-2A49-85DE-5D3E22FC1626}" destId="{AAF56BEB-F2FA-7040-A34A-9ADEB8F25727}" srcOrd="1" destOrd="0" presId="urn:microsoft.com/office/officeart/2009/3/layout/HorizontalOrganizationChart"/>
    <dgm:cxn modelId="{61E37DF5-F9EA-6242-985C-2A123FFD96D2}" type="presParOf" srcId="{6D9A343E-2F18-2C46-9E33-802C01EBFAB1}" destId="{EE5F5481-4C5C-D345-8F30-C4E06C75987D}" srcOrd="0" destOrd="0" presId="urn:microsoft.com/office/officeart/2009/3/layout/HorizontalOrganizationChart"/>
    <dgm:cxn modelId="{BEC1DB67-3915-2F46-A087-7BFD5B9A4FE7}" type="presParOf" srcId="{EE5F5481-4C5C-D345-8F30-C4E06C75987D}" destId="{C4198222-6AB9-1D4C-989E-FB6FDEA2850C}" srcOrd="0" destOrd="0" presId="urn:microsoft.com/office/officeart/2009/3/layout/HorizontalOrganizationChart"/>
    <dgm:cxn modelId="{6FB5A1F3-EF84-7340-8899-125D93BB57C6}" type="presParOf" srcId="{C4198222-6AB9-1D4C-989E-FB6FDEA2850C}" destId="{5635B5B8-8262-074C-961E-40CDF6DC48DE}" srcOrd="0" destOrd="0" presId="urn:microsoft.com/office/officeart/2009/3/layout/HorizontalOrganizationChart"/>
    <dgm:cxn modelId="{F9F50AF0-9AA4-9246-9249-130BCEA5419A}" type="presParOf" srcId="{C4198222-6AB9-1D4C-989E-FB6FDEA2850C}" destId="{1B916862-1AC1-8941-BD6F-7358DD0533B5}" srcOrd="1" destOrd="0" presId="urn:microsoft.com/office/officeart/2009/3/layout/HorizontalOrganizationChart"/>
    <dgm:cxn modelId="{3BCC3310-9F0B-D945-87F0-727C60ACE604}" type="presParOf" srcId="{EE5F5481-4C5C-D345-8F30-C4E06C75987D}" destId="{5FE1CCA3-875C-BC46-A6D8-1B7BFACDAD5A}" srcOrd="1" destOrd="0" presId="urn:microsoft.com/office/officeart/2009/3/layout/HorizontalOrganizationChart"/>
    <dgm:cxn modelId="{46A87DCC-8EBB-B24F-91AC-74E58E4A605C}" type="presParOf" srcId="{5FE1CCA3-875C-BC46-A6D8-1B7BFACDAD5A}" destId="{821E5A57-B888-EC4C-883D-47DE2605506C}" srcOrd="0" destOrd="0" presId="urn:microsoft.com/office/officeart/2009/3/layout/HorizontalOrganizationChart"/>
    <dgm:cxn modelId="{A4FC4C3A-7897-7A45-9C20-A9DBE4E71668}" type="presParOf" srcId="{5FE1CCA3-875C-BC46-A6D8-1B7BFACDAD5A}" destId="{3D92EB94-4D9D-4C47-83DB-4A70CB992D28}" srcOrd="1" destOrd="0" presId="urn:microsoft.com/office/officeart/2009/3/layout/HorizontalOrganizationChart"/>
    <dgm:cxn modelId="{55027351-15AF-BD4F-B928-DD17CDC13E1E}" type="presParOf" srcId="{3D92EB94-4D9D-4C47-83DB-4A70CB992D28}" destId="{679C858F-3286-DB43-BB74-3C7496BEF147}" srcOrd="0" destOrd="0" presId="urn:microsoft.com/office/officeart/2009/3/layout/HorizontalOrganizationChart"/>
    <dgm:cxn modelId="{057AD8D4-FD5D-2C45-940D-AA8DB599E4CC}" type="presParOf" srcId="{679C858F-3286-DB43-BB74-3C7496BEF147}" destId="{174135FA-FF6D-2D40-A759-F5F184C34FA0}" srcOrd="0" destOrd="0" presId="urn:microsoft.com/office/officeart/2009/3/layout/HorizontalOrganizationChart"/>
    <dgm:cxn modelId="{A5D55A71-4105-3A44-8A17-537E97D16931}" type="presParOf" srcId="{679C858F-3286-DB43-BB74-3C7496BEF147}" destId="{AAF56BEB-F2FA-7040-A34A-9ADEB8F25727}" srcOrd="1" destOrd="0" presId="urn:microsoft.com/office/officeart/2009/3/layout/HorizontalOrganizationChart"/>
    <dgm:cxn modelId="{354F61B0-997B-F148-94A7-5A939B93D7D9}" type="presParOf" srcId="{3D92EB94-4D9D-4C47-83DB-4A70CB992D28}" destId="{322E4962-0B0F-0E46-988C-38F5968A6AED}" srcOrd="1" destOrd="0" presId="urn:microsoft.com/office/officeart/2009/3/layout/HorizontalOrganizationChart"/>
    <dgm:cxn modelId="{2A534A7C-A28E-5E4B-8D25-EC31A6259171}" type="presParOf" srcId="{322E4962-0B0F-0E46-988C-38F5968A6AED}" destId="{2619B15E-383A-074A-8C03-406F7BAB3890}" srcOrd="0" destOrd="0" presId="urn:microsoft.com/office/officeart/2009/3/layout/HorizontalOrganizationChart"/>
    <dgm:cxn modelId="{A8FE7793-C898-834C-847D-D95CC2CD3A52}" type="presParOf" srcId="{322E4962-0B0F-0E46-988C-38F5968A6AED}" destId="{6D5091C2-8F78-444F-9240-9E619462D5C8}" srcOrd="1" destOrd="0" presId="urn:microsoft.com/office/officeart/2009/3/layout/HorizontalOrganizationChart"/>
    <dgm:cxn modelId="{A08E7677-F7D9-C743-B04F-EB5FEAE2C045}" type="presParOf" srcId="{6D5091C2-8F78-444F-9240-9E619462D5C8}" destId="{D2225B6A-E084-EB4C-8294-C11E04FAEB9B}" srcOrd="0" destOrd="0" presId="urn:microsoft.com/office/officeart/2009/3/layout/HorizontalOrganizationChart"/>
    <dgm:cxn modelId="{DE1CF46C-FEDB-5D46-97BB-BE67382073D6}" type="presParOf" srcId="{D2225B6A-E084-EB4C-8294-C11E04FAEB9B}" destId="{5C46B3FF-82D0-A247-8106-565E8B0E1C0D}" srcOrd="0" destOrd="0" presId="urn:microsoft.com/office/officeart/2009/3/layout/HorizontalOrganizationChart"/>
    <dgm:cxn modelId="{16F109AB-A7D5-8C47-B201-145891D5CC84}" type="presParOf" srcId="{D2225B6A-E084-EB4C-8294-C11E04FAEB9B}" destId="{923DF46D-3DF5-8A40-B8CF-26B31138A721}" srcOrd="1" destOrd="0" presId="urn:microsoft.com/office/officeart/2009/3/layout/HorizontalOrganizationChart"/>
    <dgm:cxn modelId="{D362267C-DA30-294B-8197-169B5BD82052}" type="presParOf" srcId="{6D5091C2-8F78-444F-9240-9E619462D5C8}" destId="{C6DC43A3-5E4D-CF4B-9ECA-425050F1C4BF}" srcOrd="1" destOrd="0" presId="urn:microsoft.com/office/officeart/2009/3/layout/HorizontalOrganizationChart"/>
    <dgm:cxn modelId="{D82A3673-50E9-2B43-83D7-25F6F23498B8}" type="presParOf" srcId="{6D5091C2-8F78-444F-9240-9E619462D5C8}" destId="{C01F62F5-57F7-4F45-A209-B3B7E405FF54}" srcOrd="2" destOrd="0" presId="urn:microsoft.com/office/officeart/2009/3/layout/HorizontalOrganizationChart"/>
    <dgm:cxn modelId="{976CF171-002B-2048-ADBC-64BB6DECA6E3}" type="presParOf" srcId="{322E4962-0B0F-0E46-988C-38F5968A6AED}" destId="{7806EFDC-EED4-0248-8C91-9F5566E85EDF}" srcOrd="2" destOrd="0" presId="urn:microsoft.com/office/officeart/2009/3/layout/HorizontalOrganizationChart"/>
    <dgm:cxn modelId="{E8ADDD4B-4568-9848-A418-DD07152A4282}" type="presParOf" srcId="{322E4962-0B0F-0E46-988C-38F5968A6AED}" destId="{7FBE8CF1-2AE8-4049-94FC-48F6DEFC237D}" srcOrd="3" destOrd="0" presId="urn:microsoft.com/office/officeart/2009/3/layout/HorizontalOrganizationChart"/>
    <dgm:cxn modelId="{D2E92839-B642-1245-A136-78A9BBFAF57E}" type="presParOf" srcId="{7FBE8CF1-2AE8-4049-94FC-48F6DEFC237D}" destId="{EFBE1491-D4F5-C344-BF11-45AC55797FCD}" srcOrd="0" destOrd="0" presId="urn:microsoft.com/office/officeart/2009/3/layout/HorizontalOrganizationChart"/>
    <dgm:cxn modelId="{3C705145-919F-0042-A942-0839521473DF}" type="presParOf" srcId="{EFBE1491-D4F5-C344-BF11-45AC55797FCD}" destId="{FB31EAD8-8167-534A-98EA-FBD359E8C353}" srcOrd="0" destOrd="0" presId="urn:microsoft.com/office/officeart/2009/3/layout/HorizontalOrganizationChart"/>
    <dgm:cxn modelId="{DA49459A-FB51-6842-A582-FEBE06EE4FB5}" type="presParOf" srcId="{EFBE1491-D4F5-C344-BF11-45AC55797FCD}" destId="{31AAD654-88A2-504D-9532-87449DE90E9F}" srcOrd="1" destOrd="0" presId="urn:microsoft.com/office/officeart/2009/3/layout/HorizontalOrganizationChart"/>
    <dgm:cxn modelId="{2DF4A0E4-60A3-B64D-A804-A62F2C82C677}" type="presParOf" srcId="{7FBE8CF1-2AE8-4049-94FC-48F6DEFC237D}" destId="{1B2A97E8-1915-AC47-A1BF-2505373B821E}" srcOrd="1" destOrd="0" presId="urn:microsoft.com/office/officeart/2009/3/layout/HorizontalOrganizationChart"/>
    <dgm:cxn modelId="{AB536362-8C55-5D45-8CAB-FC87982E81A8}" type="presParOf" srcId="{7FBE8CF1-2AE8-4049-94FC-48F6DEFC237D}" destId="{381BD585-1A35-184E-93BC-E5FCB700EDA2}" srcOrd="2" destOrd="0" presId="urn:microsoft.com/office/officeart/2009/3/layout/HorizontalOrganizationChart"/>
    <dgm:cxn modelId="{D8680D89-E12C-7D40-B450-E17B214E0B2E}" type="presParOf" srcId="{322E4962-0B0F-0E46-988C-38F5968A6AED}" destId="{651135CE-5A05-EF40-AABC-A76DAE96986E}" srcOrd="4" destOrd="0" presId="urn:microsoft.com/office/officeart/2009/3/layout/HorizontalOrganizationChart"/>
    <dgm:cxn modelId="{86211887-9986-5A44-B0E5-7DC1F1744E8A}" type="presParOf" srcId="{322E4962-0B0F-0E46-988C-38F5968A6AED}" destId="{C9E6AEF8-AEBF-0E4C-A2E7-2C97B399E5C0}" srcOrd="5" destOrd="0" presId="urn:microsoft.com/office/officeart/2009/3/layout/HorizontalOrganizationChart"/>
    <dgm:cxn modelId="{74C758AB-BFF0-2445-AC8C-90B24A200BBA}" type="presParOf" srcId="{C9E6AEF8-AEBF-0E4C-A2E7-2C97B399E5C0}" destId="{5036C121-1123-8D49-830C-FD9F1E0BE347}" srcOrd="0" destOrd="0" presId="urn:microsoft.com/office/officeart/2009/3/layout/HorizontalOrganizationChart"/>
    <dgm:cxn modelId="{B8C876BC-3EAE-6241-9B1F-FE16C56F99B6}" type="presParOf" srcId="{5036C121-1123-8D49-830C-FD9F1E0BE347}" destId="{0BEDD7B8-E39A-6446-B107-C047F3F33629}" srcOrd="0" destOrd="0" presId="urn:microsoft.com/office/officeart/2009/3/layout/HorizontalOrganizationChart"/>
    <dgm:cxn modelId="{A0FD5857-730C-8041-9E23-16F9D4ADA421}" type="presParOf" srcId="{5036C121-1123-8D49-830C-FD9F1E0BE347}" destId="{14BBB2AC-920E-FB40-AD58-1164C823566A}" srcOrd="1" destOrd="0" presId="urn:microsoft.com/office/officeart/2009/3/layout/HorizontalOrganizationChart"/>
    <dgm:cxn modelId="{81BC6881-F166-A847-BD9F-65C78B4878C1}" type="presParOf" srcId="{C9E6AEF8-AEBF-0E4C-A2E7-2C97B399E5C0}" destId="{E11559B8-ED12-714E-B8A4-7109A3BC9AB9}" srcOrd="1" destOrd="0" presId="urn:microsoft.com/office/officeart/2009/3/layout/HorizontalOrganizationChart"/>
    <dgm:cxn modelId="{A8921AAA-4DAB-8541-AEB2-938D9271AEBA}" type="presParOf" srcId="{C9E6AEF8-AEBF-0E4C-A2E7-2C97B399E5C0}" destId="{0C1B6DD0-AFFE-0A4C-86FB-68E566F49D9F}" srcOrd="2" destOrd="0" presId="urn:microsoft.com/office/officeart/2009/3/layout/HorizontalOrganizationChart"/>
    <dgm:cxn modelId="{72F6C1FF-6EE1-684D-8FF0-169BBE3FA3F3}" type="presParOf" srcId="{3D92EB94-4D9D-4C47-83DB-4A70CB992D28}" destId="{98E6B793-42C7-B843-93DD-A0B5D9695579}" srcOrd="2" destOrd="0" presId="urn:microsoft.com/office/officeart/2009/3/layout/HorizontalOrganizationChart"/>
    <dgm:cxn modelId="{E8324619-2DBE-AB41-AEB4-68FFB024D99E}" type="presParOf" srcId="{EE5F5481-4C5C-D345-8F30-C4E06C75987D}" destId="{E6233D77-295A-E642-ADAD-A74EF63C23F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C2D7191-A9A2-8B46-A6C5-0E89BB221BA3}"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fr-FR"/>
        </a:p>
      </dgm:t>
    </dgm:pt>
    <dgm:pt modelId="{4220CE6D-C45D-BF4A-8E80-A6A39CE8C362}">
      <dgm:prSet/>
      <dgm:spPr/>
      <dgm:t>
        <a:bodyPr/>
        <a:lstStyle/>
        <a:p>
          <a:r>
            <a:rPr lang="fr-FR" dirty="0">
              <a:latin typeface="Marianne" panose="02000000000000000000" pitchFamily="2" charset="0"/>
            </a:rPr>
            <a:t>Epreuve de certification du BLOC 3</a:t>
          </a:r>
        </a:p>
      </dgm:t>
    </dgm:pt>
    <dgm:pt modelId="{3C322174-C63D-E44C-B19B-75E295421379}" type="parTrans" cxnId="{3E08F591-3440-DA45-9936-16C3D5DB8333}">
      <dgm:prSet/>
      <dgm:spPr/>
      <dgm:t>
        <a:bodyPr/>
        <a:lstStyle/>
        <a:p>
          <a:endParaRPr lang="fr-FR"/>
        </a:p>
      </dgm:t>
    </dgm:pt>
    <dgm:pt modelId="{3FB91CE5-9C10-EC48-B34B-6131F2AA1B1F}" type="sibTrans" cxnId="{3E08F591-3440-DA45-9936-16C3D5DB8333}">
      <dgm:prSet/>
      <dgm:spPr/>
      <dgm:t>
        <a:bodyPr/>
        <a:lstStyle/>
        <a:p>
          <a:endParaRPr lang="fr-FR"/>
        </a:p>
      </dgm:t>
    </dgm:pt>
    <dgm:pt modelId="{5879B9E7-F36F-2947-BFE3-5FA96BA66AE3}">
      <dgm:prSet/>
      <dgm:spPr/>
      <dgm:t>
        <a:bodyPr/>
        <a:lstStyle/>
        <a:p>
          <a:r>
            <a:rPr lang="fr-FR" dirty="0"/>
            <a:t>Sous-épreuve  E33</a:t>
          </a:r>
          <a:br>
            <a:rPr lang="fr-FR" dirty="0"/>
          </a:br>
          <a:r>
            <a:rPr lang="fr-FR" dirty="0"/>
            <a:t>Travail et communication en équipe pluriprofessionnelle</a:t>
          </a:r>
          <a:br>
            <a:rPr lang="fr-FR" dirty="0"/>
          </a:br>
          <a:r>
            <a:rPr lang="fr-FR" dirty="0"/>
            <a:t>CCF - Coefficient 4</a:t>
          </a:r>
          <a:endParaRPr lang="fr-FR" dirty="0">
            <a:latin typeface="Marianne" panose="02000000000000000000" pitchFamily="2" charset="0"/>
          </a:endParaRPr>
        </a:p>
      </dgm:t>
    </dgm:pt>
    <dgm:pt modelId="{C7DB705F-8BEF-6048-915D-CA112FDC345D}" type="parTrans" cxnId="{5FF5C2AC-E534-F04A-9378-3BC833BB2F4C}">
      <dgm:prSet/>
      <dgm:spPr/>
      <dgm:t>
        <a:bodyPr/>
        <a:lstStyle/>
        <a:p>
          <a:endParaRPr lang="fr-FR"/>
        </a:p>
      </dgm:t>
    </dgm:pt>
    <dgm:pt modelId="{110867BD-B6F8-B844-B0AE-D1EFF78D4A22}" type="sibTrans" cxnId="{5FF5C2AC-E534-F04A-9378-3BC833BB2F4C}">
      <dgm:prSet/>
      <dgm:spPr/>
      <dgm:t>
        <a:bodyPr/>
        <a:lstStyle/>
        <a:p>
          <a:endParaRPr lang="fr-FR"/>
        </a:p>
      </dgm:t>
    </dgm:pt>
    <dgm:pt modelId="{955DB250-F20A-FD40-807B-C0CB59E8E64A}" type="pres">
      <dgm:prSet presAssocID="{9C2D7191-A9A2-8B46-A6C5-0E89BB221BA3}" presName="Name0" presStyleCnt="0">
        <dgm:presLayoutVars>
          <dgm:dir/>
          <dgm:resizeHandles val="exact"/>
        </dgm:presLayoutVars>
      </dgm:prSet>
      <dgm:spPr/>
    </dgm:pt>
    <dgm:pt modelId="{53D3A1EF-3AA7-F24A-9D86-98CB41021D26}" type="pres">
      <dgm:prSet presAssocID="{4220CE6D-C45D-BF4A-8E80-A6A39CE8C362}" presName="node" presStyleLbl="node1" presStyleIdx="0" presStyleCnt="2">
        <dgm:presLayoutVars>
          <dgm:bulletEnabled val="1"/>
        </dgm:presLayoutVars>
      </dgm:prSet>
      <dgm:spPr/>
    </dgm:pt>
    <dgm:pt modelId="{309A5C28-AEDF-2D49-85E1-218B9BEC8410}" type="pres">
      <dgm:prSet presAssocID="{3FB91CE5-9C10-EC48-B34B-6131F2AA1B1F}" presName="sibTrans" presStyleLbl="sibTrans2D1" presStyleIdx="0" presStyleCnt="1"/>
      <dgm:spPr/>
    </dgm:pt>
    <dgm:pt modelId="{F75F2681-007A-9D45-BF6D-B52169F155E1}" type="pres">
      <dgm:prSet presAssocID="{3FB91CE5-9C10-EC48-B34B-6131F2AA1B1F}" presName="connectorText" presStyleLbl="sibTrans2D1" presStyleIdx="0" presStyleCnt="1"/>
      <dgm:spPr/>
    </dgm:pt>
    <dgm:pt modelId="{75A613B8-E3CF-A242-9396-974D8B69A4C2}" type="pres">
      <dgm:prSet presAssocID="{5879B9E7-F36F-2947-BFE3-5FA96BA66AE3}" presName="node" presStyleLbl="node1" presStyleIdx="1" presStyleCnt="2" custScaleX="196092">
        <dgm:presLayoutVars>
          <dgm:bulletEnabled val="1"/>
        </dgm:presLayoutVars>
      </dgm:prSet>
      <dgm:spPr/>
    </dgm:pt>
  </dgm:ptLst>
  <dgm:cxnLst>
    <dgm:cxn modelId="{61E14D1F-B1D3-A54A-8BC4-9BF7CDDD9FC9}" type="presOf" srcId="{5879B9E7-F36F-2947-BFE3-5FA96BA66AE3}" destId="{75A613B8-E3CF-A242-9396-974D8B69A4C2}" srcOrd="0" destOrd="0" presId="urn:microsoft.com/office/officeart/2005/8/layout/process1"/>
    <dgm:cxn modelId="{D45CC647-A759-0D4A-B033-514173E8C713}" type="presOf" srcId="{4220CE6D-C45D-BF4A-8E80-A6A39CE8C362}" destId="{53D3A1EF-3AA7-F24A-9D86-98CB41021D26}" srcOrd="0" destOrd="0" presId="urn:microsoft.com/office/officeart/2005/8/layout/process1"/>
    <dgm:cxn modelId="{CD70A652-E62E-DC49-AA0E-3B758D120506}" type="presOf" srcId="{9C2D7191-A9A2-8B46-A6C5-0E89BB221BA3}" destId="{955DB250-F20A-FD40-807B-C0CB59E8E64A}" srcOrd="0" destOrd="0" presId="urn:microsoft.com/office/officeart/2005/8/layout/process1"/>
    <dgm:cxn modelId="{3E08F591-3440-DA45-9936-16C3D5DB8333}" srcId="{9C2D7191-A9A2-8B46-A6C5-0E89BB221BA3}" destId="{4220CE6D-C45D-BF4A-8E80-A6A39CE8C362}" srcOrd="0" destOrd="0" parTransId="{3C322174-C63D-E44C-B19B-75E295421379}" sibTransId="{3FB91CE5-9C10-EC48-B34B-6131F2AA1B1F}"/>
    <dgm:cxn modelId="{5FF5C2AC-E534-F04A-9378-3BC833BB2F4C}" srcId="{9C2D7191-A9A2-8B46-A6C5-0E89BB221BA3}" destId="{5879B9E7-F36F-2947-BFE3-5FA96BA66AE3}" srcOrd="1" destOrd="0" parTransId="{C7DB705F-8BEF-6048-915D-CA112FDC345D}" sibTransId="{110867BD-B6F8-B844-B0AE-D1EFF78D4A22}"/>
    <dgm:cxn modelId="{9F2364AD-EF9D-664B-ABA5-3DDCE8FCA1F9}" type="presOf" srcId="{3FB91CE5-9C10-EC48-B34B-6131F2AA1B1F}" destId="{309A5C28-AEDF-2D49-85E1-218B9BEC8410}" srcOrd="0" destOrd="0" presId="urn:microsoft.com/office/officeart/2005/8/layout/process1"/>
    <dgm:cxn modelId="{9D6644BC-46D9-744F-A43E-3B2B3B797D5E}" type="presOf" srcId="{3FB91CE5-9C10-EC48-B34B-6131F2AA1B1F}" destId="{F75F2681-007A-9D45-BF6D-B52169F155E1}" srcOrd="1" destOrd="0" presId="urn:microsoft.com/office/officeart/2005/8/layout/process1"/>
    <dgm:cxn modelId="{1B18C07D-1D0E-2E46-96EE-C986A4478997}" type="presParOf" srcId="{955DB250-F20A-FD40-807B-C0CB59E8E64A}" destId="{53D3A1EF-3AA7-F24A-9D86-98CB41021D26}" srcOrd="0" destOrd="0" presId="urn:microsoft.com/office/officeart/2005/8/layout/process1"/>
    <dgm:cxn modelId="{1F065D49-7BEB-8A4A-8D11-3072E974193F}" type="presParOf" srcId="{955DB250-F20A-FD40-807B-C0CB59E8E64A}" destId="{309A5C28-AEDF-2D49-85E1-218B9BEC8410}" srcOrd="1" destOrd="0" presId="urn:microsoft.com/office/officeart/2005/8/layout/process1"/>
    <dgm:cxn modelId="{13043C56-9D61-6B40-9530-17F727DC87DD}" type="presParOf" srcId="{309A5C28-AEDF-2D49-85E1-218B9BEC8410}" destId="{F75F2681-007A-9D45-BF6D-B52169F155E1}" srcOrd="0" destOrd="0" presId="urn:microsoft.com/office/officeart/2005/8/layout/process1"/>
    <dgm:cxn modelId="{4D2A1408-8061-C54E-89B4-36A871E3E339}" type="presParOf" srcId="{955DB250-F20A-FD40-807B-C0CB59E8E64A}" destId="{75A613B8-E3CF-A242-9396-974D8B69A4C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056DC77-AA0F-0B49-AB05-32A32E664EFA}" type="doc">
      <dgm:prSet loTypeId="urn:microsoft.com/office/officeart/2005/8/layout/hierarchy4" loCatId="list" qsTypeId="urn:microsoft.com/office/officeart/2005/8/quickstyle/simple1" qsCatId="simple" csTypeId="urn:microsoft.com/office/officeart/2005/8/colors/accent5_3" csCatId="accent5" phldr="1"/>
      <dgm:spPr/>
      <dgm:t>
        <a:bodyPr/>
        <a:lstStyle/>
        <a:p>
          <a:endParaRPr lang="fr-FR"/>
        </a:p>
      </dgm:t>
    </dgm:pt>
    <dgm:pt modelId="{3ACFF0B6-4F86-AB45-BCC1-EB33024E3ACA}">
      <dgm:prSet custT="1"/>
      <dgm:spPr/>
      <dgm:t>
        <a:bodyPr/>
        <a:lstStyle/>
        <a:p>
          <a:r>
            <a:rPr lang="fr-FR" sz="1600" b="0" dirty="0">
              <a:latin typeface="Marianne" panose="02000000000000000000" pitchFamily="2" charset="0"/>
            </a:rPr>
            <a:t>2 situations d’évaluation, fin de première ou en terminale</a:t>
          </a:r>
        </a:p>
        <a:p>
          <a:r>
            <a:rPr lang="fr-FR" sz="1600" b="0" dirty="0">
              <a:latin typeface="Marianne" panose="02000000000000000000" pitchFamily="2" charset="0"/>
            </a:rPr>
            <a:t>Évaluer les compétences mises en œuvre en milieu professionnel lors des activités réalisées en équipe pluridisciplinaire.</a:t>
          </a:r>
        </a:p>
      </dgm:t>
    </dgm:pt>
    <dgm:pt modelId="{E330AC2C-15FA-6E40-9C0F-5C3BFD26317B}" type="parTrans" cxnId="{0B256C13-137E-F445-A1DF-5E3D599FE4E7}">
      <dgm:prSet/>
      <dgm:spPr/>
      <dgm:t>
        <a:bodyPr/>
        <a:lstStyle/>
        <a:p>
          <a:endParaRPr lang="fr-FR"/>
        </a:p>
      </dgm:t>
    </dgm:pt>
    <dgm:pt modelId="{192D0FEC-3AE7-6D43-B157-A1F4467BD749}" type="sibTrans" cxnId="{0B256C13-137E-F445-A1DF-5E3D599FE4E7}">
      <dgm:prSet/>
      <dgm:spPr/>
      <dgm:t>
        <a:bodyPr/>
        <a:lstStyle/>
        <a:p>
          <a:endParaRPr lang="fr-FR"/>
        </a:p>
      </dgm:t>
    </dgm:pt>
    <dgm:pt modelId="{47D43EC5-39BB-834E-901E-E0BBE4E397B5}">
      <dgm:prSet custT="1"/>
      <dgm:spPr/>
      <dgm:t>
        <a:bodyPr/>
        <a:lstStyle/>
        <a:p>
          <a:r>
            <a:rPr lang="fr-FR" sz="1600" b="0">
              <a:latin typeface="Marianne" panose="02000000000000000000" pitchFamily="2" charset="0"/>
            </a:rPr>
            <a:t>En milieu professionnel</a:t>
          </a:r>
          <a:endParaRPr lang="fr-FR" sz="1600" dirty="0">
            <a:latin typeface="Marianne" panose="02000000000000000000" pitchFamily="2" charset="0"/>
          </a:endParaRPr>
        </a:p>
      </dgm:t>
    </dgm:pt>
    <dgm:pt modelId="{9D524BB7-9F18-FE4B-94B5-2740A4923501}" type="parTrans" cxnId="{E48D716F-49C7-D446-8FAB-47A1271467D8}">
      <dgm:prSet/>
      <dgm:spPr/>
      <dgm:t>
        <a:bodyPr/>
        <a:lstStyle/>
        <a:p>
          <a:endParaRPr lang="fr-FR"/>
        </a:p>
      </dgm:t>
    </dgm:pt>
    <dgm:pt modelId="{66622BC6-6F76-3D4F-906A-7BDDFEDE3C42}" type="sibTrans" cxnId="{E48D716F-49C7-D446-8FAB-47A1271467D8}">
      <dgm:prSet/>
      <dgm:spPr/>
      <dgm:t>
        <a:bodyPr/>
        <a:lstStyle/>
        <a:p>
          <a:endParaRPr lang="fr-FR"/>
        </a:p>
      </dgm:t>
    </dgm:pt>
    <dgm:pt modelId="{C4B7DCFD-793D-2B49-B4FF-4DF114AC6E09}">
      <dgm:prSet custT="1"/>
      <dgm:spPr/>
      <dgm:t>
        <a:bodyPr/>
        <a:lstStyle/>
        <a:p>
          <a:r>
            <a:rPr lang="fr-FR" sz="1400" b="0" i="0" u="none" strike="noStrike" baseline="0" dirty="0">
              <a:latin typeface="Marianne" panose="02000000000000000000" pitchFamily="2" charset="0"/>
              <a:ea typeface="+mn-ea"/>
              <a:cs typeface="+mn-cs"/>
            </a:rPr>
            <a:t>L’évaluation porte sur l’ensemble des activités réalisées et des compétences mobilisées</a:t>
          </a:r>
        </a:p>
        <a:p>
          <a:r>
            <a:rPr lang="fr-FR" sz="1400" b="1" dirty="0">
              <a:latin typeface="Marianne" panose="02000000000000000000" pitchFamily="2" charset="0"/>
            </a:rPr>
            <a:t>Lieux de PFMP</a:t>
          </a:r>
          <a:r>
            <a:rPr lang="fr-FR" sz="1400" dirty="0">
              <a:latin typeface="Marianne" panose="02000000000000000000" pitchFamily="2" charset="0"/>
            </a:rPr>
            <a:t>: Établissements de santé, structures médicosociales, structures ou services d’accompagnement de la personne en situation de handicap, services d’aide à domicile </a:t>
          </a:r>
          <a:endParaRPr lang="fr-FR" sz="1400" b="0" i="0" u="none" strike="noStrike" baseline="0" dirty="0">
            <a:latin typeface="Marianne" panose="02000000000000000000" pitchFamily="2" charset="0"/>
            <a:ea typeface="+mn-ea"/>
            <a:cs typeface="+mn-cs"/>
          </a:endParaRPr>
        </a:p>
        <a:p>
          <a:endParaRPr lang="fr-FR" sz="1600" dirty="0">
            <a:latin typeface="Marianne" panose="02000000000000000000" pitchFamily="2" charset="0"/>
          </a:endParaRPr>
        </a:p>
      </dgm:t>
    </dgm:pt>
    <dgm:pt modelId="{94853EC3-9A10-1D47-AB95-6952369D8879}" type="parTrans" cxnId="{1523925A-6BDD-0943-A433-70EB175A8324}">
      <dgm:prSet/>
      <dgm:spPr/>
      <dgm:t>
        <a:bodyPr/>
        <a:lstStyle/>
        <a:p>
          <a:endParaRPr lang="fr-FR"/>
        </a:p>
      </dgm:t>
    </dgm:pt>
    <dgm:pt modelId="{63F2D7C0-00DC-3C44-B22D-5A544D297CA4}" type="sibTrans" cxnId="{1523925A-6BDD-0943-A433-70EB175A8324}">
      <dgm:prSet/>
      <dgm:spPr/>
      <dgm:t>
        <a:bodyPr/>
        <a:lstStyle/>
        <a:p>
          <a:endParaRPr lang="fr-FR"/>
        </a:p>
      </dgm:t>
    </dgm:pt>
    <dgm:pt modelId="{EEA665FB-B434-D44F-BBCB-0D6364EA65E7}">
      <dgm:prSet custT="1"/>
      <dgm:spPr/>
      <dgm:t>
        <a:bodyPr/>
        <a:lstStyle/>
        <a:p>
          <a:r>
            <a:rPr lang="fr-FR" sz="1600" dirty="0">
              <a:latin typeface="Marianne" panose="02000000000000000000" pitchFamily="2" charset="0"/>
            </a:rPr>
            <a:t>En centre de formation</a:t>
          </a:r>
        </a:p>
      </dgm:t>
    </dgm:pt>
    <dgm:pt modelId="{62BB5A3E-692A-DA46-A44E-BD34EDF31593}" type="parTrans" cxnId="{9EC08DF2-CEA6-6B45-9778-1C5AB48B1F59}">
      <dgm:prSet/>
      <dgm:spPr/>
      <dgm:t>
        <a:bodyPr/>
        <a:lstStyle/>
        <a:p>
          <a:endParaRPr lang="fr-FR"/>
        </a:p>
      </dgm:t>
    </dgm:pt>
    <dgm:pt modelId="{D9AF7C59-6CD1-C448-B558-DADE5D5846A5}" type="sibTrans" cxnId="{9EC08DF2-CEA6-6B45-9778-1C5AB48B1F59}">
      <dgm:prSet/>
      <dgm:spPr/>
      <dgm:t>
        <a:bodyPr/>
        <a:lstStyle/>
        <a:p>
          <a:endParaRPr lang="fr-FR"/>
        </a:p>
      </dgm:t>
    </dgm:pt>
    <dgm:pt modelId="{D5600D4D-74F8-0F46-9281-A25E3D6EFE19}">
      <dgm:prSet custT="1"/>
      <dgm:spPr/>
      <dgm:t>
        <a:bodyPr/>
        <a:lstStyle/>
        <a:p>
          <a:r>
            <a:rPr lang="fr-FR" sz="1600" b="0" i="0" u="none" strike="noStrike" baseline="0" dirty="0">
              <a:latin typeface="Marianne" panose="02000000000000000000" pitchFamily="2" charset="0"/>
              <a:ea typeface="+mn-ea"/>
              <a:cs typeface="+mn-cs"/>
            </a:rPr>
            <a:t>L’évaluation prend appui sur un dossier élaboré par le candidat (6 à 8 pages, hors annexe, traitement de texte) au cours d’une période de formation en milieu professionnel (4 semaines)</a:t>
          </a:r>
          <a:endParaRPr lang="fr-FR" sz="1600" dirty="0">
            <a:latin typeface="Marianne" panose="02000000000000000000" pitchFamily="2" charset="0"/>
          </a:endParaRPr>
        </a:p>
      </dgm:t>
    </dgm:pt>
    <dgm:pt modelId="{0B1A3DC2-0785-6A46-858C-B0B56A5714E8}" type="parTrans" cxnId="{361C17D0-F590-274A-B4ED-9048674EA37D}">
      <dgm:prSet/>
      <dgm:spPr/>
      <dgm:t>
        <a:bodyPr/>
        <a:lstStyle/>
        <a:p>
          <a:endParaRPr lang="fr-FR"/>
        </a:p>
      </dgm:t>
    </dgm:pt>
    <dgm:pt modelId="{4B70E559-AECF-C541-87F7-D4283D6467F5}" type="sibTrans" cxnId="{361C17D0-F590-274A-B4ED-9048674EA37D}">
      <dgm:prSet/>
      <dgm:spPr/>
      <dgm:t>
        <a:bodyPr/>
        <a:lstStyle/>
        <a:p>
          <a:endParaRPr lang="fr-FR"/>
        </a:p>
      </dgm:t>
    </dgm:pt>
    <dgm:pt modelId="{235343A5-36D2-894D-A924-2EFC2B688A74}">
      <dgm:prSet custT="1"/>
      <dgm:spPr/>
      <dgm:t>
        <a:bodyPr/>
        <a:lstStyle/>
        <a:p>
          <a:r>
            <a:rPr lang="fr-FR" sz="1600" b="0" i="0" u="none" strike="noStrike" baseline="0">
              <a:latin typeface="Marianne" panose="02000000000000000000" pitchFamily="2" charset="0"/>
              <a:ea typeface="+mn-ea"/>
              <a:cs typeface="+mn-cs"/>
            </a:rPr>
            <a:t>Les deux évaluations sont d’égale valeur</a:t>
          </a:r>
          <a:endParaRPr lang="fr-FR" sz="1600" dirty="0">
            <a:latin typeface="Marianne" panose="02000000000000000000" pitchFamily="2" charset="0"/>
          </a:endParaRPr>
        </a:p>
      </dgm:t>
    </dgm:pt>
    <dgm:pt modelId="{24D3A44D-3644-6948-A077-17F0B06D2002}" type="parTrans" cxnId="{C8FDB803-2808-CB46-86BD-23FEFD61E0CD}">
      <dgm:prSet/>
      <dgm:spPr/>
      <dgm:t>
        <a:bodyPr/>
        <a:lstStyle/>
        <a:p>
          <a:endParaRPr lang="fr-FR"/>
        </a:p>
      </dgm:t>
    </dgm:pt>
    <dgm:pt modelId="{63B18BFD-05F3-2C43-9183-E354BCB167AD}" type="sibTrans" cxnId="{C8FDB803-2808-CB46-86BD-23FEFD61E0CD}">
      <dgm:prSet/>
      <dgm:spPr/>
      <dgm:t>
        <a:bodyPr/>
        <a:lstStyle/>
        <a:p>
          <a:endParaRPr lang="fr-FR"/>
        </a:p>
      </dgm:t>
    </dgm:pt>
    <dgm:pt modelId="{5B4FCDC2-EF32-FE4D-A5DB-54F6590F289A}">
      <dgm:prSet custT="1"/>
      <dgm:spPr/>
      <dgm:t>
        <a:bodyPr/>
        <a:lstStyle/>
        <a:p>
          <a:r>
            <a:rPr lang="fr-FR" sz="1600" b="0" i="0" u="none" strike="noStrike" baseline="0">
              <a:latin typeface="Marianne" panose="02000000000000000000" pitchFamily="2" charset="0"/>
              <a:ea typeface="+mn-ea"/>
              <a:cs typeface="+mn-cs"/>
            </a:rPr>
            <a:t>Le dossier est obligatoirement accompagné d’un document attestant la durée de PFMP (ou d’activités professionnelles pour les apprentis) requise pour cette épreuve, ainsi que d’une fiche d’appréciation renseignée par le responsable de la structure. </a:t>
          </a:r>
          <a:endParaRPr lang="fr-FR" sz="1600" dirty="0">
            <a:latin typeface="Marianne" panose="02000000000000000000" pitchFamily="2" charset="0"/>
          </a:endParaRPr>
        </a:p>
      </dgm:t>
    </dgm:pt>
    <dgm:pt modelId="{AFE8E61B-1F77-D44F-A759-8ADCB9161C55}" type="parTrans" cxnId="{E3E63266-3B3A-144F-A85D-785CF2F218E8}">
      <dgm:prSet/>
      <dgm:spPr/>
      <dgm:t>
        <a:bodyPr/>
        <a:lstStyle/>
        <a:p>
          <a:endParaRPr lang="fr-FR"/>
        </a:p>
      </dgm:t>
    </dgm:pt>
    <dgm:pt modelId="{A118CC83-D098-E840-9455-95F9C7EDF64F}" type="sibTrans" cxnId="{E3E63266-3B3A-144F-A85D-785CF2F218E8}">
      <dgm:prSet/>
      <dgm:spPr/>
      <dgm:t>
        <a:bodyPr/>
        <a:lstStyle/>
        <a:p>
          <a:endParaRPr lang="fr-FR"/>
        </a:p>
      </dgm:t>
    </dgm:pt>
    <dgm:pt modelId="{634F5A9D-41F4-A140-BDD3-5D01403B7C52}" type="pres">
      <dgm:prSet presAssocID="{B056DC77-AA0F-0B49-AB05-32A32E664EFA}" presName="Name0" presStyleCnt="0">
        <dgm:presLayoutVars>
          <dgm:chPref val="1"/>
          <dgm:dir/>
          <dgm:animOne val="branch"/>
          <dgm:animLvl val="lvl"/>
          <dgm:resizeHandles/>
        </dgm:presLayoutVars>
      </dgm:prSet>
      <dgm:spPr/>
    </dgm:pt>
    <dgm:pt modelId="{38EE5BD9-D2C5-614B-A3F0-B48FE1D72CEC}" type="pres">
      <dgm:prSet presAssocID="{3ACFF0B6-4F86-AB45-BCC1-EB33024E3ACA}" presName="vertOne" presStyleCnt="0"/>
      <dgm:spPr/>
    </dgm:pt>
    <dgm:pt modelId="{20D319BD-E91E-274B-9E5D-BBA4F4F22F17}" type="pres">
      <dgm:prSet presAssocID="{3ACFF0B6-4F86-AB45-BCC1-EB33024E3ACA}" presName="txOne" presStyleLbl="node0" presStyleIdx="0" presStyleCnt="1" custScaleY="62349">
        <dgm:presLayoutVars>
          <dgm:chPref val="3"/>
        </dgm:presLayoutVars>
      </dgm:prSet>
      <dgm:spPr/>
    </dgm:pt>
    <dgm:pt modelId="{573979ED-62CC-464E-92AD-37ABB371C979}" type="pres">
      <dgm:prSet presAssocID="{3ACFF0B6-4F86-AB45-BCC1-EB33024E3ACA}" presName="parTransOne" presStyleCnt="0"/>
      <dgm:spPr/>
    </dgm:pt>
    <dgm:pt modelId="{CF783033-F1BF-C046-B83A-99B4A6B2A962}" type="pres">
      <dgm:prSet presAssocID="{3ACFF0B6-4F86-AB45-BCC1-EB33024E3ACA}" presName="horzOne" presStyleCnt="0"/>
      <dgm:spPr/>
    </dgm:pt>
    <dgm:pt modelId="{2747CE5A-E944-174B-B2AD-5D4220FC5175}" type="pres">
      <dgm:prSet presAssocID="{235343A5-36D2-894D-A924-2EFC2B688A74}" presName="vertTwo" presStyleCnt="0"/>
      <dgm:spPr/>
    </dgm:pt>
    <dgm:pt modelId="{18EB95DC-4820-EB4F-9ABD-EA8245903268}" type="pres">
      <dgm:prSet presAssocID="{235343A5-36D2-894D-A924-2EFC2B688A74}" presName="txTwo" presStyleLbl="node2" presStyleIdx="0" presStyleCnt="3" custScaleY="48422" custLinFactNeighborY="-40920">
        <dgm:presLayoutVars>
          <dgm:chPref val="3"/>
        </dgm:presLayoutVars>
      </dgm:prSet>
      <dgm:spPr/>
    </dgm:pt>
    <dgm:pt modelId="{AB6F559D-3CFB-1646-8784-85094F832486}" type="pres">
      <dgm:prSet presAssocID="{235343A5-36D2-894D-A924-2EFC2B688A74}" presName="parTransTwo" presStyleCnt="0"/>
      <dgm:spPr/>
    </dgm:pt>
    <dgm:pt modelId="{BC71C999-9434-0C4F-B50E-F0E02978AC72}" type="pres">
      <dgm:prSet presAssocID="{235343A5-36D2-894D-A924-2EFC2B688A74}" presName="horzTwo" presStyleCnt="0"/>
      <dgm:spPr/>
    </dgm:pt>
    <dgm:pt modelId="{7AD6277F-E336-C644-B89C-BBCF2A5C2D61}" type="pres">
      <dgm:prSet presAssocID="{5B4FCDC2-EF32-FE4D-A5DB-54F6590F289A}" presName="vertThree" presStyleCnt="0"/>
      <dgm:spPr/>
    </dgm:pt>
    <dgm:pt modelId="{58BA3452-8D93-6846-A843-6413BD459708}" type="pres">
      <dgm:prSet presAssocID="{5B4FCDC2-EF32-FE4D-A5DB-54F6590F289A}" presName="txThree" presStyleLbl="node3" presStyleIdx="0" presStyleCnt="3" custScaleY="156511" custLinFactNeighborY="-13091">
        <dgm:presLayoutVars>
          <dgm:chPref val="3"/>
        </dgm:presLayoutVars>
      </dgm:prSet>
      <dgm:spPr/>
    </dgm:pt>
    <dgm:pt modelId="{F17F896D-6BBF-5E44-94D2-6B8DFFF8558F}" type="pres">
      <dgm:prSet presAssocID="{5B4FCDC2-EF32-FE4D-A5DB-54F6590F289A}" presName="horzThree" presStyleCnt="0"/>
      <dgm:spPr/>
    </dgm:pt>
    <dgm:pt modelId="{24C2E699-7873-4B49-9602-0257CE1F033D}" type="pres">
      <dgm:prSet presAssocID="{63B18BFD-05F3-2C43-9183-E354BCB167AD}" presName="sibSpaceTwo" presStyleCnt="0"/>
      <dgm:spPr/>
    </dgm:pt>
    <dgm:pt modelId="{9B23CFF2-04E9-E349-ACCF-B895EDFD75C0}" type="pres">
      <dgm:prSet presAssocID="{47D43EC5-39BB-834E-901E-E0BBE4E397B5}" presName="vertTwo" presStyleCnt="0"/>
      <dgm:spPr/>
    </dgm:pt>
    <dgm:pt modelId="{0C9C687C-D263-234C-8CED-902B1C2F18E7}" type="pres">
      <dgm:prSet presAssocID="{47D43EC5-39BB-834E-901E-E0BBE4E397B5}" presName="txTwo" presStyleLbl="node2" presStyleIdx="1" presStyleCnt="3" custScaleY="48183" custLinFactNeighborY="-47796">
        <dgm:presLayoutVars>
          <dgm:chPref val="3"/>
        </dgm:presLayoutVars>
      </dgm:prSet>
      <dgm:spPr/>
    </dgm:pt>
    <dgm:pt modelId="{C74F02FC-7653-0542-A516-8EEA92D6EED8}" type="pres">
      <dgm:prSet presAssocID="{47D43EC5-39BB-834E-901E-E0BBE4E397B5}" presName="parTransTwo" presStyleCnt="0"/>
      <dgm:spPr/>
    </dgm:pt>
    <dgm:pt modelId="{13CBC4B1-D2CC-404E-84BB-3A90BA811764}" type="pres">
      <dgm:prSet presAssocID="{47D43EC5-39BB-834E-901E-E0BBE4E397B5}" presName="horzTwo" presStyleCnt="0"/>
      <dgm:spPr/>
    </dgm:pt>
    <dgm:pt modelId="{CA79765F-8B20-A740-A0AB-BED614509190}" type="pres">
      <dgm:prSet presAssocID="{C4B7DCFD-793D-2B49-B4FF-4DF114AC6E09}" presName="vertThree" presStyleCnt="0"/>
      <dgm:spPr/>
    </dgm:pt>
    <dgm:pt modelId="{5193E6E6-6922-574E-848D-11D7AF607095}" type="pres">
      <dgm:prSet presAssocID="{C4B7DCFD-793D-2B49-B4FF-4DF114AC6E09}" presName="txThree" presStyleLbl="node3" presStyleIdx="1" presStyleCnt="3" custScaleY="161821" custLinFactNeighborY="-11170">
        <dgm:presLayoutVars>
          <dgm:chPref val="3"/>
        </dgm:presLayoutVars>
      </dgm:prSet>
      <dgm:spPr/>
    </dgm:pt>
    <dgm:pt modelId="{B99C7A2E-C3C0-DB42-8A31-552B23C53EFE}" type="pres">
      <dgm:prSet presAssocID="{C4B7DCFD-793D-2B49-B4FF-4DF114AC6E09}" presName="horzThree" presStyleCnt="0"/>
      <dgm:spPr/>
    </dgm:pt>
    <dgm:pt modelId="{BC802C7B-322A-5A41-944C-37A36E15BF11}" type="pres">
      <dgm:prSet presAssocID="{66622BC6-6F76-3D4F-906A-7BDDFEDE3C42}" presName="sibSpaceTwo" presStyleCnt="0"/>
      <dgm:spPr/>
    </dgm:pt>
    <dgm:pt modelId="{F55BF926-3ACE-F042-AA23-9130E2A8D2F5}" type="pres">
      <dgm:prSet presAssocID="{EEA665FB-B434-D44F-BBCB-0D6364EA65E7}" presName="vertTwo" presStyleCnt="0"/>
      <dgm:spPr/>
    </dgm:pt>
    <dgm:pt modelId="{6E7D67B8-C652-2845-9D91-B535BE0C901C}" type="pres">
      <dgm:prSet presAssocID="{EEA665FB-B434-D44F-BBCB-0D6364EA65E7}" presName="txTwo" presStyleLbl="node2" presStyleIdx="2" presStyleCnt="3" custScaleY="49446" custLinFactNeighborY="-59591">
        <dgm:presLayoutVars>
          <dgm:chPref val="3"/>
        </dgm:presLayoutVars>
      </dgm:prSet>
      <dgm:spPr/>
    </dgm:pt>
    <dgm:pt modelId="{5A16FAA9-A7FF-554C-B8EE-F526B3899C27}" type="pres">
      <dgm:prSet presAssocID="{EEA665FB-B434-D44F-BBCB-0D6364EA65E7}" presName="parTransTwo" presStyleCnt="0"/>
      <dgm:spPr/>
    </dgm:pt>
    <dgm:pt modelId="{A84569E7-BB94-B44F-8496-CAD628E77EC5}" type="pres">
      <dgm:prSet presAssocID="{EEA665FB-B434-D44F-BBCB-0D6364EA65E7}" presName="horzTwo" presStyleCnt="0"/>
      <dgm:spPr/>
    </dgm:pt>
    <dgm:pt modelId="{B01E2D00-330E-1D4F-87E0-D8262B0E0A66}" type="pres">
      <dgm:prSet presAssocID="{D5600D4D-74F8-0F46-9281-A25E3D6EFE19}" presName="vertThree" presStyleCnt="0"/>
      <dgm:spPr/>
    </dgm:pt>
    <dgm:pt modelId="{9F24C105-D58F-3844-859D-0122BA68B118}" type="pres">
      <dgm:prSet presAssocID="{D5600D4D-74F8-0F46-9281-A25E3D6EFE19}" presName="txThree" presStyleLbl="node3" presStyleIdx="2" presStyleCnt="3" custScaleY="163055" custLinFactNeighborX="-535" custLinFactNeighborY="-11044">
        <dgm:presLayoutVars>
          <dgm:chPref val="3"/>
        </dgm:presLayoutVars>
      </dgm:prSet>
      <dgm:spPr/>
    </dgm:pt>
    <dgm:pt modelId="{DDB5FC4E-B326-204C-8794-EF05E0D57B84}" type="pres">
      <dgm:prSet presAssocID="{D5600D4D-74F8-0F46-9281-A25E3D6EFE19}" presName="horzThree" presStyleCnt="0"/>
      <dgm:spPr/>
    </dgm:pt>
  </dgm:ptLst>
  <dgm:cxnLst>
    <dgm:cxn modelId="{C8FDB803-2808-CB46-86BD-23FEFD61E0CD}" srcId="{3ACFF0B6-4F86-AB45-BCC1-EB33024E3ACA}" destId="{235343A5-36D2-894D-A924-2EFC2B688A74}" srcOrd="0" destOrd="0" parTransId="{24D3A44D-3644-6948-A077-17F0B06D2002}" sibTransId="{63B18BFD-05F3-2C43-9183-E354BCB167AD}"/>
    <dgm:cxn modelId="{0B256C13-137E-F445-A1DF-5E3D599FE4E7}" srcId="{B056DC77-AA0F-0B49-AB05-32A32E664EFA}" destId="{3ACFF0B6-4F86-AB45-BCC1-EB33024E3ACA}" srcOrd="0" destOrd="0" parTransId="{E330AC2C-15FA-6E40-9C0F-5C3BFD26317B}" sibTransId="{192D0FEC-3AE7-6D43-B157-A1F4467BD749}"/>
    <dgm:cxn modelId="{8CF1B12B-8549-F149-9691-59F7CA9CB2D9}" type="presOf" srcId="{5B4FCDC2-EF32-FE4D-A5DB-54F6590F289A}" destId="{58BA3452-8D93-6846-A843-6413BD459708}" srcOrd="0" destOrd="0" presId="urn:microsoft.com/office/officeart/2005/8/layout/hierarchy4"/>
    <dgm:cxn modelId="{51ADBC34-0F45-514E-871E-4198DA366E9F}" type="presOf" srcId="{47D43EC5-39BB-834E-901E-E0BBE4E397B5}" destId="{0C9C687C-D263-234C-8CED-902B1C2F18E7}" srcOrd="0" destOrd="0" presId="urn:microsoft.com/office/officeart/2005/8/layout/hierarchy4"/>
    <dgm:cxn modelId="{879BE74C-F4A9-794C-8A4F-5D7461FD77C4}" type="presOf" srcId="{EEA665FB-B434-D44F-BBCB-0D6364EA65E7}" destId="{6E7D67B8-C652-2845-9D91-B535BE0C901C}" srcOrd="0" destOrd="0" presId="urn:microsoft.com/office/officeart/2005/8/layout/hierarchy4"/>
    <dgm:cxn modelId="{1523925A-6BDD-0943-A433-70EB175A8324}" srcId="{47D43EC5-39BB-834E-901E-E0BBE4E397B5}" destId="{C4B7DCFD-793D-2B49-B4FF-4DF114AC6E09}" srcOrd="0" destOrd="0" parTransId="{94853EC3-9A10-1D47-AB95-6952369D8879}" sibTransId="{63F2D7C0-00DC-3C44-B22D-5A544D297CA4}"/>
    <dgm:cxn modelId="{E3E63266-3B3A-144F-A85D-785CF2F218E8}" srcId="{235343A5-36D2-894D-A924-2EFC2B688A74}" destId="{5B4FCDC2-EF32-FE4D-A5DB-54F6590F289A}" srcOrd="0" destOrd="0" parTransId="{AFE8E61B-1F77-D44F-A759-8ADCB9161C55}" sibTransId="{A118CC83-D098-E840-9455-95F9C7EDF64F}"/>
    <dgm:cxn modelId="{E48D716F-49C7-D446-8FAB-47A1271467D8}" srcId="{3ACFF0B6-4F86-AB45-BCC1-EB33024E3ACA}" destId="{47D43EC5-39BB-834E-901E-E0BBE4E397B5}" srcOrd="1" destOrd="0" parTransId="{9D524BB7-9F18-FE4B-94B5-2740A4923501}" sibTransId="{66622BC6-6F76-3D4F-906A-7BDDFEDE3C42}"/>
    <dgm:cxn modelId="{C36F8288-4134-EE4A-BCA4-AAE27A5E05EC}" type="presOf" srcId="{D5600D4D-74F8-0F46-9281-A25E3D6EFE19}" destId="{9F24C105-D58F-3844-859D-0122BA68B118}" srcOrd="0" destOrd="0" presId="urn:microsoft.com/office/officeart/2005/8/layout/hierarchy4"/>
    <dgm:cxn modelId="{73B91FA6-8465-2F48-AEFC-09C7A07116D1}" type="presOf" srcId="{3ACFF0B6-4F86-AB45-BCC1-EB33024E3ACA}" destId="{20D319BD-E91E-274B-9E5D-BBA4F4F22F17}" srcOrd="0" destOrd="0" presId="urn:microsoft.com/office/officeart/2005/8/layout/hierarchy4"/>
    <dgm:cxn modelId="{7B8A8EB3-E952-FC4A-9E18-09E2A5E9135E}" type="presOf" srcId="{B056DC77-AA0F-0B49-AB05-32A32E664EFA}" destId="{634F5A9D-41F4-A140-BDD3-5D01403B7C52}" srcOrd="0" destOrd="0" presId="urn:microsoft.com/office/officeart/2005/8/layout/hierarchy4"/>
    <dgm:cxn modelId="{361C17D0-F590-274A-B4ED-9048674EA37D}" srcId="{EEA665FB-B434-D44F-BBCB-0D6364EA65E7}" destId="{D5600D4D-74F8-0F46-9281-A25E3D6EFE19}" srcOrd="0" destOrd="0" parTransId="{0B1A3DC2-0785-6A46-858C-B0B56A5714E8}" sibTransId="{4B70E559-AECF-C541-87F7-D4283D6467F5}"/>
    <dgm:cxn modelId="{034C93D0-5201-9A42-AECD-49FEB9D5DE99}" type="presOf" srcId="{C4B7DCFD-793D-2B49-B4FF-4DF114AC6E09}" destId="{5193E6E6-6922-574E-848D-11D7AF607095}" srcOrd="0" destOrd="0" presId="urn:microsoft.com/office/officeart/2005/8/layout/hierarchy4"/>
    <dgm:cxn modelId="{706233E8-3CEE-C449-8CCD-7DEDCDA00F9C}" type="presOf" srcId="{235343A5-36D2-894D-A924-2EFC2B688A74}" destId="{18EB95DC-4820-EB4F-9ABD-EA8245903268}" srcOrd="0" destOrd="0" presId="urn:microsoft.com/office/officeart/2005/8/layout/hierarchy4"/>
    <dgm:cxn modelId="{9EC08DF2-CEA6-6B45-9778-1C5AB48B1F59}" srcId="{3ACFF0B6-4F86-AB45-BCC1-EB33024E3ACA}" destId="{EEA665FB-B434-D44F-BBCB-0D6364EA65E7}" srcOrd="2" destOrd="0" parTransId="{62BB5A3E-692A-DA46-A44E-BD34EDF31593}" sibTransId="{D9AF7C59-6CD1-C448-B558-DADE5D5846A5}"/>
    <dgm:cxn modelId="{9DB41672-0CAE-3244-B9C5-08868962BD3E}" type="presParOf" srcId="{634F5A9D-41F4-A140-BDD3-5D01403B7C52}" destId="{38EE5BD9-D2C5-614B-A3F0-B48FE1D72CEC}" srcOrd="0" destOrd="0" presId="urn:microsoft.com/office/officeart/2005/8/layout/hierarchy4"/>
    <dgm:cxn modelId="{E79E73D8-84BE-3D49-9CA8-7FE16AD95E2A}" type="presParOf" srcId="{38EE5BD9-D2C5-614B-A3F0-B48FE1D72CEC}" destId="{20D319BD-E91E-274B-9E5D-BBA4F4F22F17}" srcOrd="0" destOrd="0" presId="urn:microsoft.com/office/officeart/2005/8/layout/hierarchy4"/>
    <dgm:cxn modelId="{235A271D-1F51-F344-97C1-D6BAE8477066}" type="presParOf" srcId="{38EE5BD9-D2C5-614B-A3F0-B48FE1D72CEC}" destId="{573979ED-62CC-464E-92AD-37ABB371C979}" srcOrd="1" destOrd="0" presId="urn:microsoft.com/office/officeart/2005/8/layout/hierarchy4"/>
    <dgm:cxn modelId="{388091E4-05EB-2D49-8EEF-9F9826A05B51}" type="presParOf" srcId="{38EE5BD9-D2C5-614B-A3F0-B48FE1D72CEC}" destId="{CF783033-F1BF-C046-B83A-99B4A6B2A962}" srcOrd="2" destOrd="0" presId="urn:microsoft.com/office/officeart/2005/8/layout/hierarchy4"/>
    <dgm:cxn modelId="{52C1378E-44D3-9F4A-8856-3787370967AD}" type="presParOf" srcId="{CF783033-F1BF-C046-B83A-99B4A6B2A962}" destId="{2747CE5A-E944-174B-B2AD-5D4220FC5175}" srcOrd="0" destOrd="0" presId="urn:microsoft.com/office/officeart/2005/8/layout/hierarchy4"/>
    <dgm:cxn modelId="{F233F387-0E70-914D-A34A-F426CD54BDC6}" type="presParOf" srcId="{2747CE5A-E944-174B-B2AD-5D4220FC5175}" destId="{18EB95DC-4820-EB4F-9ABD-EA8245903268}" srcOrd="0" destOrd="0" presId="urn:microsoft.com/office/officeart/2005/8/layout/hierarchy4"/>
    <dgm:cxn modelId="{668F8064-C55D-B441-B69C-F2457E19E377}" type="presParOf" srcId="{2747CE5A-E944-174B-B2AD-5D4220FC5175}" destId="{AB6F559D-3CFB-1646-8784-85094F832486}" srcOrd="1" destOrd="0" presId="urn:microsoft.com/office/officeart/2005/8/layout/hierarchy4"/>
    <dgm:cxn modelId="{A37681D4-30F3-954F-BCA1-AD8BB92E32BF}" type="presParOf" srcId="{2747CE5A-E944-174B-B2AD-5D4220FC5175}" destId="{BC71C999-9434-0C4F-B50E-F0E02978AC72}" srcOrd="2" destOrd="0" presId="urn:microsoft.com/office/officeart/2005/8/layout/hierarchy4"/>
    <dgm:cxn modelId="{1CC697AC-CD80-4C4D-89AA-B2E104498126}" type="presParOf" srcId="{BC71C999-9434-0C4F-B50E-F0E02978AC72}" destId="{7AD6277F-E336-C644-B89C-BBCF2A5C2D61}" srcOrd="0" destOrd="0" presId="urn:microsoft.com/office/officeart/2005/8/layout/hierarchy4"/>
    <dgm:cxn modelId="{43DF9CCD-5572-7A40-B713-B4E645661EC2}" type="presParOf" srcId="{7AD6277F-E336-C644-B89C-BBCF2A5C2D61}" destId="{58BA3452-8D93-6846-A843-6413BD459708}" srcOrd="0" destOrd="0" presId="urn:microsoft.com/office/officeart/2005/8/layout/hierarchy4"/>
    <dgm:cxn modelId="{FFF868DF-7250-DD4A-8441-C4A31F4A22ED}" type="presParOf" srcId="{7AD6277F-E336-C644-B89C-BBCF2A5C2D61}" destId="{F17F896D-6BBF-5E44-94D2-6B8DFFF8558F}" srcOrd="1" destOrd="0" presId="urn:microsoft.com/office/officeart/2005/8/layout/hierarchy4"/>
    <dgm:cxn modelId="{4ED0FF9E-4666-5A46-A676-B2D27C94B4AE}" type="presParOf" srcId="{CF783033-F1BF-C046-B83A-99B4A6B2A962}" destId="{24C2E699-7873-4B49-9602-0257CE1F033D}" srcOrd="1" destOrd="0" presId="urn:microsoft.com/office/officeart/2005/8/layout/hierarchy4"/>
    <dgm:cxn modelId="{E347B7D3-41E0-AD46-9F8F-9FE8B184571E}" type="presParOf" srcId="{CF783033-F1BF-C046-B83A-99B4A6B2A962}" destId="{9B23CFF2-04E9-E349-ACCF-B895EDFD75C0}" srcOrd="2" destOrd="0" presId="urn:microsoft.com/office/officeart/2005/8/layout/hierarchy4"/>
    <dgm:cxn modelId="{FC6D3F10-4118-DE45-82A0-7CCBF1405A2D}" type="presParOf" srcId="{9B23CFF2-04E9-E349-ACCF-B895EDFD75C0}" destId="{0C9C687C-D263-234C-8CED-902B1C2F18E7}" srcOrd="0" destOrd="0" presId="urn:microsoft.com/office/officeart/2005/8/layout/hierarchy4"/>
    <dgm:cxn modelId="{5845C4EA-A6C5-AB40-AEE2-EFD15CA3437F}" type="presParOf" srcId="{9B23CFF2-04E9-E349-ACCF-B895EDFD75C0}" destId="{C74F02FC-7653-0542-A516-8EEA92D6EED8}" srcOrd="1" destOrd="0" presId="urn:microsoft.com/office/officeart/2005/8/layout/hierarchy4"/>
    <dgm:cxn modelId="{C96CC503-AE11-B449-A756-8FEBF2C50AB4}" type="presParOf" srcId="{9B23CFF2-04E9-E349-ACCF-B895EDFD75C0}" destId="{13CBC4B1-D2CC-404E-84BB-3A90BA811764}" srcOrd="2" destOrd="0" presId="urn:microsoft.com/office/officeart/2005/8/layout/hierarchy4"/>
    <dgm:cxn modelId="{D77F44B7-7EAC-A54A-9AFD-91C364D624A9}" type="presParOf" srcId="{13CBC4B1-D2CC-404E-84BB-3A90BA811764}" destId="{CA79765F-8B20-A740-A0AB-BED614509190}" srcOrd="0" destOrd="0" presId="urn:microsoft.com/office/officeart/2005/8/layout/hierarchy4"/>
    <dgm:cxn modelId="{1A2DA478-0373-D845-81DA-612B93CC922A}" type="presParOf" srcId="{CA79765F-8B20-A740-A0AB-BED614509190}" destId="{5193E6E6-6922-574E-848D-11D7AF607095}" srcOrd="0" destOrd="0" presId="urn:microsoft.com/office/officeart/2005/8/layout/hierarchy4"/>
    <dgm:cxn modelId="{3DD9913A-CC7B-C748-B92B-A62F72FE1B5E}" type="presParOf" srcId="{CA79765F-8B20-A740-A0AB-BED614509190}" destId="{B99C7A2E-C3C0-DB42-8A31-552B23C53EFE}" srcOrd="1" destOrd="0" presId="urn:microsoft.com/office/officeart/2005/8/layout/hierarchy4"/>
    <dgm:cxn modelId="{391BE3EC-9D3C-6847-AA3C-518E7BE9B10D}" type="presParOf" srcId="{CF783033-F1BF-C046-B83A-99B4A6B2A962}" destId="{BC802C7B-322A-5A41-944C-37A36E15BF11}" srcOrd="3" destOrd="0" presId="urn:microsoft.com/office/officeart/2005/8/layout/hierarchy4"/>
    <dgm:cxn modelId="{852467AA-9E0A-494E-A5F8-C0879B276C53}" type="presParOf" srcId="{CF783033-F1BF-C046-B83A-99B4A6B2A962}" destId="{F55BF926-3ACE-F042-AA23-9130E2A8D2F5}" srcOrd="4" destOrd="0" presId="urn:microsoft.com/office/officeart/2005/8/layout/hierarchy4"/>
    <dgm:cxn modelId="{1766BD13-00C5-5442-9E70-BEE3727B464D}" type="presParOf" srcId="{F55BF926-3ACE-F042-AA23-9130E2A8D2F5}" destId="{6E7D67B8-C652-2845-9D91-B535BE0C901C}" srcOrd="0" destOrd="0" presId="urn:microsoft.com/office/officeart/2005/8/layout/hierarchy4"/>
    <dgm:cxn modelId="{4A7C3ED4-E434-A049-A725-75DD7E5496AA}" type="presParOf" srcId="{F55BF926-3ACE-F042-AA23-9130E2A8D2F5}" destId="{5A16FAA9-A7FF-554C-B8EE-F526B3899C27}" srcOrd="1" destOrd="0" presId="urn:microsoft.com/office/officeart/2005/8/layout/hierarchy4"/>
    <dgm:cxn modelId="{886CDE55-129E-8A41-BEBD-5A8755044FAB}" type="presParOf" srcId="{F55BF926-3ACE-F042-AA23-9130E2A8D2F5}" destId="{A84569E7-BB94-B44F-8496-CAD628E77EC5}" srcOrd="2" destOrd="0" presId="urn:microsoft.com/office/officeart/2005/8/layout/hierarchy4"/>
    <dgm:cxn modelId="{04BE6F07-EAD8-5F49-8095-07DBE6BB60F0}" type="presParOf" srcId="{A84569E7-BB94-B44F-8496-CAD628E77EC5}" destId="{B01E2D00-330E-1D4F-87E0-D8262B0E0A66}" srcOrd="0" destOrd="0" presId="urn:microsoft.com/office/officeart/2005/8/layout/hierarchy4"/>
    <dgm:cxn modelId="{5840DA4A-823E-614D-87D8-319C792DCEE7}" type="presParOf" srcId="{B01E2D00-330E-1D4F-87E0-D8262B0E0A66}" destId="{9F24C105-D58F-3844-859D-0122BA68B118}" srcOrd="0" destOrd="0" presId="urn:microsoft.com/office/officeart/2005/8/layout/hierarchy4"/>
    <dgm:cxn modelId="{22764C9D-5404-D54A-81D5-1D95FDBE51BE}" type="presParOf" srcId="{B01E2D00-330E-1D4F-87E0-D8262B0E0A66}" destId="{DDB5FC4E-B326-204C-8794-EF05E0D57B84}"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15FFC32-9C59-2B4D-AD57-F836F9287F13}" type="doc">
      <dgm:prSet loTypeId="urn:microsoft.com/office/officeart/2005/8/layout/hList6" loCatId="list" qsTypeId="urn:microsoft.com/office/officeart/2005/8/quickstyle/simple1" qsCatId="simple" csTypeId="urn:microsoft.com/office/officeart/2005/8/colors/accent5_1" csCatId="accent5" phldr="1"/>
      <dgm:spPr/>
      <dgm:t>
        <a:bodyPr/>
        <a:lstStyle/>
        <a:p>
          <a:endParaRPr lang="fr-FR"/>
        </a:p>
      </dgm:t>
    </dgm:pt>
    <dgm:pt modelId="{BCC47D83-3E3D-BC4E-AE1A-89E2B8989FC7}">
      <dgm:prSet custT="1"/>
      <dgm:spPr/>
      <dgm:t>
        <a:bodyPr/>
        <a:lstStyle/>
        <a:p>
          <a:pPr>
            <a:buClrTx/>
            <a:buSzPts val="2400"/>
            <a:buFont typeface="Wingdings" pitchFamily="2" charset="2"/>
            <a:buChar char="Ø"/>
          </a:pPr>
          <a:r>
            <a:rPr lang="fr-FR" sz="1800" b="1" i="0" u="none" dirty="0">
              <a:latin typeface="Marianne" panose="02000000000000000000" pitchFamily="2" charset="0"/>
            </a:rPr>
            <a:t>EN MILIEU PROFESSIONNEL 40 POINTS</a:t>
          </a:r>
          <a:endParaRPr lang="fr-FR" sz="1800" b="1" dirty="0">
            <a:latin typeface="Marianne" panose="02000000000000000000" pitchFamily="2" charset="0"/>
          </a:endParaRPr>
        </a:p>
      </dgm:t>
    </dgm:pt>
    <dgm:pt modelId="{748EFC5E-F322-F248-8238-7C4BDBE5F25F}" type="parTrans" cxnId="{D0E02C4C-4938-5541-AA91-C0A107667667}">
      <dgm:prSet/>
      <dgm:spPr/>
      <dgm:t>
        <a:bodyPr/>
        <a:lstStyle/>
        <a:p>
          <a:endParaRPr lang="fr-FR"/>
        </a:p>
      </dgm:t>
    </dgm:pt>
    <dgm:pt modelId="{768AC3D2-BB90-2C47-96D2-59F428454255}" type="sibTrans" cxnId="{D0E02C4C-4938-5541-AA91-C0A107667667}">
      <dgm:prSet/>
      <dgm:spPr/>
      <dgm:t>
        <a:bodyPr/>
        <a:lstStyle/>
        <a:p>
          <a:endParaRPr lang="fr-FR"/>
        </a:p>
      </dgm:t>
    </dgm:pt>
    <dgm:pt modelId="{140B8A99-57CF-064F-A266-39A8023CB9AC}">
      <dgm:prSet custT="1"/>
      <dgm:spPr/>
      <dgm:t>
        <a:bodyPr/>
        <a:lstStyle/>
        <a:p>
          <a:r>
            <a:rPr lang="fr-FR" sz="1800" b="0" i="0" u="none" dirty="0">
              <a:latin typeface="Marianne" panose="02000000000000000000" pitchFamily="2" charset="0"/>
            </a:rPr>
            <a:t>Compétences évaluées</a:t>
          </a:r>
        </a:p>
      </dgm:t>
    </dgm:pt>
    <dgm:pt modelId="{2B852254-6508-6B4D-AE60-852A66036A56}" type="parTrans" cxnId="{AEDADD84-24FB-3E44-ACF1-96FDF465EA29}">
      <dgm:prSet/>
      <dgm:spPr/>
      <dgm:t>
        <a:bodyPr/>
        <a:lstStyle/>
        <a:p>
          <a:endParaRPr lang="fr-FR"/>
        </a:p>
      </dgm:t>
    </dgm:pt>
    <dgm:pt modelId="{08E7082D-30F9-104D-A265-F93DEE067F03}" type="sibTrans" cxnId="{AEDADD84-24FB-3E44-ACF1-96FDF465EA29}">
      <dgm:prSet/>
      <dgm:spPr/>
      <dgm:t>
        <a:bodyPr/>
        <a:lstStyle/>
        <a:p>
          <a:endParaRPr lang="fr-FR"/>
        </a:p>
      </dgm:t>
    </dgm:pt>
    <dgm:pt modelId="{0C162F71-D561-B04C-9D38-D4626B406E79}">
      <dgm:prSet custT="1"/>
      <dgm:spPr/>
      <dgm:t>
        <a:bodyPr/>
        <a:lstStyle/>
        <a:p>
          <a:r>
            <a:rPr lang="fr-FR" sz="1200" b="0" i="0" u="none" dirty="0">
              <a:latin typeface="Marianne" panose="02000000000000000000" pitchFamily="2" charset="0"/>
            </a:rPr>
            <a:t>C 3.1. Gérer ses activités en inter agissant avec l’équipe pluriprofessionnelle, dans une posture professionnelle adaptée </a:t>
          </a:r>
          <a:endParaRPr lang="fr-FR" sz="1200" dirty="0">
            <a:latin typeface="Marianne" panose="02000000000000000000" pitchFamily="2" charset="0"/>
          </a:endParaRPr>
        </a:p>
      </dgm:t>
    </dgm:pt>
    <dgm:pt modelId="{FB327641-9267-534E-B48B-EE2B2974E572}" type="parTrans" cxnId="{406C438D-D459-F14F-B645-E457721CE886}">
      <dgm:prSet/>
      <dgm:spPr/>
      <dgm:t>
        <a:bodyPr/>
        <a:lstStyle/>
        <a:p>
          <a:endParaRPr lang="fr-FR"/>
        </a:p>
      </dgm:t>
    </dgm:pt>
    <dgm:pt modelId="{EAFE7EB7-D80B-F440-8708-0EFECDD22040}" type="sibTrans" cxnId="{406C438D-D459-F14F-B645-E457721CE886}">
      <dgm:prSet/>
      <dgm:spPr/>
      <dgm:t>
        <a:bodyPr/>
        <a:lstStyle/>
        <a:p>
          <a:endParaRPr lang="fr-FR"/>
        </a:p>
      </dgm:t>
    </dgm:pt>
    <dgm:pt modelId="{AF91986D-17F7-1B47-963D-05C6E4F04035}">
      <dgm:prSet custT="1"/>
      <dgm:spPr/>
      <dgm:t>
        <a:bodyPr/>
        <a:lstStyle/>
        <a:p>
          <a:r>
            <a:rPr lang="fr-FR" sz="1200" b="0" i="0" u="none" dirty="0">
              <a:latin typeface="Marianne" panose="02000000000000000000" pitchFamily="2" charset="0"/>
            </a:rPr>
            <a:t>C 3.2. Traiter et transmettre des informations en intégrant les différents outils numériques </a:t>
          </a:r>
        </a:p>
      </dgm:t>
    </dgm:pt>
    <dgm:pt modelId="{CC2369A5-81B1-0A45-8AA0-076CD5C5ADE5}" type="parTrans" cxnId="{49F6AFCC-030C-FF41-80FC-923C37794BDB}">
      <dgm:prSet/>
      <dgm:spPr/>
      <dgm:t>
        <a:bodyPr/>
        <a:lstStyle/>
        <a:p>
          <a:endParaRPr lang="fr-FR"/>
        </a:p>
      </dgm:t>
    </dgm:pt>
    <dgm:pt modelId="{97E225A4-6668-6347-B563-416156B0299A}" type="sibTrans" cxnId="{49F6AFCC-030C-FF41-80FC-923C37794BDB}">
      <dgm:prSet/>
      <dgm:spPr/>
      <dgm:t>
        <a:bodyPr/>
        <a:lstStyle/>
        <a:p>
          <a:endParaRPr lang="fr-FR"/>
        </a:p>
      </dgm:t>
    </dgm:pt>
    <dgm:pt modelId="{AFFD2CF5-A711-BB43-842D-4DE7870F0398}">
      <dgm:prSet custT="1"/>
      <dgm:spPr/>
      <dgm:t>
        <a:bodyPr/>
        <a:lstStyle/>
        <a:p>
          <a:r>
            <a:rPr lang="fr-FR" sz="1200" b="0" i="0" u="none" dirty="0">
              <a:latin typeface="Marianne" panose="02000000000000000000" pitchFamily="2" charset="0"/>
            </a:rPr>
            <a:t>C 3.3. Participer à la démarche qualité et à la prévention des risques professionnels </a:t>
          </a:r>
        </a:p>
      </dgm:t>
    </dgm:pt>
    <dgm:pt modelId="{7AD45F18-F107-DA42-B094-5353C3FF2D47}" type="parTrans" cxnId="{E1696EF5-73E9-3246-B893-9FD03F9F3ADF}">
      <dgm:prSet/>
      <dgm:spPr/>
      <dgm:t>
        <a:bodyPr/>
        <a:lstStyle/>
        <a:p>
          <a:endParaRPr lang="fr-FR"/>
        </a:p>
      </dgm:t>
    </dgm:pt>
    <dgm:pt modelId="{0D556C69-CA4A-7244-9D56-75F891FE352C}" type="sibTrans" cxnId="{E1696EF5-73E9-3246-B893-9FD03F9F3ADF}">
      <dgm:prSet/>
      <dgm:spPr/>
      <dgm:t>
        <a:bodyPr/>
        <a:lstStyle/>
        <a:p>
          <a:endParaRPr lang="fr-FR"/>
        </a:p>
      </dgm:t>
    </dgm:pt>
    <dgm:pt modelId="{DB5EFC6F-4205-A84A-BE83-DB91C96154FF}">
      <dgm:prSet custT="1"/>
      <dgm:spPr/>
      <dgm:t>
        <a:bodyPr/>
        <a:lstStyle/>
        <a:p>
          <a:r>
            <a:rPr lang="fr-FR" sz="1200" b="0" i="0" u="none" dirty="0">
              <a:latin typeface="Marianne" panose="02000000000000000000" pitchFamily="2" charset="0"/>
            </a:rPr>
            <a:t>C 3.3.5. Participer à la mise en œuvre de la politique de prévention des infections associées aux soins</a:t>
          </a:r>
        </a:p>
      </dgm:t>
    </dgm:pt>
    <dgm:pt modelId="{DD4A4CD4-2460-9C44-B8BF-62A5A8437F10}" type="parTrans" cxnId="{ECF74BD0-56E8-984A-A8EE-33F8F8E9A7AB}">
      <dgm:prSet/>
      <dgm:spPr/>
      <dgm:t>
        <a:bodyPr/>
        <a:lstStyle/>
        <a:p>
          <a:endParaRPr lang="fr-FR"/>
        </a:p>
      </dgm:t>
    </dgm:pt>
    <dgm:pt modelId="{BBE5F541-C5CD-5B42-B17D-163CC9BB4612}" type="sibTrans" cxnId="{ECF74BD0-56E8-984A-A8EE-33F8F8E9A7AB}">
      <dgm:prSet/>
      <dgm:spPr/>
      <dgm:t>
        <a:bodyPr/>
        <a:lstStyle/>
        <a:p>
          <a:endParaRPr lang="fr-FR"/>
        </a:p>
      </dgm:t>
    </dgm:pt>
    <dgm:pt modelId="{BFFA14CD-92BA-944C-833E-331EC955D9F4}">
      <dgm:prSet custT="1"/>
      <dgm:spPr/>
      <dgm:t>
        <a:bodyPr/>
        <a:lstStyle/>
        <a:p>
          <a:r>
            <a:rPr lang="fr-FR" sz="1200" b="0" i="0" u="none" dirty="0">
              <a:latin typeface="Marianne" panose="02000000000000000000" pitchFamily="2" charset="0"/>
            </a:rPr>
            <a:t>C 3.3.6. Participer à la mise en œuvre d’une démarche de prévention des risques professionnels </a:t>
          </a:r>
        </a:p>
      </dgm:t>
    </dgm:pt>
    <dgm:pt modelId="{B5815764-EE7B-264E-B02B-99A0C126537D}" type="parTrans" cxnId="{2EA61F8C-37B4-264F-B47A-17253F9B22C7}">
      <dgm:prSet/>
      <dgm:spPr/>
      <dgm:t>
        <a:bodyPr/>
        <a:lstStyle/>
        <a:p>
          <a:endParaRPr lang="fr-FR"/>
        </a:p>
      </dgm:t>
    </dgm:pt>
    <dgm:pt modelId="{816ECB24-2976-284E-8098-345BEA32FE56}" type="sibTrans" cxnId="{2EA61F8C-37B4-264F-B47A-17253F9B22C7}">
      <dgm:prSet/>
      <dgm:spPr/>
      <dgm:t>
        <a:bodyPr/>
        <a:lstStyle/>
        <a:p>
          <a:endParaRPr lang="fr-FR"/>
        </a:p>
      </dgm:t>
    </dgm:pt>
    <dgm:pt modelId="{E81F30F7-0E4A-B148-8C3F-D0A739CF1B96}">
      <dgm:prSet custT="1"/>
      <dgm:spPr/>
      <dgm:t>
        <a:bodyPr/>
        <a:lstStyle/>
        <a:p>
          <a:r>
            <a:rPr lang="fr-FR" sz="1200" b="0" i="0" u="none" dirty="0">
              <a:latin typeface="Marianne" panose="02000000000000000000" pitchFamily="2" charset="0"/>
            </a:rPr>
            <a:t>C 3.3.7. Contribuer à l’évaluation de nouveaux matériels et équipements </a:t>
          </a:r>
        </a:p>
      </dgm:t>
    </dgm:pt>
    <dgm:pt modelId="{2F02F777-7F1B-9B4D-BB7C-0DCCE785F292}" type="parTrans" cxnId="{06FE62DF-17A8-A34F-B2C5-D38E295E697A}">
      <dgm:prSet/>
      <dgm:spPr/>
      <dgm:t>
        <a:bodyPr/>
        <a:lstStyle/>
        <a:p>
          <a:endParaRPr lang="fr-FR"/>
        </a:p>
      </dgm:t>
    </dgm:pt>
    <dgm:pt modelId="{2D222B7A-9D79-3547-A13E-C8C502732AAE}" type="sibTrans" cxnId="{06FE62DF-17A8-A34F-B2C5-D38E295E697A}">
      <dgm:prSet/>
      <dgm:spPr/>
      <dgm:t>
        <a:bodyPr/>
        <a:lstStyle/>
        <a:p>
          <a:endParaRPr lang="fr-FR"/>
        </a:p>
      </dgm:t>
    </dgm:pt>
    <dgm:pt modelId="{2FBE74B8-4303-8346-A397-B17A46BB1188}">
      <dgm:prSet custT="1"/>
      <dgm:spPr/>
      <dgm:t>
        <a:bodyPr/>
        <a:lstStyle/>
        <a:p>
          <a:r>
            <a:rPr lang="fr-FR" sz="1200" b="0" i="0" u="none" dirty="0">
              <a:latin typeface="Marianne" panose="02000000000000000000" pitchFamily="2" charset="0"/>
            </a:rPr>
            <a:t>C 3.5. Participer à l’accueil, à l’encadrement et à la formation de stagiaires, à l’accueil des nouveaux agents, des bénévoles.</a:t>
          </a:r>
        </a:p>
      </dgm:t>
    </dgm:pt>
    <dgm:pt modelId="{3084C843-20AA-D541-BBA5-E28A2CF3FFC0}" type="parTrans" cxnId="{A294BAE9-F120-C544-B9D5-7DB3E503C5A7}">
      <dgm:prSet/>
      <dgm:spPr/>
      <dgm:t>
        <a:bodyPr/>
        <a:lstStyle/>
        <a:p>
          <a:endParaRPr lang="fr-FR"/>
        </a:p>
      </dgm:t>
    </dgm:pt>
    <dgm:pt modelId="{A5048DBE-88A2-8447-92B8-3981040CCE73}" type="sibTrans" cxnId="{A294BAE9-F120-C544-B9D5-7DB3E503C5A7}">
      <dgm:prSet/>
      <dgm:spPr/>
      <dgm:t>
        <a:bodyPr/>
        <a:lstStyle/>
        <a:p>
          <a:endParaRPr lang="fr-FR"/>
        </a:p>
      </dgm:t>
    </dgm:pt>
    <dgm:pt modelId="{C86FB709-5425-0243-A1DD-DE0A1CF41C1D}">
      <dgm:prSet custT="1"/>
      <dgm:spPr/>
      <dgm:t>
        <a:bodyPr/>
        <a:lstStyle/>
        <a:p>
          <a:r>
            <a:rPr lang="fr-FR" sz="1800" b="0" i="0" u="none" dirty="0">
              <a:latin typeface="Marianne" panose="02000000000000000000" pitchFamily="2" charset="0"/>
            </a:rPr>
            <a:t>Modalités</a:t>
          </a:r>
        </a:p>
      </dgm:t>
    </dgm:pt>
    <dgm:pt modelId="{90DB3108-58CC-644F-9142-089E70FE3660}" type="parTrans" cxnId="{98A75A1C-532F-8B4B-9131-F695B3BD3F3C}">
      <dgm:prSet/>
      <dgm:spPr/>
      <dgm:t>
        <a:bodyPr/>
        <a:lstStyle/>
        <a:p>
          <a:endParaRPr lang="fr-FR"/>
        </a:p>
      </dgm:t>
    </dgm:pt>
    <dgm:pt modelId="{26E63964-EDDD-2442-B981-71514E681952}" type="sibTrans" cxnId="{98A75A1C-532F-8B4B-9131-F695B3BD3F3C}">
      <dgm:prSet/>
      <dgm:spPr/>
      <dgm:t>
        <a:bodyPr/>
        <a:lstStyle/>
        <a:p>
          <a:endParaRPr lang="fr-FR"/>
        </a:p>
      </dgm:t>
    </dgm:pt>
    <dgm:pt modelId="{FBEAAE42-E14D-8542-9F9C-0AA571AEE33E}">
      <dgm:prSet custT="1"/>
      <dgm:spPr/>
      <dgm:t>
        <a:bodyPr/>
        <a:lstStyle/>
        <a:p>
          <a:r>
            <a:rPr lang="fr-FR" sz="1800" b="0" i="0" u="none" dirty="0">
              <a:latin typeface="Marianne" panose="02000000000000000000" pitchFamily="2" charset="0"/>
            </a:rPr>
            <a:t>En fin de PFMP, un bilan portant sur l’ensemble des activités réalisées et des compétences mobilisées est mené par le tuteur et le professeur de spécialité. </a:t>
          </a:r>
        </a:p>
      </dgm:t>
    </dgm:pt>
    <dgm:pt modelId="{9064170B-6BAA-D44F-BB18-92B2B46608A1}" type="parTrans" cxnId="{07967C10-BB4C-5A4A-BF4D-21F67C244FAA}">
      <dgm:prSet/>
      <dgm:spPr/>
      <dgm:t>
        <a:bodyPr/>
        <a:lstStyle/>
        <a:p>
          <a:endParaRPr lang="fr-FR"/>
        </a:p>
      </dgm:t>
    </dgm:pt>
    <dgm:pt modelId="{38AE6359-3713-5743-BD03-A5D6FB9D363F}" type="sibTrans" cxnId="{07967C10-BB4C-5A4A-BF4D-21F67C244FAA}">
      <dgm:prSet/>
      <dgm:spPr/>
      <dgm:t>
        <a:bodyPr/>
        <a:lstStyle/>
        <a:p>
          <a:endParaRPr lang="fr-FR"/>
        </a:p>
      </dgm:t>
    </dgm:pt>
    <dgm:pt modelId="{BED8A4E5-9F2F-154F-A75F-673F88825790}">
      <dgm:prSet custT="1"/>
      <dgm:spPr/>
      <dgm:t>
        <a:bodyPr/>
        <a:lstStyle/>
        <a:p>
          <a:r>
            <a:rPr lang="fr-FR" sz="1800" b="0" i="0" u="none" dirty="0">
              <a:latin typeface="Marianne" panose="02000000000000000000" pitchFamily="2" charset="0"/>
            </a:rPr>
            <a:t>L’entretien avec le candidat permet également de vérifier la maîtrise des savoirs associés relatifs au bloc 3.</a:t>
          </a:r>
        </a:p>
      </dgm:t>
    </dgm:pt>
    <dgm:pt modelId="{415B56D3-30F7-D04A-B9CD-8DD154B3351B}" type="parTrans" cxnId="{01A6D269-4A27-3D4C-A424-1F1B10A16F8A}">
      <dgm:prSet/>
      <dgm:spPr/>
      <dgm:t>
        <a:bodyPr/>
        <a:lstStyle/>
        <a:p>
          <a:endParaRPr lang="fr-FR"/>
        </a:p>
      </dgm:t>
    </dgm:pt>
    <dgm:pt modelId="{91C05334-C38C-C24E-835B-0B9C3932CC67}" type="sibTrans" cxnId="{01A6D269-4A27-3D4C-A424-1F1B10A16F8A}">
      <dgm:prSet/>
      <dgm:spPr/>
      <dgm:t>
        <a:bodyPr/>
        <a:lstStyle/>
        <a:p>
          <a:endParaRPr lang="fr-FR"/>
        </a:p>
      </dgm:t>
    </dgm:pt>
    <dgm:pt modelId="{FA249A71-D8D3-F040-A568-F876155A5E1E}">
      <dgm:prSet custT="1"/>
      <dgm:spPr/>
      <dgm:t>
        <a:bodyPr/>
        <a:lstStyle/>
        <a:p>
          <a:endParaRPr lang="fr-FR" sz="1800" b="0" i="0" u="none" dirty="0">
            <a:latin typeface="Marianne" panose="02000000000000000000" pitchFamily="2" charset="0"/>
          </a:endParaRPr>
        </a:p>
      </dgm:t>
    </dgm:pt>
    <dgm:pt modelId="{C23D2FA9-8F71-864E-BCDF-1029CE03D912}" type="parTrans" cxnId="{5B7A034F-17E4-F64D-AF4C-9E64EC07DA24}">
      <dgm:prSet/>
      <dgm:spPr/>
      <dgm:t>
        <a:bodyPr/>
        <a:lstStyle/>
        <a:p>
          <a:endParaRPr lang="fr-FR"/>
        </a:p>
      </dgm:t>
    </dgm:pt>
    <dgm:pt modelId="{1D23ED06-81BC-8D40-8C4B-AAF851B5FBB3}" type="sibTrans" cxnId="{5B7A034F-17E4-F64D-AF4C-9E64EC07DA24}">
      <dgm:prSet/>
      <dgm:spPr/>
      <dgm:t>
        <a:bodyPr/>
        <a:lstStyle/>
        <a:p>
          <a:endParaRPr lang="fr-FR"/>
        </a:p>
      </dgm:t>
    </dgm:pt>
    <dgm:pt modelId="{E87B8F9B-A6A7-0849-98CB-69910A097E4D}" type="pres">
      <dgm:prSet presAssocID="{E15FFC32-9C59-2B4D-AD57-F836F9287F13}" presName="Name0" presStyleCnt="0">
        <dgm:presLayoutVars>
          <dgm:dir/>
          <dgm:resizeHandles val="exact"/>
        </dgm:presLayoutVars>
      </dgm:prSet>
      <dgm:spPr/>
    </dgm:pt>
    <dgm:pt modelId="{FB540E75-FEF9-BD4B-8FD8-0E84D2F96317}" type="pres">
      <dgm:prSet presAssocID="{BCC47D83-3E3D-BC4E-AE1A-89E2B8989FC7}" presName="node" presStyleLbl="node1" presStyleIdx="0" presStyleCnt="3" custScaleX="54217">
        <dgm:presLayoutVars>
          <dgm:bulletEnabled val="1"/>
        </dgm:presLayoutVars>
      </dgm:prSet>
      <dgm:spPr/>
    </dgm:pt>
    <dgm:pt modelId="{648EE94A-FC26-9041-BAA7-5878271FA06E}" type="pres">
      <dgm:prSet presAssocID="{768AC3D2-BB90-2C47-96D2-59F428454255}" presName="sibTrans" presStyleCnt="0"/>
      <dgm:spPr/>
    </dgm:pt>
    <dgm:pt modelId="{97DD6F4A-E4E8-634B-8AA1-4A0C46215EA0}" type="pres">
      <dgm:prSet presAssocID="{140B8A99-57CF-064F-A266-39A8023CB9AC}" presName="node" presStyleLbl="node1" presStyleIdx="1" presStyleCnt="3">
        <dgm:presLayoutVars>
          <dgm:bulletEnabled val="1"/>
        </dgm:presLayoutVars>
      </dgm:prSet>
      <dgm:spPr/>
    </dgm:pt>
    <dgm:pt modelId="{0394D881-6B7A-3441-BB63-2D5FDB673ED0}" type="pres">
      <dgm:prSet presAssocID="{08E7082D-30F9-104D-A265-F93DEE067F03}" presName="sibTrans" presStyleCnt="0"/>
      <dgm:spPr/>
    </dgm:pt>
    <dgm:pt modelId="{993DF6B1-CF6A-7446-966E-9FCC26A0DF23}" type="pres">
      <dgm:prSet presAssocID="{C86FB709-5425-0243-A1DD-DE0A1CF41C1D}" presName="node" presStyleLbl="node1" presStyleIdx="2" presStyleCnt="3">
        <dgm:presLayoutVars>
          <dgm:bulletEnabled val="1"/>
        </dgm:presLayoutVars>
      </dgm:prSet>
      <dgm:spPr/>
    </dgm:pt>
  </dgm:ptLst>
  <dgm:cxnLst>
    <dgm:cxn modelId="{07967C10-BB4C-5A4A-BF4D-21F67C244FAA}" srcId="{C86FB709-5425-0243-A1DD-DE0A1CF41C1D}" destId="{FBEAAE42-E14D-8542-9F9C-0AA571AEE33E}" srcOrd="0" destOrd="0" parTransId="{9064170B-6BAA-D44F-BB18-92B2B46608A1}" sibTransId="{38AE6359-3713-5743-BD03-A5D6FB9D363F}"/>
    <dgm:cxn modelId="{6B39C911-11CB-A84A-940B-377BE2F5260B}" type="presOf" srcId="{0C162F71-D561-B04C-9D38-D4626B406E79}" destId="{97DD6F4A-E4E8-634B-8AA1-4A0C46215EA0}" srcOrd="0" destOrd="1" presId="urn:microsoft.com/office/officeart/2005/8/layout/hList6"/>
    <dgm:cxn modelId="{98A75A1C-532F-8B4B-9131-F695B3BD3F3C}" srcId="{E15FFC32-9C59-2B4D-AD57-F836F9287F13}" destId="{C86FB709-5425-0243-A1DD-DE0A1CF41C1D}" srcOrd="2" destOrd="0" parTransId="{90DB3108-58CC-644F-9142-089E70FE3660}" sibTransId="{26E63964-EDDD-2442-B981-71514E681952}"/>
    <dgm:cxn modelId="{B8821F1D-D76A-DE4C-B4C8-346B614C7117}" type="presOf" srcId="{FA249A71-D8D3-F040-A568-F876155A5E1E}" destId="{993DF6B1-CF6A-7446-966E-9FCC26A0DF23}" srcOrd="0" destOrd="2" presId="urn:microsoft.com/office/officeart/2005/8/layout/hList6"/>
    <dgm:cxn modelId="{A99F0D2C-4179-884B-BFE4-9EF411C465F1}" type="presOf" srcId="{DB5EFC6F-4205-A84A-BE83-DB91C96154FF}" destId="{97DD6F4A-E4E8-634B-8AA1-4A0C46215EA0}" srcOrd="0" destOrd="4" presId="urn:microsoft.com/office/officeart/2005/8/layout/hList6"/>
    <dgm:cxn modelId="{16FBA02F-DE84-0845-8C0D-ED5A74EF059E}" type="presOf" srcId="{BFFA14CD-92BA-944C-833E-331EC955D9F4}" destId="{97DD6F4A-E4E8-634B-8AA1-4A0C46215EA0}" srcOrd="0" destOrd="5" presId="urn:microsoft.com/office/officeart/2005/8/layout/hList6"/>
    <dgm:cxn modelId="{A2A2563E-1350-5548-BCD4-0D43A27A81FF}" type="presOf" srcId="{140B8A99-57CF-064F-A266-39A8023CB9AC}" destId="{97DD6F4A-E4E8-634B-8AA1-4A0C46215EA0}" srcOrd="0" destOrd="0" presId="urn:microsoft.com/office/officeart/2005/8/layout/hList6"/>
    <dgm:cxn modelId="{D0E02C4C-4938-5541-AA91-C0A107667667}" srcId="{E15FFC32-9C59-2B4D-AD57-F836F9287F13}" destId="{BCC47D83-3E3D-BC4E-AE1A-89E2B8989FC7}" srcOrd="0" destOrd="0" parTransId="{748EFC5E-F322-F248-8238-7C4BDBE5F25F}" sibTransId="{768AC3D2-BB90-2C47-96D2-59F428454255}"/>
    <dgm:cxn modelId="{5B7A034F-17E4-F64D-AF4C-9E64EC07DA24}" srcId="{C86FB709-5425-0243-A1DD-DE0A1CF41C1D}" destId="{FA249A71-D8D3-F040-A568-F876155A5E1E}" srcOrd="1" destOrd="0" parTransId="{C23D2FA9-8F71-864E-BCDF-1029CE03D912}" sibTransId="{1D23ED06-81BC-8D40-8C4B-AAF851B5FBB3}"/>
    <dgm:cxn modelId="{6C6D5E5D-9451-8E4B-94E0-3537EF5FD67C}" type="presOf" srcId="{FBEAAE42-E14D-8542-9F9C-0AA571AEE33E}" destId="{993DF6B1-CF6A-7446-966E-9FCC26A0DF23}" srcOrd="0" destOrd="1" presId="urn:microsoft.com/office/officeart/2005/8/layout/hList6"/>
    <dgm:cxn modelId="{F612E762-3ACB-994A-8A44-9E43A9510539}" type="presOf" srcId="{E15FFC32-9C59-2B4D-AD57-F836F9287F13}" destId="{E87B8F9B-A6A7-0849-98CB-69910A097E4D}" srcOrd="0" destOrd="0" presId="urn:microsoft.com/office/officeart/2005/8/layout/hList6"/>
    <dgm:cxn modelId="{01A6D269-4A27-3D4C-A424-1F1B10A16F8A}" srcId="{C86FB709-5425-0243-A1DD-DE0A1CF41C1D}" destId="{BED8A4E5-9F2F-154F-A75F-673F88825790}" srcOrd="2" destOrd="0" parTransId="{415B56D3-30F7-D04A-B9CD-8DD154B3351B}" sibTransId="{91C05334-C38C-C24E-835B-0B9C3932CC67}"/>
    <dgm:cxn modelId="{F5AE5B6C-71E3-C842-B26A-1BDA2C2456F4}" type="presOf" srcId="{AF91986D-17F7-1B47-963D-05C6E4F04035}" destId="{97DD6F4A-E4E8-634B-8AA1-4A0C46215EA0}" srcOrd="0" destOrd="2" presId="urn:microsoft.com/office/officeart/2005/8/layout/hList6"/>
    <dgm:cxn modelId="{4E212B7F-F014-514D-B15F-CD5F03CEB7DC}" type="presOf" srcId="{BCC47D83-3E3D-BC4E-AE1A-89E2B8989FC7}" destId="{FB540E75-FEF9-BD4B-8FD8-0E84D2F96317}" srcOrd="0" destOrd="0" presId="urn:microsoft.com/office/officeart/2005/8/layout/hList6"/>
    <dgm:cxn modelId="{AEDADD84-24FB-3E44-ACF1-96FDF465EA29}" srcId="{E15FFC32-9C59-2B4D-AD57-F836F9287F13}" destId="{140B8A99-57CF-064F-A266-39A8023CB9AC}" srcOrd="1" destOrd="0" parTransId="{2B852254-6508-6B4D-AE60-852A66036A56}" sibTransId="{08E7082D-30F9-104D-A265-F93DEE067F03}"/>
    <dgm:cxn modelId="{2EA61F8C-37B4-264F-B47A-17253F9B22C7}" srcId="{140B8A99-57CF-064F-A266-39A8023CB9AC}" destId="{BFFA14CD-92BA-944C-833E-331EC955D9F4}" srcOrd="4" destOrd="0" parTransId="{B5815764-EE7B-264E-B02B-99A0C126537D}" sibTransId="{816ECB24-2976-284E-8098-345BEA32FE56}"/>
    <dgm:cxn modelId="{406C438D-D459-F14F-B645-E457721CE886}" srcId="{140B8A99-57CF-064F-A266-39A8023CB9AC}" destId="{0C162F71-D561-B04C-9D38-D4626B406E79}" srcOrd="0" destOrd="0" parTransId="{FB327641-9267-534E-B48B-EE2B2974E572}" sibTransId="{EAFE7EB7-D80B-F440-8708-0EFECDD22040}"/>
    <dgm:cxn modelId="{D26B37A0-1A5D-1140-9915-35B81448949C}" type="presOf" srcId="{C86FB709-5425-0243-A1DD-DE0A1CF41C1D}" destId="{993DF6B1-CF6A-7446-966E-9FCC26A0DF23}" srcOrd="0" destOrd="0" presId="urn:microsoft.com/office/officeart/2005/8/layout/hList6"/>
    <dgm:cxn modelId="{C38D99AC-4438-7949-88B2-642AA8A4CD8D}" type="presOf" srcId="{2FBE74B8-4303-8346-A397-B17A46BB1188}" destId="{97DD6F4A-E4E8-634B-8AA1-4A0C46215EA0}" srcOrd="0" destOrd="7" presId="urn:microsoft.com/office/officeart/2005/8/layout/hList6"/>
    <dgm:cxn modelId="{49F6AFCC-030C-FF41-80FC-923C37794BDB}" srcId="{140B8A99-57CF-064F-A266-39A8023CB9AC}" destId="{AF91986D-17F7-1B47-963D-05C6E4F04035}" srcOrd="1" destOrd="0" parTransId="{CC2369A5-81B1-0A45-8AA0-076CD5C5ADE5}" sibTransId="{97E225A4-6668-6347-B563-416156B0299A}"/>
    <dgm:cxn modelId="{ECF74BD0-56E8-984A-A8EE-33F8F8E9A7AB}" srcId="{140B8A99-57CF-064F-A266-39A8023CB9AC}" destId="{DB5EFC6F-4205-A84A-BE83-DB91C96154FF}" srcOrd="3" destOrd="0" parTransId="{DD4A4CD4-2460-9C44-B8BF-62A5A8437F10}" sibTransId="{BBE5F541-C5CD-5B42-B17D-163CC9BB4612}"/>
    <dgm:cxn modelId="{06FE62DF-17A8-A34F-B2C5-D38E295E697A}" srcId="{140B8A99-57CF-064F-A266-39A8023CB9AC}" destId="{E81F30F7-0E4A-B148-8C3F-D0A739CF1B96}" srcOrd="5" destOrd="0" parTransId="{2F02F777-7F1B-9B4D-BB7C-0DCCE785F292}" sibTransId="{2D222B7A-9D79-3547-A13E-C8C502732AAE}"/>
    <dgm:cxn modelId="{BE00D6E2-94A0-DC49-B8A0-3E289BAB5E05}" type="presOf" srcId="{E81F30F7-0E4A-B148-8C3F-D0A739CF1B96}" destId="{97DD6F4A-E4E8-634B-8AA1-4A0C46215EA0}" srcOrd="0" destOrd="6" presId="urn:microsoft.com/office/officeart/2005/8/layout/hList6"/>
    <dgm:cxn modelId="{43D99BE6-7E63-2547-84E4-8741D6FAB411}" type="presOf" srcId="{AFFD2CF5-A711-BB43-842D-4DE7870F0398}" destId="{97DD6F4A-E4E8-634B-8AA1-4A0C46215EA0}" srcOrd="0" destOrd="3" presId="urn:microsoft.com/office/officeart/2005/8/layout/hList6"/>
    <dgm:cxn modelId="{A294BAE9-F120-C544-B9D5-7DB3E503C5A7}" srcId="{140B8A99-57CF-064F-A266-39A8023CB9AC}" destId="{2FBE74B8-4303-8346-A397-B17A46BB1188}" srcOrd="6" destOrd="0" parTransId="{3084C843-20AA-D541-BBA5-E28A2CF3FFC0}" sibTransId="{A5048DBE-88A2-8447-92B8-3981040CCE73}"/>
    <dgm:cxn modelId="{525A64F4-039F-EB40-A488-9EA31EE6CA16}" type="presOf" srcId="{BED8A4E5-9F2F-154F-A75F-673F88825790}" destId="{993DF6B1-CF6A-7446-966E-9FCC26A0DF23}" srcOrd="0" destOrd="3" presId="urn:microsoft.com/office/officeart/2005/8/layout/hList6"/>
    <dgm:cxn modelId="{E1696EF5-73E9-3246-B893-9FD03F9F3ADF}" srcId="{140B8A99-57CF-064F-A266-39A8023CB9AC}" destId="{AFFD2CF5-A711-BB43-842D-4DE7870F0398}" srcOrd="2" destOrd="0" parTransId="{7AD45F18-F107-DA42-B094-5353C3FF2D47}" sibTransId="{0D556C69-CA4A-7244-9D56-75F891FE352C}"/>
    <dgm:cxn modelId="{8AFE0408-9358-A74E-B62B-B9934A1A7200}" type="presParOf" srcId="{E87B8F9B-A6A7-0849-98CB-69910A097E4D}" destId="{FB540E75-FEF9-BD4B-8FD8-0E84D2F96317}" srcOrd="0" destOrd="0" presId="urn:microsoft.com/office/officeart/2005/8/layout/hList6"/>
    <dgm:cxn modelId="{6C977F4F-81D2-5C40-B590-BC07A9866EC4}" type="presParOf" srcId="{E87B8F9B-A6A7-0849-98CB-69910A097E4D}" destId="{648EE94A-FC26-9041-BAA7-5878271FA06E}" srcOrd="1" destOrd="0" presId="urn:microsoft.com/office/officeart/2005/8/layout/hList6"/>
    <dgm:cxn modelId="{E1CDFEB6-2F54-F645-855C-9D1A7451A728}" type="presParOf" srcId="{E87B8F9B-A6A7-0849-98CB-69910A097E4D}" destId="{97DD6F4A-E4E8-634B-8AA1-4A0C46215EA0}" srcOrd="2" destOrd="0" presId="urn:microsoft.com/office/officeart/2005/8/layout/hList6"/>
    <dgm:cxn modelId="{0C8EB5F2-EEE2-D047-8E89-E61629A3FE71}" type="presParOf" srcId="{E87B8F9B-A6A7-0849-98CB-69910A097E4D}" destId="{0394D881-6B7A-3441-BB63-2D5FDB673ED0}" srcOrd="3" destOrd="0" presId="urn:microsoft.com/office/officeart/2005/8/layout/hList6"/>
    <dgm:cxn modelId="{D8847BB8-2C45-2542-886E-65AD552DD421}" type="presParOf" srcId="{E87B8F9B-A6A7-0849-98CB-69910A097E4D}" destId="{993DF6B1-CF6A-7446-966E-9FCC26A0DF2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15FFC32-9C59-2B4D-AD57-F836F9287F13}" type="doc">
      <dgm:prSet loTypeId="urn:microsoft.com/office/officeart/2005/8/layout/hList6" loCatId="list" qsTypeId="urn:microsoft.com/office/officeart/2005/8/quickstyle/simple1" qsCatId="simple" csTypeId="urn:microsoft.com/office/officeart/2005/8/colors/accent5_1" csCatId="accent5" phldr="1"/>
      <dgm:spPr/>
      <dgm:t>
        <a:bodyPr/>
        <a:lstStyle/>
        <a:p>
          <a:endParaRPr lang="fr-FR"/>
        </a:p>
      </dgm:t>
    </dgm:pt>
    <dgm:pt modelId="{BCC47D83-3E3D-BC4E-AE1A-89E2B8989FC7}">
      <dgm:prSet custT="1"/>
      <dgm:spPr/>
      <dgm:t>
        <a:bodyPr/>
        <a:lstStyle/>
        <a:p>
          <a:pPr>
            <a:buClrTx/>
            <a:buSzPts val="2400"/>
            <a:buFont typeface="Wingdings" pitchFamily="2" charset="2"/>
            <a:buChar char="Ø"/>
          </a:pPr>
          <a:r>
            <a:rPr lang="fr-FR" sz="1800" b="1" i="0" u="none" dirty="0">
              <a:latin typeface="Marianne" panose="02000000000000000000" pitchFamily="2" charset="0"/>
            </a:rPr>
            <a:t>EN CENTRE DE FORMATION</a:t>
          </a:r>
          <a:br>
            <a:rPr lang="fr-FR" sz="1800" b="1" i="0" u="none" dirty="0">
              <a:latin typeface="Marianne" panose="02000000000000000000" pitchFamily="2" charset="0"/>
            </a:rPr>
          </a:br>
          <a:r>
            <a:rPr lang="fr-FR" sz="1800" b="1" i="0" u="none" dirty="0">
              <a:latin typeface="Marianne" panose="02000000000000000000" pitchFamily="2" charset="0"/>
            </a:rPr>
            <a:t>40 POINTS</a:t>
          </a:r>
          <a:endParaRPr lang="fr-FR" sz="1800" b="1" dirty="0">
            <a:latin typeface="Marianne" panose="02000000000000000000" pitchFamily="2" charset="0"/>
          </a:endParaRPr>
        </a:p>
      </dgm:t>
    </dgm:pt>
    <dgm:pt modelId="{748EFC5E-F322-F248-8238-7C4BDBE5F25F}" type="parTrans" cxnId="{D0E02C4C-4938-5541-AA91-C0A107667667}">
      <dgm:prSet/>
      <dgm:spPr/>
      <dgm:t>
        <a:bodyPr/>
        <a:lstStyle/>
        <a:p>
          <a:endParaRPr lang="fr-FR"/>
        </a:p>
      </dgm:t>
    </dgm:pt>
    <dgm:pt modelId="{768AC3D2-BB90-2C47-96D2-59F428454255}" type="sibTrans" cxnId="{D0E02C4C-4938-5541-AA91-C0A107667667}">
      <dgm:prSet/>
      <dgm:spPr/>
      <dgm:t>
        <a:bodyPr/>
        <a:lstStyle/>
        <a:p>
          <a:endParaRPr lang="fr-FR"/>
        </a:p>
      </dgm:t>
    </dgm:pt>
    <dgm:pt modelId="{140B8A99-57CF-064F-A266-39A8023CB9AC}">
      <dgm:prSet custT="1"/>
      <dgm:spPr/>
      <dgm:t>
        <a:bodyPr/>
        <a:lstStyle/>
        <a:p>
          <a:r>
            <a:rPr lang="fr-FR" sz="1800" b="0" i="0" u="none" dirty="0">
              <a:latin typeface="Marianne" panose="02000000000000000000" pitchFamily="2" charset="0"/>
            </a:rPr>
            <a:t>Compétences évaluées</a:t>
          </a:r>
        </a:p>
      </dgm:t>
    </dgm:pt>
    <dgm:pt modelId="{2B852254-6508-6B4D-AE60-852A66036A56}" type="parTrans" cxnId="{AEDADD84-24FB-3E44-ACF1-96FDF465EA29}">
      <dgm:prSet/>
      <dgm:spPr/>
      <dgm:t>
        <a:bodyPr/>
        <a:lstStyle/>
        <a:p>
          <a:endParaRPr lang="fr-FR"/>
        </a:p>
      </dgm:t>
    </dgm:pt>
    <dgm:pt modelId="{08E7082D-30F9-104D-A265-F93DEE067F03}" type="sibTrans" cxnId="{AEDADD84-24FB-3E44-ACF1-96FDF465EA29}">
      <dgm:prSet/>
      <dgm:spPr/>
      <dgm:t>
        <a:bodyPr/>
        <a:lstStyle/>
        <a:p>
          <a:endParaRPr lang="fr-FR"/>
        </a:p>
      </dgm:t>
    </dgm:pt>
    <dgm:pt modelId="{0C162F71-D561-B04C-9D38-D4626B406E79}">
      <dgm:prSet custT="1"/>
      <dgm:spPr/>
      <dgm:t>
        <a:bodyPr/>
        <a:lstStyle/>
        <a:p>
          <a:r>
            <a:rPr lang="fr-FR" sz="1400" b="0" dirty="0">
              <a:latin typeface="Marianne" panose="02000000000000000000" pitchFamily="2" charset="0"/>
            </a:rPr>
            <a:t>C 3.3. Participer à la démarche qualité et à la prévention des risques professionnels </a:t>
          </a:r>
          <a:endParaRPr lang="fr-FR" sz="1400" dirty="0">
            <a:latin typeface="Marianne" panose="02000000000000000000" pitchFamily="2" charset="0"/>
          </a:endParaRPr>
        </a:p>
      </dgm:t>
    </dgm:pt>
    <dgm:pt modelId="{FB327641-9267-534E-B48B-EE2B2974E572}" type="parTrans" cxnId="{406C438D-D459-F14F-B645-E457721CE886}">
      <dgm:prSet/>
      <dgm:spPr/>
      <dgm:t>
        <a:bodyPr/>
        <a:lstStyle/>
        <a:p>
          <a:endParaRPr lang="fr-FR"/>
        </a:p>
      </dgm:t>
    </dgm:pt>
    <dgm:pt modelId="{EAFE7EB7-D80B-F440-8708-0EFECDD22040}" type="sibTrans" cxnId="{406C438D-D459-F14F-B645-E457721CE886}">
      <dgm:prSet/>
      <dgm:spPr/>
      <dgm:t>
        <a:bodyPr/>
        <a:lstStyle/>
        <a:p>
          <a:endParaRPr lang="fr-FR"/>
        </a:p>
      </dgm:t>
    </dgm:pt>
    <dgm:pt modelId="{C86FB709-5425-0243-A1DD-DE0A1CF41C1D}">
      <dgm:prSet custT="1"/>
      <dgm:spPr/>
      <dgm:t>
        <a:bodyPr/>
        <a:lstStyle/>
        <a:p>
          <a:r>
            <a:rPr lang="fr-FR" sz="1800" b="0" i="0" u="none" dirty="0">
              <a:latin typeface="Marianne" panose="02000000000000000000" pitchFamily="2" charset="0"/>
            </a:rPr>
            <a:t>Modalités</a:t>
          </a:r>
        </a:p>
      </dgm:t>
    </dgm:pt>
    <dgm:pt modelId="{90DB3108-58CC-644F-9142-089E70FE3660}" type="parTrans" cxnId="{98A75A1C-532F-8B4B-9131-F695B3BD3F3C}">
      <dgm:prSet/>
      <dgm:spPr/>
      <dgm:t>
        <a:bodyPr/>
        <a:lstStyle/>
        <a:p>
          <a:endParaRPr lang="fr-FR"/>
        </a:p>
      </dgm:t>
    </dgm:pt>
    <dgm:pt modelId="{26E63964-EDDD-2442-B981-71514E681952}" type="sibTrans" cxnId="{98A75A1C-532F-8B4B-9131-F695B3BD3F3C}">
      <dgm:prSet/>
      <dgm:spPr/>
      <dgm:t>
        <a:bodyPr/>
        <a:lstStyle/>
        <a:p>
          <a:endParaRPr lang="fr-FR"/>
        </a:p>
      </dgm:t>
    </dgm:pt>
    <dgm:pt modelId="{FBEAAE42-E14D-8542-9F9C-0AA571AEE33E}">
      <dgm:prSet custT="1"/>
      <dgm:spPr/>
      <dgm:t>
        <a:bodyPr/>
        <a:lstStyle/>
        <a:p>
          <a:r>
            <a:rPr lang="fr-FR" sz="1400" b="0" dirty="0">
              <a:latin typeface="Marianne" panose="02000000000000000000" pitchFamily="2" charset="0"/>
              <a:ea typeface="+mn-ea"/>
              <a:cs typeface="+mn-cs"/>
            </a:rPr>
            <a:t>La note de cette situation d’évaluation résulte : </a:t>
          </a:r>
          <a:endParaRPr lang="fr-FR" sz="1400" b="0" i="0" u="none" dirty="0">
            <a:latin typeface="Marianne" panose="02000000000000000000" pitchFamily="2" charset="0"/>
          </a:endParaRPr>
        </a:p>
      </dgm:t>
    </dgm:pt>
    <dgm:pt modelId="{9064170B-6BAA-D44F-BB18-92B2B46608A1}" type="parTrans" cxnId="{07967C10-BB4C-5A4A-BF4D-21F67C244FAA}">
      <dgm:prSet/>
      <dgm:spPr/>
      <dgm:t>
        <a:bodyPr/>
        <a:lstStyle/>
        <a:p>
          <a:endParaRPr lang="fr-FR"/>
        </a:p>
      </dgm:t>
    </dgm:pt>
    <dgm:pt modelId="{38AE6359-3713-5743-BD03-A5D6FB9D363F}" type="sibTrans" cxnId="{07967C10-BB4C-5A4A-BF4D-21F67C244FAA}">
      <dgm:prSet/>
      <dgm:spPr/>
      <dgm:t>
        <a:bodyPr/>
        <a:lstStyle/>
        <a:p>
          <a:endParaRPr lang="fr-FR"/>
        </a:p>
      </dgm:t>
    </dgm:pt>
    <dgm:pt modelId="{C52037AC-48CD-294A-8572-B36E923D7672}">
      <dgm:prSet custT="1"/>
      <dgm:spPr/>
      <dgm:t>
        <a:bodyPr/>
        <a:lstStyle/>
        <a:p>
          <a:r>
            <a:rPr lang="fr-FR" sz="1400" b="0" dirty="0">
              <a:latin typeface="Marianne" panose="02000000000000000000" pitchFamily="2" charset="0"/>
            </a:rPr>
            <a:t>C 3.3.1. Participer à la mise en œuvre de la démarche qualité définie dans la structure </a:t>
          </a:r>
        </a:p>
      </dgm:t>
    </dgm:pt>
    <dgm:pt modelId="{51EBC236-A7E2-F840-92FB-FBDE82526425}" type="parTrans" cxnId="{31C7C080-AD84-9F42-80E2-661B66EB9ED4}">
      <dgm:prSet/>
      <dgm:spPr/>
      <dgm:t>
        <a:bodyPr/>
        <a:lstStyle/>
        <a:p>
          <a:endParaRPr lang="fr-FR"/>
        </a:p>
      </dgm:t>
    </dgm:pt>
    <dgm:pt modelId="{A14947EA-9A0C-434E-BF01-96FCF24C78E9}" type="sibTrans" cxnId="{31C7C080-AD84-9F42-80E2-661B66EB9ED4}">
      <dgm:prSet/>
      <dgm:spPr/>
      <dgm:t>
        <a:bodyPr/>
        <a:lstStyle/>
        <a:p>
          <a:endParaRPr lang="fr-FR"/>
        </a:p>
      </dgm:t>
    </dgm:pt>
    <dgm:pt modelId="{985CC6A4-D499-2340-9A5E-CAAB516F7799}">
      <dgm:prSet custT="1"/>
      <dgm:spPr/>
      <dgm:t>
        <a:bodyPr/>
        <a:lstStyle/>
        <a:p>
          <a:r>
            <a:rPr lang="fr-FR" sz="1400" b="0" dirty="0">
              <a:latin typeface="Marianne" panose="02000000000000000000" pitchFamily="2" charset="0"/>
            </a:rPr>
            <a:t>C3.3.2. Repérer des anomalies, des dysfonctionnements, des évènements indésirables dans les activités menées </a:t>
          </a:r>
        </a:p>
      </dgm:t>
    </dgm:pt>
    <dgm:pt modelId="{202D6842-0EA9-5149-B834-B6F17102D34F}" type="parTrans" cxnId="{0E6B4453-779D-CC4F-AFA2-46C2A07E2516}">
      <dgm:prSet/>
      <dgm:spPr/>
      <dgm:t>
        <a:bodyPr/>
        <a:lstStyle/>
        <a:p>
          <a:endParaRPr lang="fr-FR"/>
        </a:p>
      </dgm:t>
    </dgm:pt>
    <dgm:pt modelId="{D71BB79F-A393-554A-8E23-B09C31A23ADC}" type="sibTrans" cxnId="{0E6B4453-779D-CC4F-AFA2-46C2A07E2516}">
      <dgm:prSet/>
      <dgm:spPr/>
      <dgm:t>
        <a:bodyPr/>
        <a:lstStyle/>
        <a:p>
          <a:endParaRPr lang="fr-FR"/>
        </a:p>
      </dgm:t>
    </dgm:pt>
    <dgm:pt modelId="{F7257B47-161E-A447-8069-E9A2A99460BE}">
      <dgm:prSet custT="1"/>
      <dgm:spPr/>
      <dgm:t>
        <a:bodyPr/>
        <a:lstStyle/>
        <a:p>
          <a:r>
            <a:rPr lang="fr-FR" sz="1400" b="0" dirty="0">
              <a:latin typeface="Marianne" panose="02000000000000000000" pitchFamily="2" charset="0"/>
            </a:rPr>
            <a:t>C 3.3.3. Compléter une fiche d’événement indésirable </a:t>
          </a:r>
        </a:p>
      </dgm:t>
    </dgm:pt>
    <dgm:pt modelId="{15A7C865-B483-CB44-BEC2-F9D72CB09F9D}" type="parTrans" cxnId="{CB352AC1-7EA1-0A45-BB2B-0ABC13164418}">
      <dgm:prSet/>
      <dgm:spPr/>
      <dgm:t>
        <a:bodyPr/>
        <a:lstStyle/>
        <a:p>
          <a:endParaRPr lang="fr-FR"/>
        </a:p>
      </dgm:t>
    </dgm:pt>
    <dgm:pt modelId="{F91B7E1F-5333-C44F-B8E5-FAE843F1D023}" type="sibTrans" cxnId="{CB352AC1-7EA1-0A45-BB2B-0ABC13164418}">
      <dgm:prSet/>
      <dgm:spPr/>
      <dgm:t>
        <a:bodyPr/>
        <a:lstStyle/>
        <a:p>
          <a:endParaRPr lang="fr-FR"/>
        </a:p>
      </dgm:t>
    </dgm:pt>
    <dgm:pt modelId="{272A0B00-F138-3E49-8450-1604BBDD6DA8}">
      <dgm:prSet custT="1"/>
      <dgm:spPr/>
      <dgm:t>
        <a:bodyPr/>
        <a:lstStyle/>
        <a:p>
          <a:r>
            <a:rPr lang="fr-FR" sz="1400" b="0" dirty="0">
              <a:latin typeface="Marianne" panose="02000000000000000000" pitchFamily="2" charset="0"/>
            </a:rPr>
            <a:t>C 3.3.4. Participer au suivi des actions correctives suite aux anomalies, aux dysfonctionnements, aux événements indésirables </a:t>
          </a:r>
        </a:p>
      </dgm:t>
    </dgm:pt>
    <dgm:pt modelId="{16AF2394-1005-344D-A5E3-28EA08CD0B73}" type="parTrans" cxnId="{6A9A1898-D8C7-F64A-87B8-B31B5E423BA6}">
      <dgm:prSet/>
      <dgm:spPr/>
      <dgm:t>
        <a:bodyPr/>
        <a:lstStyle/>
        <a:p>
          <a:endParaRPr lang="fr-FR"/>
        </a:p>
      </dgm:t>
    </dgm:pt>
    <dgm:pt modelId="{B1969C92-3021-7D4D-BC4F-525333ABE8B5}" type="sibTrans" cxnId="{6A9A1898-D8C7-F64A-87B8-B31B5E423BA6}">
      <dgm:prSet/>
      <dgm:spPr/>
      <dgm:t>
        <a:bodyPr/>
        <a:lstStyle/>
        <a:p>
          <a:endParaRPr lang="fr-FR"/>
        </a:p>
      </dgm:t>
    </dgm:pt>
    <dgm:pt modelId="{4B8CCC75-1AC7-224E-98EE-9BA60C518D5C}">
      <dgm:prSet custT="1"/>
      <dgm:spPr/>
      <dgm:t>
        <a:bodyPr/>
        <a:lstStyle/>
        <a:p>
          <a:r>
            <a:rPr lang="fr-FR" sz="1400" b="0" dirty="0">
              <a:latin typeface="Marianne" panose="02000000000000000000" pitchFamily="2" charset="0"/>
            </a:rPr>
            <a:t>C 3.4. Coordonner et conduire une équipe de bio nettoyage</a:t>
          </a:r>
        </a:p>
      </dgm:t>
    </dgm:pt>
    <dgm:pt modelId="{F59A8319-3848-F640-9804-86CAFA3750D4}" type="parTrans" cxnId="{95F88C5B-449B-8C43-ACC3-A6F45071E805}">
      <dgm:prSet/>
      <dgm:spPr/>
      <dgm:t>
        <a:bodyPr/>
        <a:lstStyle/>
        <a:p>
          <a:endParaRPr lang="fr-FR"/>
        </a:p>
      </dgm:t>
    </dgm:pt>
    <dgm:pt modelId="{4A508DC3-0BA9-684C-8BA8-0B9124EB1A52}" type="sibTrans" cxnId="{95F88C5B-449B-8C43-ACC3-A6F45071E805}">
      <dgm:prSet/>
      <dgm:spPr/>
      <dgm:t>
        <a:bodyPr/>
        <a:lstStyle/>
        <a:p>
          <a:endParaRPr lang="fr-FR"/>
        </a:p>
      </dgm:t>
    </dgm:pt>
    <dgm:pt modelId="{2ED4A5F9-0F4B-2B4A-8F71-9E9084987F0E}">
      <dgm:prSet custT="1"/>
      <dgm:spPr/>
      <dgm:t>
        <a:bodyPr/>
        <a:lstStyle/>
        <a:p>
          <a:r>
            <a:rPr lang="fr-FR" sz="1400" b="0" i="0" u="none" strike="noStrike" baseline="0" dirty="0">
              <a:latin typeface="Marianne" panose="02000000000000000000" pitchFamily="2" charset="0"/>
              <a:ea typeface="+mn-ea"/>
              <a:cs typeface="+mn-cs"/>
            </a:rPr>
            <a:t>- De la rédaction d’un dossier (noté sur </a:t>
          </a:r>
          <a:r>
            <a:rPr lang="fr-FR" sz="1400" b="1" i="0" u="none" strike="noStrike" baseline="0" dirty="0">
              <a:latin typeface="Marianne" panose="02000000000000000000" pitchFamily="2" charset="0"/>
              <a:ea typeface="+mn-ea"/>
              <a:cs typeface="+mn-cs"/>
            </a:rPr>
            <a:t>25 points</a:t>
          </a:r>
          <a:r>
            <a:rPr lang="fr-FR" sz="1400" b="0" i="0" u="none" strike="noStrike" baseline="0" dirty="0">
              <a:latin typeface="Marianne" panose="02000000000000000000" pitchFamily="2" charset="0"/>
              <a:ea typeface="+mn-ea"/>
              <a:cs typeface="+mn-cs"/>
            </a:rPr>
            <a:t>) de 6 à 8 pages qui présente des activités relatives à : </a:t>
          </a:r>
          <a:br>
            <a:rPr lang="fr-FR" sz="1400" b="0" i="0" u="none" strike="noStrike" baseline="0" dirty="0">
              <a:latin typeface="Marianne" panose="02000000000000000000" pitchFamily="2" charset="0"/>
              <a:ea typeface="+mn-ea"/>
              <a:cs typeface="+mn-cs"/>
            </a:rPr>
          </a:br>
          <a:r>
            <a:rPr lang="fr-FR" sz="1400" b="0" i="0" u="none" strike="noStrike" baseline="0" dirty="0">
              <a:latin typeface="Marianne" panose="02000000000000000000" pitchFamily="2" charset="0"/>
              <a:ea typeface="+mn-ea"/>
              <a:cs typeface="+mn-cs"/>
            </a:rPr>
            <a:t>     - un dysfonctionnement dans les activités menées ;</a:t>
          </a:r>
          <a:br>
            <a:rPr lang="fr-FR" sz="1400" b="0" i="0" u="none" strike="noStrike" baseline="0" dirty="0">
              <a:latin typeface="Marianne" panose="02000000000000000000" pitchFamily="2" charset="0"/>
              <a:ea typeface="+mn-ea"/>
              <a:cs typeface="+mn-cs"/>
            </a:rPr>
          </a:br>
          <a:r>
            <a:rPr lang="fr-FR" sz="1400" b="0" i="0" u="none" strike="noStrike" baseline="0" dirty="0">
              <a:latin typeface="Marianne" panose="02000000000000000000" pitchFamily="2" charset="0"/>
              <a:ea typeface="+mn-ea"/>
              <a:cs typeface="+mn-cs"/>
            </a:rPr>
            <a:t>     - l’équipe de bionettoyage observée.</a:t>
          </a:r>
          <a:endParaRPr lang="fr-FR" sz="1400" b="0" dirty="0">
            <a:latin typeface="Marianne" panose="02000000000000000000" pitchFamily="2" charset="0"/>
            <a:ea typeface="+mn-ea"/>
            <a:cs typeface="+mn-cs"/>
          </a:endParaRPr>
        </a:p>
      </dgm:t>
    </dgm:pt>
    <dgm:pt modelId="{02CC3774-18D9-5D4A-A00B-4979B41C3326}" type="parTrans" cxnId="{4DCE198B-6537-6C4D-AB50-03D06926B5C4}">
      <dgm:prSet/>
      <dgm:spPr/>
      <dgm:t>
        <a:bodyPr/>
        <a:lstStyle/>
        <a:p>
          <a:endParaRPr lang="fr-FR"/>
        </a:p>
      </dgm:t>
    </dgm:pt>
    <dgm:pt modelId="{5125095B-DD4C-374A-9A63-384D60F3CD0B}" type="sibTrans" cxnId="{4DCE198B-6537-6C4D-AB50-03D06926B5C4}">
      <dgm:prSet/>
      <dgm:spPr/>
      <dgm:t>
        <a:bodyPr/>
        <a:lstStyle/>
        <a:p>
          <a:endParaRPr lang="fr-FR"/>
        </a:p>
      </dgm:t>
    </dgm:pt>
    <dgm:pt modelId="{C0600790-66C1-E04C-8F2E-608C17D3D919}">
      <dgm:prSet custT="1"/>
      <dgm:spPr/>
      <dgm:t>
        <a:bodyPr/>
        <a:lstStyle/>
        <a:p>
          <a:r>
            <a:rPr lang="fr-FR" sz="1400" b="0">
              <a:latin typeface="Marianne" panose="02000000000000000000" pitchFamily="2" charset="0"/>
              <a:ea typeface="+mn-ea"/>
              <a:cs typeface="+mn-cs"/>
            </a:rPr>
            <a:t>La lecture est réalisée  par les professeurs de spécialité qui rédigent trois questions de savoirs associés relatifs au bloc 3 et en lien avec le contenu du dossier. </a:t>
          </a:r>
          <a:endParaRPr lang="fr-FR" sz="1400" b="0" dirty="0">
            <a:latin typeface="Marianne" panose="02000000000000000000" pitchFamily="2" charset="0"/>
            <a:ea typeface="+mn-ea"/>
            <a:cs typeface="+mn-cs"/>
          </a:endParaRPr>
        </a:p>
      </dgm:t>
    </dgm:pt>
    <dgm:pt modelId="{605818AB-C414-5F46-867D-2E73126919D4}" type="parTrans" cxnId="{869E41C5-EA77-3F42-A85D-A2EF9314B82D}">
      <dgm:prSet/>
      <dgm:spPr/>
      <dgm:t>
        <a:bodyPr/>
        <a:lstStyle/>
        <a:p>
          <a:endParaRPr lang="fr-FR"/>
        </a:p>
      </dgm:t>
    </dgm:pt>
    <dgm:pt modelId="{1EB6F640-19FF-794D-B806-D8A5060E160F}" type="sibTrans" cxnId="{869E41C5-EA77-3F42-A85D-A2EF9314B82D}">
      <dgm:prSet/>
      <dgm:spPr/>
      <dgm:t>
        <a:bodyPr/>
        <a:lstStyle/>
        <a:p>
          <a:endParaRPr lang="fr-FR"/>
        </a:p>
      </dgm:t>
    </dgm:pt>
    <dgm:pt modelId="{3B6396F9-94D2-7343-83B6-F8BB7399AB11}">
      <dgm:prSet custT="1"/>
      <dgm:spPr/>
      <dgm:t>
        <a:bodyPr/>
        <a:lstStyle/>
        <a:p>
          <a:r>
            <a:rPr lang="fr-FR" sz="1400" b="0">
              <a:latin typeface="Marianne" panose="02000000000000000000" pitchFamily="2" charset="0"/>
              <a:ea typeface="+mn-ea"/>
              <a:cs typeface="+mn-cs"/>
            </a:rPr>
            <a:t>d’une partie écrite d’une durée de 30’ maximum, répondant aux questions de savoirs associés (</a:t>
          </a:r>
          <a:r>
            <a:rPr lang="fr-FR" sz="1400" b="1">
              <a:latin typeface="Marianne" panose="02000000000000000000" pitchFamily="2" charset="0"/>
              <a:ea typeface="+mn-ea"/>
              <a:cs typeface="+mn-cs"/>
            </a:rPr>
            <a:t>15 points)</a:t>
          </a:r>
          <a:r>
            <a:rPr lang="fr-FR" sz="1400" b="0" i="0" u="none" strike="noStrike" baseline="0">
              <a:latin typeface="Marianne" panose="02000000000000000000" pitchFamily="2" charset="0"/>
              <a:ea typeface="+mn-ea"/>
              <a:cs typeface="+mn-cs"/>
            </a:rPr>
            <a:t>. </a:t>
          </a:r>
          <a:endParaRPr lang="fr-FR" sz="1400" b="0" dirty="0">
            <a:latin typeface="Marianne" panose="02000000000000000000" pitchFamily="2" charset="0"/>
            <a:ea typeface="+mn-ea"/>
            <a:cs typeface="+mn-cs"/>
          </a:endParaRPr>
        </a:p>
      </dgm:t>
    </dgm:pt>
    <dgm:pt modelId="{25958AC8-ECD6-4C4E-BBEB-0AC4843E1EA8}" type="parTrans" cxnId="{C2F30452-3C09-ED41-B265-074D2E0E1CBD}">
      <dgm:prSet/>
      <dgm:spPr/>
      <dgm:t>
        <a:bodyPr/>
        <a:lstStyle/>
        <a:p>
          <a:endParaRPr lang="fr-FR"/>
        </a:p>
      </dgm:t>
    </dgm:pt>
    <dgm:pt modelId="{A9552E6D-B67A-5546-A4AD-E8DDEE2AF057}" type="sibTrans" cxnId="{C2F30452-3C09-ED41-B265-074D2E0E1CBD}">
      <dgm:prSet/>
      <dgm:spPr/>
      <dgm:t>
        <a:bodyPr/>
        <a:lstStyle/>
        <a:p>
          <a:endParaRPr lang="fr-FR"/>
        </a:p>
      </dgm:t>
    </dgm:pt>
    <dgm:pt modelId="{E87B8F9B-A6A7-0849-98CB-69910A097E4D}" type="pres">
      <dgm:prSet presAssocID="{E15FFC32-9C59-2B4D-AD57-F836F9287F13}" presName="Name0" presStyleCnt="0">
        <dgm:presLayoutVars>
          <dgm:dir/>
          <dgm:resizeHandles val="exact"/>
        </dgm:presLayoutVars>
      </dgm:prSet>
      <dgm:spPr/>
    </dgm:pt>
    <dgm:pt modelId="{FB540E75-FEF9-BD4B-8FD8-0E84D2F96317}" type="pres">
      <dgm:prSet presAssocID="{BCC47D83-3E3D-BC4E-AE1A-89E2B8989FC7}" presName="node" presStyleLbl="node1" presStyleIdx="0" presStyleCnt="3" custScaleX="54217">
        <dgm:presLayoutVars>
          <dgm:bulletEnabled val="1"/>
        </dgm:presLayoutVars>
      </dgm:prSet>
      <dgm:spPr/>
    </dgm:pt>
    <dgm:pt modelId="{648EE94A-FC26-9041-BAA7-5878271FA06E}" type="pres">
      <dgm:prSet presAssocID="{768AC3D2-BB90-2C47-96D2-59F428454255}" presName="sibTrans" presStyleCnt="0"/>
      <dgm:spPr/>
    </dgm:pt>
    <dgm:pt modelId="{97DD6F4A-E4E8-634B-8AA1-4A0C46215EA0}" type="pres">
      <dgm:prSet presAssocID="{140B8A99-57CF-064F-A266-39A8023CB9AC}" presName="node" presStyleLbl="node1" presStyleIdx="1" presStyleCnt="3">
        <dgm:presLayoutVars>
          <dgm:bulletEnabled val="1"/>
        </dgm:presLayoutVars>
      </dgm:prSet>
      <dgm:spPr/>
    </dgm:pt>
    <dgm:pt modelId="{0394D881-6B7A-3441-BB63-2D5FDB673ED0}" type="pres">
      <dgm:prSet presAssocID="{08E7082D-30F9-104D-A265-F93DEE067F03}" presName="sibTrans" presStyleCnt="0"/>
      <dgm:spPr/>
    </dgm:pt>
    <dgm:pt modelId="{993DF6B1-CF6A-7446-966E-9FCC26A0DF23}" type="pres">
      <dgm:prSet presAssocID="{C86FB709-5425-0243-A1DD-DE0A1CF41C1D}" presName="node" presStyleLbl="node1" presStyleIdx="2" presStyleCnt="3">
        <dgm:presLayoutVars>
          <dgm:bulletEnabled val="1"/>
        </dgm:presLayoutVars>
      </dgm:prSet>
      <dgm:spPr/>
    </dgm:pt>
  </dgm:ptLst>
  <dgm:cxnLst>
    <dgm:cxn modelId="{07967C10-BB4C-5A4A-BF4D-21F67C244FAA}" srcId="{C86FB709-5425-0243-A1DD-DE0A1CF41C1D}" destId="{FBEAAE42-E14D-8542-9F9C-0AA571AEE33E}" srcOrd="0" destOrd="0" parTransId="{9064170B-6BAA-D44F-BB18-92B2B46608A1}" sibTransId="{38AE6359-3713-5743-BD03-A5D6FB9D363F}"/>
    <dgm:cxn modelId="{6B39C911-11CB-A84A-940B-377BE2F5260B}" type="presOf" srcId="{0C162F71-D561-B04C-9D38-D4626B406E79}" destId="{97DD6F4A-E4E8-634B-8AA1-4A0C46215EA0}" srcOrd="0" destOrd="1" presId="urn:microsoft.com/office/officeart/2005/8/layout/hList6"/>
    <dgm:cxn modelId="{98A75A1C-532F-8B4B-9131-F695B3BD3F3C}" srcId="{E15FFC32-9C59-2B4D-AD57-F836F9287F13}" destId="{C86FB709-5425-0243-A1DD-DE0A1CF41C1D}" srcOrd="2" destOrd="0" parTransId="{90DB3108-58CC-644F-9142-089E70FE3660}" sibTransId="{26E63964-EDDD-2442-B981-71514E681952}"/>
    <dgm:cxn modelId="{70D71126-707C-9F4E-B74E-79CF896C1D45}" type="presOf" srcId="{4B8CCC75-1AC7-224E-98EE-9BA60C518D5C}" destId="{97DD6F4A-E4E8-634B-8AA1-4A0C46215EA0}" srcOrd="0" destOrd="6" presId="urn:microsoft.com/office/officeart/2005/8/layout/hList6"/>
    <dgm:cxn modelId="{A2456630-BBA8-D34B-8C82-F9F223FF9ECA}" type="presOf" srcId="{C52037AC-48CD-294A-8572-B36E923D7672}" destId="{97DD6F4A-E4E8-634B-8AA1-4A0C46215EA0}" srcOrd="0" destOrd="2" presId="urn:microsoft.com/office/officeart/2005/8/layout/hList6"/>
    <dgm:cxn modelId="{A2A2563E-1350-5548-BCD4-0D43A27A81FF}" type="presOf" srcId="{140B8A99-57CF-064F-A266-39A8023CB9AC}" destId="{97DD6F4A-E4E8-634B-8AA1-4A0C46215EA0}" srcOrd="0" destOrd="0" presId="urn:microsoft.com/office/officeart/2005/8/layout/hList6"/>
    <dgm:cxn modelId="{D0E02C4C-4938-5541-AA91-C0A107667667}" srcId="{E15FFC32-9C59-2B4D-AD57-F836F9287F13}" destId="{BCC47D83-3E3D-BC4E-AE1A-89E2B8989FC7}" srcOrd="0" destOrd="0" parTransId="{748EFC5E-F322-F248-8238-7C4BDBE5F25F}" sibTransId="{768AC3D2-BB90-2C47-96D2-59F428454255}"/>
    <dgm:cxn modelId="{C2F30452-3C09-ED41-B265-074D2E0E1CBD}" srcId="{C86FB709-5425-0243-A1DD-DE0A1CF41C1D}" destId="{3B6396F9-94D2-7343-83B6-F8BB7399AB11}" srcOrd="3" destOrd="0" parTransId="{25958AC8-ECD6-4C4E-BBEB-0AC4843E1EA8}" sibTransId="{A9552E6D-B67A-5546-A4AD-E8DDEE2AF057}"/>
    <dgm:cxn modelId="{0E6B4453-779D-CC4F-AFA2-46C2A07E2516}" srcId="{140B8A99-57CF-064F-A266-39A8023CB9AC}" destId="{985CC6A4-D499-2340-9A5E-CAAB516F7799}" srcOrd="2" destOrd="0" parTransId="{202D6842-0EA9-5149-B834-B6F17102D34F}" sibTransId="{D71BB79F-A393-554A-8E23-B09C31A23ADC}"/>
    <dgm:cxn modelId="{95F88C5B-449B-8C43-ACC3-A6F45071E805}" srcId="{140B8A99-57CF-064F-A266-39A8023CB9AC}" destId="{4B8CCC75-1AC7-224E-98EE-9BA60C518D5C}" srcOrd="5" destOrd="0" parTransId="{F59A8319-3848-F640-9804-86CAFA3750D4}" sibTransId="{4A508DC3-0BA9-684C-8BA8-0B9124EB1A52}"/>
    <dgm:cxn modelId="{6C6D5E5D-9451-8E4B-94E0-3537EF5FD67C}" type="presOf" srcId="{FBEAAE42-E14D-8542-9F9C-0AA571AEE33E}" destId="{993DF6B1-CF6A-7446-966E-9FCC26A0DF23}" srcOrd="0" destOrd="1" presId="urn:microsoft.com/office/officeart/2005/8/layout/hList6"/>
    <dgm:cxn modelId="{F612E762-3ACB-994A-8A44-9E43A9510539}" type="presOf" srcId="{E15FFC32-9C59-2B4D-AD57-F836F9287F13}" destId="{E87B8F9B-A6A7-0849-98CB-69910A097E4D}" srcOrd="0" destOrd="0" presId="urn:microsoft.com/office/officeart/2005/8/layout/hList6"/>
    <dgm:cxn modelId="{A39E977C-1771-4440-BDF1-8DDF7467B989}" type="presOf" srcId="{272A0B00-F138-3E49-8450-1604BBDD6DA8}" destId="{97DD6F4A-E4E8-634B-8AA1-4A0C46215EA0}" srcOrd="0" destOrd="5" presId="urn:microsoft.com/office/officeart/2005/8/layout/hList6"/>
    <dgm:cxn modelId="{4E212B7F-F014-514D-B15F-CD5F03CEB7DC}" type="presOf" srcId="{BCC47D83-3E3D-BC4E-AE1A-89E2B8989FC7}" destId="{FB540E75-FEF9-BD4B-8FD8-0E84D2F96317}" srcOrd="0" destOrd="0" presId="urn:microsoft.com/office/officeart/2005/8/layout/hList6"/>
    <dgm:cxn modelId="{31C7C080-AD84-9F42-80E2-661B66EB9ED4}" srcId="{140B8A99-57CF-064F-A266-39A8023CB9AC}" destId="{C52037AC-48CD-294A-8572-B36E923D7672}" srcOrd="1" destOrd="0" parTransId="{51EBC236-A7E2-F840-92FB-FBDE82526425}" sibTransId="{A14947EA-9A0C-434E-BF01-96FCF24C78E9}"/>
    <dgm:cxn modelId="{AEDADD84-24FB-3E44-ACF1-96FDF465EA29}" srcId="{E15FFC32-9C59-2B4D-AD57-F836F9287F13}" destId="{140B8A99-57CF-064F-A266-39A8023CB9AC}" srcOrd="1" destOrd="0" parTransId="{2B852254-6508-6B4D-AE60-852A66036A56}" sibTransId="{08E7082D-30F9-104D-A265-F93DEE067F03}"/>
    <dgm:cxn modelId="{4DCE198B-6537-6C4D-AB50-03D06926B5C4}" srcId="{C86FB709-5425-0243-A1DD-DE0A1CF41C1D}" destId="{2ED4A5F9-0F4B-2B4A-8F71-9E9084987F0E}" srcOrd="1" destOrd="0" parTransId="{02CC3774-18D9-5D4A-A00B-4979B41C3326}" sibTransId="{5125095B-DD4C-374A-9A63-384D60F3CD0B}"/>
    <dgm:cxn modelId="{406C438D-D459-F14F-B645-E457721CE886}" srcId="{140B8A99-57CF-064F-A266-39A8023CB9AC}" destId="{0C162F71-D561-B04C-9D38-D4626B406E79}" srcOrd="0" destOrd="0" parTransId="{FB327641-9267-534E-B48B-EE2B2974E572}" sibTransId="{EAFE7EB7-D80B-F440-8708-0EFECDD22040}"/>
    <dgm:cxn modelId="{6A9A1898-D8C7-F64A-87B8-B31B5E423BA6}" srcId="{140B8A99-57CF-064F-A266-39A8023CB9AC}" destId="{272A0B00-F138-3E49-8450-1604BBDD6DA8}" srcOrd="4" destOrd="0" parTransId="{16AF2394-1005-344D-A5E3-28EA08CD0B73}" sibTransId="{B1969C92-3021-7D4D-BC4F-525333ABE8B5}"/>
    <dgm:cxn modelId="{D26B37A0-1A5D-1140-9915-35B81448949C}" type="presOf" srcId="{C86FB709-5425-0243-A1DD-DE0A1CF41C1D}" destId="{993DF6B1-CF6A-7446-966E-9FCC26A0DF23}" srcOrd="0" destOrd="0" presId="urn:microsoft.com/office/officeart/2005/8/layout/hList6"/>
    <dgm:cxn modelId="{65CFCBA5-0C88-674D-8552-5B39C34229ED}" type="presOf" srcId="{3B6396F9-94D2-7343-83B6-F8BB7399AB11}" destId="{993DF6B1-CF6A-7446-966E-9FCC26A0DF23}" srcOrd="0" destOrd="4" presId="urn:microsoft.com/office/officeart/2005/8/layout/hList6"/>
    <dgm:cxn modelId="{CB352AC1-7EA1-0A45-BB2B-0ABC13164418}" srcId="{140B8A99-57CF-064F-A266-39A8023CB9AC}" destId="{F7257B47-161E-A447-8069-E9A2A99460BE}" srcOrd="3" destOrd="0" parTransId="{15A7C865-B483-CB44-BEC2-F9D72CB09F9D}" sibTransId="{F91B7E1F-5333-C44F-B8E5-FAE843F1D023}"/>
    <dgm:cxn modelId="{8F6263C3-26A0-924D-9735-AE76FF9F84E6}" type="presOf" srcId="{2ED4A5F9-0F4B-2B4A-8F71-9E9084987F0E}" destId="{993DF6B1-CF6A-7446-966E-9FCC26A0DF23}" srcOrd="0" destOrd="2" presId="urn:microsoft.com/office/officeart/2005/8/layout/hList6"/>
    <dgm:cxn modelId="{869E41C5-EA77-3F42-A85D-A2EF9314B82D}" srcId="{C86FB709-5425-0243-A1DD-DE0A1CF41C1D}" destId="{C0600790-66C1-E04C-8F2E-608C17D3D919}" srcOrd="2" destOrd="0" parTransId="{605818AB-C414-5F46-867D-2E73126919D4}" sibTransId="{1EB6F640-19FF-794D-B806-D8A5060E160F}"/>
    <dgm:cxn modelId="{07FA85DB-3F17-8946-903C-06CB97DB353A}" type="presOf" srcId="{C0600790-66C1-E04C-8F2E-608C17D3D919}" destId="{993DF6B1-CF6A-7446-966E-9FCC26A0DF23}" srcOrd="0" destOrd="3" presId="urn:microsoft.com/office/officeart/2005/8/layout/hList6"/>
    <dgm:cxn modelId="{172F0BDC-914D-C64F-92E1-3D37FC3D77F2}" type="presOf" srcId="{985CC6A4-D499-2340-9A5E-CAAB516F7799}" destId="{97DD6F4A-E4E8-634B-8AA1-4A0C46215EA0}" srcOrd="0" destOrd="3" presId="urn:microsoft.com/office/officeart/2005/8/layout/hList6"/>
    <dgm:cxn modelId="{6B86C6F0-A81E-E04A-AD2B-6A2EF41B2828}" type="presOf" srcId="{F7257B47-161E-A447-8069-E9A2A99460BE}" destId="{97DD6F4A-E4E8-634B-8AA1-4A0C46215EA0}" srcOrd="0" destOrd="4" presId="urn:microsoft.com/office/officeart/2005/8/layout/hList6"/>
    <dgm:cxn modelId="{8AFE0408-9358-A74E-B62B-B9934A1A7200}" type="presParOf" srcId="{E87B8F9B-A6A7-0849-98CB-69910A097E4D}" destId="{FB540E75-FEF9-BD4B-8FD8-0E84D2F96317}" srcOrd="0" destOrd="0" presId="urn:microsoft.com/office/officeart/2005/8/layout/hList6"/>
    <dgm:cxn modelId="{6C977F4F-81D2-5C40-B590-BC07A9866EC4}" type="presParOf" srcId="{E87B8F9B-A6A7-0849-98CB-69910A097E4D}" destId="{648EE94A-FC26-9041-BAA7-5878271FA06E}" srcOrd="1" destOrd="0" presId="urn:microsoft.com/office/officeart/2005/8/layout/hList6"/>
    <dgm:cxn modelId="{E1CDFEB6-2F54-F645-855C-9D1A7451A728}" type="presParOf" srcId="{E87B8F9B-A6A7-0849-98CB-69910A097E4D}" destId="{97DD6F4A-E4E8-634B-8AA1-4A0C46215EA0}" srcOrd="2" destOrd="0" presId="urn:microsoft.com/office/officeart/2005/8/layout/hList6"/>
    <dgm:cxn modelId="{0C8EB5F2-EEE2-D047-8E89-E61629A3FE71}" type="presParOf" srcId="{E87B8F9B-A6A7-0849-98CB-69910A097E4D}" destId="{0394D881-6B7A-3441-BB63-2D5FDB673ED0}" srcOrd="3" destOrd="0" presId="urn:microsoft.com/office/officeart/2005/8/layout/hList6"/>
    <dgm:cxn modelId="{D8847BB8-2C45-2542-886E-65AD552DD421}" type="presParOf" srcId="{E87B8F9B-A6A7-0849-98CB-69910A097E4D}" destId="{993DF6B1-CF6A-7446-966E-9FCC26A0DF2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Contexte de la rénovation</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2F7E085-BA50-2543-A8F8-84B6063EC86D}" type="doc">
      <dgm:prSet loTypeId="urn:microsoft.com/office/officeart/2009/3/layout/CircleRelationship" loCatId="process" qsTypeId="urn:microsoft.com/office/officeart/2005/8/quickstyle/simple1" qsCatId="simple" csTypeId="urn:microsoft.com/office/officeart/2005/8/colors/accent2_3" csCatId="accent2" phldr="1"/>
      <dgm:spPr/>
      <dgm:t>
        <a:bodyPr/>
        <a:lstStyle/>
        <a:p>
          <a:endParaRPr lang="fr-FR"/>
        </a:p>
      </dgm:t>
    </dgm:pt>
    <dgm:pt modelId="{7FBC056A-A7BF-7740-98BC-40C55DF3B061}">
      <dgm:prSet phldrT="[Texte]" custT="1"/>
      <dgm:spPr/>
      <dgm:t>
        <a:bodyPr/>
        <a:lstStyle/>
        <a:p>
          <a:r>
            <a:rPr lang="fr-FR" sz="3200" dirty="0"/>
            <a:t>Réaliser des actions d’éducation à la santé pour un public ciblé, dans un contexte donné</a:t>
          </a:r>
          <a:endParaRPr lang="fr-FR" sz="3200" dirty="0">
            <a:latin typeface="Marianne" panose="02000000000000000000" pitchFamily="2" charset="0"/>
          </a:endParaRP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3200" dirty="0">
              <a:latin typeface="Marianne" panose="02000000000000000000" pitchFamily="2" charset="0"/>
            </a:rPr>
            <a:t>Bloc 4</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FD605171-6C1E-C447-BEF1-902673542D04}" type="pres">
      <dgm:prSet presAssocID="{02F7E085-BA50-2543-A8F8-84B6063EC86D}" presName="Name0" presStyleCnt="0">
        <dgm:presLayoutVars>
          <dgm:chMax val="1"/>
          <dgm:chPref val="1"/>
        </dgm:presLayoutVars>
      </dgm:prSet>
      <dgm:spPr/>
    </dgm:pt>
    <dgm:pt modelId="{F2EF6FBC-4147-6546-BD2F-FBA06F38B28E}" type="pres">
      <dgm:prSet presAssocID="{7FBC056A-A7BF-7740-98BC-40C55DF3B061}" presName="Parent" presStyleLbl="node0" presStyleIdx="0" presStyleCnt="1">
        <dgm:presLayoutVars>
          <dgm:chMax val="5"/>
          <dgm:chPref val="5"/>
        </dgm:presLayoutVars>
      </dgm:prSet>
      <dgm:spPr/>
    </dgm:pt>
    <dgm:pt modelId="{DD4F017F-01E9-164A-8B25-955B21C18704}" type="pres">
      <dgm:prSet presAssocID="{7FBC056A-A7BF-7740-98BC-40C55DF3B061}" presName="Accent1" presStyleLbl="node1" presStyleIdx="0" presStyleCnt="9" custLinFactNeighborX="90184" custLinFactNeighborY="26719"/>
      <dgm:spPr/>
    </dgm:pt>
    <dgm:pt modelId="{D25827D9-6317-184A-9900-3868B55BBA71}" type="pres">
      <dgm:prSet presAssocID="{7FBC056A-A7BF-7740-98BC-40C55DF3B061}" presName="Accent2" presStyleLbl="node1" presStyleIdx="1" presStyleCnt="9"/>
      <dgm:spPr/>
    </dgm:pt>
    <dgm:pt modelId="{D67C2AC8-734B-9548-971F-469948C9230E}" type="pres">
      <dgm:prSet presAssocID="{7FBC056A-A7BF-7740-98BC-40C55DF3B061}" presName="Accent3" presStyleLbl="node1" presStyleIdx="2" presStyleCnt="9"/>
      <dgm:spPr/>
    </dgm:pt>
    <dgm:pt modelId="{0BC0FA7D-368D-EB47-89AB-E6CEA1048CC9}" type="pres">
      <dgm:prSet presAssocID="{7FBC056A-A7BF-7740-98BC-40C55DF3B061}" presName="Accent4" presStyleLbl="node1" presStyleIdx="3" presStyleCnt="9"/>
      <dgm:spPr/>
    </dgm:pt>
    <dgm:pt modelId="{52AE0339-29A5-4644-AFA4-7E89550CE36C}" type="pres">
      <dgm:prSet presAssocID="{7FBC056A-A7BF-7740-98BC-40C55DF3B061}" presName="Accent5" presStyleLbl="node1" presStyleIdx="4" presStyleCnt="9" custLinFactX="-76661" custLinFactNeighborX="-100000" custLinFactNeighborY="-56833"/>
      <dgm:spPr/>
    </dgm:pt>
    <dgm:pt modelId="{B2E129F5-12B5-8A47-A412-78E59E607A6E}" type="pres">
      <dgm:prSet presAssocID="{7FBC056A-A7BF-7740-98BC-40C55DF3B061}" presName="Accent6" presStyleLbl="node1" presStyleIdx="5" presStyleCnt="9"/>
      <dgm:spPr/>
    </dgm:pt>
    <dgm:pt modelId="{F8476D4F-8669-8D4C-A0C5-55EEA8E131FA}" type="pres">
      <dgm:prSet presAssocID="{793745B8-5580-3348-BDB4-B8E521C3F98E}" presName="Child1" presStyleLbl="node1" presStyleIdx="6" presStyleCnt="9">
        <dgm:presLayoutVars>
          <dgm:chMax val="0"/>
          <dgm:chPref val="0"/>
        </dgm:presLayoutVars>
      </dgm:prSet>
      <dgm:spPr/>
    </dgm:pt>
    <dgm:pt modelId="{C986FDBA-D649-194D-BDC1-7549D0887604}" type="pres">
      <dgm:prSet presAssocID="{793745B8-5580-3348-BDB4-B8E521C3F98E}" presName="Accent7" presStyleCnt="0"/>
      <dgm:spPr/>
    </dgm:pt>
    <dgm:pt modelId="{1DF90F7C-1946-9647-A694-FAE8B5F85F63}" type="pres">
      <dgm:prSet presAssocID="{793745B8-5580-3348-BDB4-B8E521C3F98E}" presName="AccentHold1" presStyleLbl="node1" presStyleIdx="7" presStyleCnt="9" custLinFactY="-196" custLinFactNeighborX="-10021" custLinFactNeighborY="-100000"/>
      <dgm:spPr/>
    </dgm:pt>
    <dgm:pt modelId="{BE7B337F-E4A6-B643-B167-36A3C05602E7}" type="pres">
      <dgm:prSet presAssocID="{793745B8-5580-3348-BDB4-B8E521C3F98E}" presName="Accent8" presStyleCnt="0"/>
      <dgm:spPr/>
    </dgm:pt>
    <dgm:pt modelId="{EF0D9349-19D9-1A43-A9B5-644F1781B4E4}" type="pres">
      <dgm:prSet presAssocID="{793745B8-5580-3348-BDB4-B8E521C3F98E}" presName="AccentHold2" presStyleLbl="node1" presStyleIdx="8" presStyleCnt="9"/>
      <dgm:spPr/>
    </dgm:pt>
  </dgm:ptLst>
  <dgm:cxnLst>
    <dgm:cxn modelId="{DAFBB911-A94A-044D-8591-3DB9F0B5F39E}" type="presOf" srcId="{793745B8-5580-3348-BDB4-B8E521C3F98E}" destId="{F8476D4F-8669-8D4C-A0C5-55EEA8E131FA}" srcOrd="0" destOrd="0" presId="urn:microsoft.com/office/officeart/2009/3/layout/CircleRelationship"/>
    <dgm:cxn modelId="{85E4287B-5225-DC4E-A446-E2F68D2C02BD}" srcId="{02F7E085-BA50-2543-A8F8-84B6063EC86D}" destId="{7FBC056A-A7BF-7740-98BC-40C55DF3B061}" srcOrd="0" destOrd="0" parTransId="{6A626FD6-3755-9F4C-8CFC-7669688177DF}" sibTransId="{C31954A0-C552-604A-9B0D-9BFFA402BFFD}"/>
    <dgm:cxn modelId="{3F93787D-5D82-DA42-A6DA-F9AC76CA12AB}" type="presOf" srcId="{7FBC056A-A7BF-7740-98BC-40C55DF3B061}" destId="{F2EF6FBC-4147-6546-BD2F-FBA06F38B28E}" srcOrd="0" destOrd="0" presId="urn:microsoft.com/office/officeart/2009/3/layout/CircleRelationship"/>
    <dgm:cxn modelId="{B681B982-D334-914E-A5AE-1190DA27F288}" type="presOf" srcId="{02F7E085-BA50-2543-A8F8-84B6063EC86D}" destId="{FD605171-6C1E-C447-BEF1-902673542D04}" srcOrd="0" destOrd="0" presId="urn:microsoft.com/office/officeart/2009/3/layout/CircleRelationship"/>
    <dgm:cxn modelId="{84F47AA7-E1BA-674F-B446-08E48789D753}" srcId="{7FBC056A-A7BF-7740-98BC-40C55DF3B061}" destId="{793745B8-5580-3348-BDB4-B8E521C3F98E}" srcOrd="0" destOrd="0" parTransId="{A962E765-E40F-4147-9179-3E3B98C61B77}" sibTransId="{B98B2600-A75A-FB41-B40D-DA294E171416}"/>
    <dgm:cxn modelId="{1AA8D9C5-7D90-6B45-B4A0-F44A90176E0E}" type="presParOf" srcId="{FD605171-6C1E-C447-BEF1-902673542D04}" destId="{F2EF6FBC-4147-6546-BD2F-FBA06F38B28E}" srcOrd="0" destOrd="0" presId="urn:microsoft.com/office/officeart/2009/3/layout/CircleRelationship"/>
    <dgm:cxn modelId="{F9980B0E-5BF7-554A-8588-4EC399150D77}" type="presParOf" srcId="{FD605171-6C1E-C447-BEF1-902673542D04}" destId="{DD4F017F-01E9-164A-8B25-955B21C18704}" srcOrd="1" destOrd="0" presId="urn:microsoft.com/office/officeart/2009/3/layout/CircleRelationship"/>
    <dgm:cxn modelId="{C829804F-1610-4E45-851A-12BC4F4F8E06}" type="presParOf" srcId="{FD605171-6C1E-C447-BEF1-902673542D04}" destId="{D25827D9-6317-184A-9900-3868B55BBA71}" srcOrd="2" destOrd="0" presId="urn:microsoft.com/office/officeart/2009/3/layout/CircleRelationship"/>
    <dgm:cxn modelId="{284CD0EF-951B-464F-A367-4209DCCB5700}" type="presParOf" srcId="{FD605171-6C1E-C447-BEF1-902673542D04}" destId="{D67C2AC8-734B-9548-971F-469948C9230E}" srcOrd="3" destOrd="0" presId="urn:microsoft.com/office/officeart/2009/3/layout/CircleRelationship"/>
    <dgm:cxn modelId="{05907152-4743-7D4B-ABB8-4A489A6BF4BA}" type="presParOf" srcId="{FD605171-6C1E-C447-BEF1-902673542D04}" destId="{0BC0FA7D-368D-EB47-89AB-E6CEA1048CC9}" srcOrd="4" destOrd="0" presId="urn:microsoft.com/office/officeart/2009/3/layout/CircleRelationship"/>
    <dgm:cxn modelId="{7D505A55-9D43-9F4B-8741-3656AED162A7}" type="presParOf" srcId="{FD605171-6C1E-C447-BEF1-902673542D04}" destId="{52AE0339-29A5-4644-AFA4-7E89550CE36C}" srcOrd="5" destOrd="0" presId="urn:microsoft.com/office/officeart/2009/3/layout/CircleRelationship"/>
    <dgm:cxn modelId="{3C7C8F64-0CB7-AB45-A4FE-F859C1B57DB6}" type="presParOf" srcId="{FD605171-6C1E-C447-BEF1-902673542D04}" destId="{B2E129F5-12B5-8A47-A412-78E59E607A6E}" srcOrd="6" destOrd="0" presId="urn:microsoft.com/office/officeart/2009/3/layout/CircleRelationship"/>
    <dgm:cxn modelId="{041844A8-1038-064D-926E-C1AC63B735D2}" type="presParOf" srcId="{FD605171-6C1E-C447-BEF1-902673542D04}" destId="{F8476D4F-8669-8D4C-A0C5-55EEA8E131FA}" srcOrd="7" destOrd="0" presId="urn:microsoft.com/office/officeart/2009/3/layout/CircleRelationship"/>
    <dgm:cxn modelId="{6FEEA13E-D17E-C343-BC05-B31CB7DC71F0}" type="presParOf" srcId="{FD605171-6C1E-C447-BEF1-902673542D04}" destId="{C986FDBA-D649-194D-BDC1-7549D0887604}" srcOrd="8" destOrd="0" presId="urn:microsoft.com/office/officeart/2009/3/layout/CircleRelationship"/>
    <dgm:cxn modelId="{D9918772-66BB-8F48-A17B-6B044BEC43DF}" type="presParOf" srcId="{C986FDBA-D649-194D-BDC1-7549D0887604}" destId="{1DF90F7C-1946-9647-A694-FAE8B5F85F63}" srcOrd="0" destOrd="0" presId="urn:microsoft.com/office/officeart/2009/3/layout/CircleRelationship"/>
    <dgm:cxn modelId="{265019B2-3BA8-6F4D-9B7A-85370F70BAFE}" type="presParOf" srcId="{FD605171-6C1E-C447-BEF1-902673542D04}" destId="{BE7B337F-E4A6-B643-B167-36A3C05602E7}" srcOrd="9" destOrd="0" presId="urn:microsoft.com/office/officeart/2009/3/layout/CircleRelationship"/>
    <dgm:cxn modelId="{126617BD-E13B-654C-AC74-F0E76312E593}" type="presParOf" srcId="{BE7B337F-E4A6-B643-B167-36A3C05602E7}" destId="{EF0D9349-19D9-1A43-A9B5-644F1781B4E4}"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7ABE5A8-8C3D-9E4E-ACBB-6F96AE4EF75F}" type="doc">
      <dgm:prSet loTypeId="urn:microsoft.com/office/officeart/2005/8/layout/lProcess2" loCatId="process" qsTypeId="urn:microsoft.com/office/officeart/2005/8/quickstyle/simple1" qsCatId="simple" csTypeId="urn:microsoft.com/office/officeart/2005/8/colors/accent2_1" csCatId="accent2" phldr="1"/>
      <dgm:spPr/>
      <dgm:t>
        <a:bodyPr/>
        <a:lstStyle/>
        <a:p>
          <a:endParaRPr lang="fr-FR"/>
        </a:p>
      </dgm:t>
    </dgm:pt>
    <dgm:pt modelId="{B0385192-5F2C-4548-8FE6-488FCA6EE162}">
      <dgm:prSet phldrT="[Texte]" custT="1"/>
      <dgm:spPr/>
      <dgm:t>
        <a:bodyPr anchor="ctr"/>
        <a:lstStyle/>
        <a:p>
          <a:pPr>
            <a:buNone/>
          </a:pPr>
          <a:r>
            <a:rPr lang="fr-FR" sz="1800" b="1" dirty="0">
              <a:latin typeface="Marianne" panose="02000000000000000000" pitchFamily="2" charset="0"/>
              <a:ea typeface="Calibri" panose="020F0502020204030204" pitchFamily="34" charset="0"/>
              <a:cs typeface="Times New Roman" panose="02020603050405020304" pitchFamily="18" charset="0"/>
            </a:rPr>
            <a:t>4. 1 Analyser </a:t>
          </a:r>
          <a:r>
            <a:rPr lang="fr-FR" sz="1800" b="0" dirty="0">
              <a:latin typeface="Marianne" panose="02000000000000000000" pitchFamily="2" charset="0"/>
              <a:ea typeface="Calibri" panose="020F0502020204030204" pitchFamily="34" charset="0"/>
              <a:cs typeface="Times New Roman" panose="02020603050405020304" pitchFamily="18" charset="0"/>
            </a:rPr>
            <a:t>les besoins d’un public</a:t>
          </a:r>
          <a:endParaRPr lang="fr-FR" sz="1800" b="0" dirty="0">
            <a:latin typeface="Marianne" panose="02000000000000000000" pitchFamily="2" charset="0"/>
          </a:endParaRPr>
        </a:p>
      </dgm:t>
    </dgm:pt>
    <dgm:pt modelId="{0FF01315-DA2B-9E46-B1BA-11B5C0A16531}" type="parTrans" cxnId="{E2C3B6A5-535B-2D4C-93EC-171A1F7F2DEE}">
      <dgm:prSet/>
      <dgm:spPr/>
      <dgm:t>
        <a:bodyPr/>
        <a:lstStyle/>
        <a:p>
          <a:endParaRPr lang="fr-FR"/>
        </a:p>
      </dgm:t>
    </dgm:pt>
    <dgm:pt modelId="{778B18DA-30AF-5245-94DC-EF9DB98CA950}" type="sibTrans" cxnId="{E2C3B6A5-535B-2D4C-93EC-171A1F7F2DEE}">
      <dgm:prSet/>
      <dgm:spPr/>
      <dgm:t>
        <a:bodyPr/>
        <a:lstStyle/>
        <a:p>
          <a:endParaRPr lang="fr-FR"/>
        </a:p>
      </dgm:t>
    </dgm:pt>
    <dgm:pt modelId="{781D05D9-9FDD-CF4F-9637-6ED917AF83EF}">
      <dgm:prSet phldrT="[Texte]" custT="1"/>
      <dgm:spPr/>
      <dgm:t>
        <a:bodyPr anchor="ctr"/>
        <a:lstStyle/>
        <a:p>
          <a:pPr>
            <a:buNone/>
          </a:pPr>
          <a:r>
            <a:rPr lang="fr-FR" sz="1800" b="1" dirty="0">
              <a:latin typeface="Marianne" panose="02000000000000000000" pitchFamily="2" charset="0"/>
              <a:ea typeface="Calibri" panose="020F0502020204030204" pitchFamily="34" charset="0"/>
              <a:cs typeface="Times New Roman" panose="02020603050405020304" pitchFamily="18" charset="0"/>
            </a:rPr>
            <a:t>4. 2 Concevoir </a:t>
          </a:r>
          <a:r>
            <a:rPr lang="fr-FR" sz="1800" b="0" dirty="0">
              <a:latin typeface="Marianne" panose="02000000000000000000" pitchFamily="2" charset="0"/>
              <a:ea typeface="Calibri" panose="020F0502020204030204" pitchFamily="34" charset="0"/>
              <a:cs typeface="Times New Roman" panose="02020603050405020304" pitchFamily="18" charset="0"/>
            </a:rPr>
            <a:t>une action d’éducation à la santé</a:t>
          </a:r>
          <a:endParaRPr lang="fr-FR" sz="1800" b="0" dirty="0">
            <a:latin typeface="Marianne" panose="02000000000000000000" pitchFamily="2" charset="0"/>
          </a:endParaRPr>
        </a:p>
      </dgm:t>
    </dgm:pt>
    <dgm:pt modelId="{03D6339F-CE68-C44E-9333-DEF5EAB55403}" type="parTrans" cxnId="{737FA50F-B668-704D-865F-23105D1F411B}">
      <dgm:prSet/>
      <dgm:spPr/>
      <dgm:t>
        <a:bodyPr/>
        <a:lstStyle/>
        <a:p>
          <a:endParaRPr lang="fr-FR"/>
        </a:p>
      </dgm:t>
    </dgm:pt>
    <dgm:pt modelId="{C8434922-3B6F-2047-8F0A-1FE6D05EF11B}" type="sibTrans" cxnId="{737FA50F-B668-704D-865F-23105D1F411B}">
      <dgm:prSet/>
      <dgm:spPr/>
      <dgm:t>
        <a:bodyPr/>
        <a:lstStyle/>
        <a:p>
          <a:endParaRPr lang="fr-FR"/>
        </a:p>
      </dgm:t>
    </dgm:pt>
    <dgm:pt modelId="{F0873BFD-99CB-7147-A75A-2AE24D8B1427}">
      <dgm:prSet custT="1"/>
      <dgm:spPr/>
      <dgm:t>
        <a:bodyPr anchor="ctr"/>
        <a:lstStyle/>
        <a:p>
          <a:r>
            <a:rPr lang="fr-FR" sz="1800" b="1" dirty="0">
              <a:latin typeface="Marianne" panose="02000000000000000000" pitchFamily="2" charset="0"/>
              <a:ea typeface="Calibri" panose="020F0502020204030204" pitchFamily="34" charset="0"/>
              <a:cs typeface="Times New Roman" panose="02020603050405020304" pitchFamily="18" charset="0"/>
            </a:rPr>
            <a:t>4. 3 Mettre en œuvre et évaluer </a:t>
          </a:r>
          <a:r>
            <a:rPr lang="fr-FR" sz="1800" b="0" dirty="0">
              <a:latin typeface="Marianne" panose="02000000000000000000" pitchFamily="2" charset="0"/>
              <a:ea typeface="Calibri" panose="020F0502020204030204" pitchFamily="34" charset="0"/>
              <a:cs typeface="Times New Roman" panose="02020603050405020304" pitchFamily="18" charset="0"/>
            </a:rPr>
            <a:t>l’action d’éducation à la santé</a:t>
          </a:r>
          <a:endParaRPr lang="fr-FR" sz="1800" b="0" dirty="0">
            <a:latin typeface="Marianne" panose="02000000000000000000" pitchFamily="2" charset="0"/>
          </a:endParaRPr>
        </a:p>
      </dgm:t>
    </dgm:pt>
    <dgm:pt modelId="{BF1BCB32-A7AD-8747-B869-333DD39A0C48}" type="parTrans" cxnId="{8D31E87C-CEAC-8745-B649-B15CA3F60661}">
      <dgm:prSet/>
      <dgm:spPr/>
      <dgm:t>
        <a:bodyPr/>
        <a:lstStyle/>
        <a:p>
          <a:endParaRPr lang="fr-FR"/>
        </a:p>
      </dgm:t>
    </dgm:pt>
    <dgm:pt modelId="{539F2268-D9CD-514E-B3B3-6768E92D5F0A}" type="sibTrans" cxnId="{8D31E87C-CEAC-8745-B649-B15CA3F60661}">
      <dgm:prSet/>
      <dgm:spPr/>
      <dgm:t>
        <a:bodyPr/>
        <a:lstStyle/>
        <a:p>
          <a:endParaRPr lang="fr-FR"/>
        </a:p>
      </dgm:t>
    </dgm:pt>
    <dgm:pt modelId="{7C244A85-C4E3-524C-81E6-0DFB59F6B27E}">
      <dgm:prSet custT="1"/>
      <dgm:spPr/>
      <dgm:t>
        <a:bodyPr anchor="ctr"/>
        <a:lstStyle/>
        <a:p>
          <a:pPr algn="l">
            <a:buNone/>
          </a:pPr>
          <a:r>
            <a:rPr lang="fr-FR" sz="1800" dirty="0">
              <a:latin typeface="Marianne" panose="02000000000000000000" pitchFamily="2" charset="0"/>
              <a:ea typeface="Calibri" panose="020F0502020204030204" pitchFamily="34" charset="0"/>
              <a:cs typeface="Times New Roman" panose="02020603050405020304" pitchFamily="18" charset="0"/>
            </a:rPr>
            <a:t>Concevoir et utiliser un outil de recueil des besoins</a:t>
          </a:r>
        </a:p>
        <a:p>
          <a:pPr algn="l">
            <a:buNone/>
          </a:pPr>
          <a:br>
            <a:rPr lang="fr-FR" sz="1800" dirty="0">
              <a:latin typeface="Marianne" panose="02000000000000000000" pitchFamily="2" charset="0"/>
              <a:ea typeface="Calibri" panose="020F0502020204030204" pitchFamily="34" charset="0"/>
              <a:cs typeface="Times New Roman" panose="02020603050405020304" pitchFamily="18" charset="0"/>
            </a:rPr>
          </a:br>
          <a:r>
            <a:rPr lang="fr-FR" sz="1800" dirty="0">
              <a:latin typeface="Marianne" panose="02000000000000000000" pitchFamily="2" charset="0"/>
              <a:ea typeface="Calibri" panose="020F0502020204030204" pitchFamily="34" charset="0"/>
              <a:cs typeface="Times New Roman" panose="02020603050405020304" pitchFamily="18" charset="0"/>
            </a:rPr>
            <a:t>Repérer et hiérarchiser les besoins d’un public</a:t>
          </a:r>
        </a:p>
        <a:p>
          <a:pPr algn="l">
            <a:buNone/>
          </a:pPr>
          <a:br>
            <a:rPr lang="fr-FR" sz="1800" dirty="0">
              <a:latin typeface="Marianne" panose="02000000000000000000" pitchFamily="2" charset="0"/>
              <a:ea typeface="Calibri" panose="020F0502020204030204" pitchFamily="34" charset="0"/>
              <a:cs typeface="Times New Roman" panose="02020603050405020304" pitchFamily="18" charset="0"/>
            </a:rPr>
          </a:br>
          <a:r>
            <a:rPr lang="fr-FR" sz="1800" dirty="0">
              <a:latin typeface="Marianne" panose="02000000000000000000" pitchFamily="2" charset="0"/>
              <a:ea typeface="Calibri" panose="020F0502020204030204" pitchFamily="34" charset="0"/>
              <a:cs typeface="Times New Roman" panose="02020603050405020304" pitchFamily="18" charset="0"/>
            </a:rPr>
            <a:t>Choisir la thématique en fonction du besoin </a:t>
          </a:r>
        </a:p>
      </dgm:t>
    </dgm:pt>
    <dgm:pt modelId="{C4024321-7EE6-8148-A765-B915C7015100}" type="parTrans" cxnId="{D7279D37-B8A1-D540-84BA-47A107537A89}">
      <dgm:prSet/>
      <dgm:spPr/>
      <dgm:t>
        <a:bodyPr/>
        <a:lstStyle/>
        <a:p>
          <a:endParaRPr lang="fr-FR"/>
        </a:p>
      </dgm:t>
    </dgm:pt>
    <dgm:pt modelId="{1BA53C8A-5462-EA45-88A2-0B32B100ABD5}" type="sibTrans" cxnId="{D7279D37-B8A1-D540-84BA-47A107537A89}">
      <dgm:prSet/>
      <dgm:spPr/>
      <dgm:t>
        <a:bodyPr/>
        <a:lstStyle/>
        <a:p>
          <a:endParaRPr lang="fr-FR"/>
        </a:p>
      </dgm:t>
    </dgm:pt>
    <dgm:pt modelId="{D8A9E7EC-74DB-2B44-B526-534131192043}">
      <dgm:prSet phldrT="[Texte]" custT="1"/>
      <dgm:spPr/>
      <dgm:t>
        <a:bodyPr anchor="ctr"/>
        <a:lstStyle/>
        <a:p>
          <a:pPr algn="l"/>
          <a:r>
            <a:rPr lang="fr-FR" sz="1800" dirty="0">
              <a:latin typeface="Marianne" panose="02000000000000000000" pitchFamily="2" charset="0"/>
              <a:ea typeface="Calibri" panose="020F0502020204030204" pitchFamily="34" charset="0"/>
              <a:cs typeface="Times New Roman" panose="02020603050405020304" pitchFamily="18" charset="0"/>
            </a:rPr>
            <a:t>Proposer une ou des actions</a:t>
          </a:r>
        </a:p>
        <a:p>
          <a:pPr algn="l"/>
          <a:br>
            <a:rPr lang="fr-FR" sz="1800" dirty="0">
              <a:latin typeface="Marianne" panose="02000000000000000000" pitchFamily="2" charset="0"/>
              <a:ea typeface="Calibri" panose="020F0502020204030204" pitchFamily="34" charset="0"/>
              <a:cs typeface="Times New Roman" panose="02020603050405020304" pitchFamily="18" charset="0"/>
            </a:rPr>
          </a:br>
          <a:r>
            <a:rPr lang="fr-FR" sz="1800" dirty="0">
              <a:latin typeface="Marianne" panose="02000000000000000000" pitchFamily="2" charset="0"/>
              <a:ea typeface="Calibri" panose="020F0502020204030204" pitchFamily="34" charset="0"/>
              <a:cs typeface="Times New Roman" panose="02020603050405020304" pitchFamily="18" charset="0"/>
            </a:rPr>
            <a:t>Élaborer ou sélectionner des supports de prévention</a:t>
          </a:r>
        </a:p>
        <a:p>
          <a:pPr algn="l"/>
          <a:br>
            <a:rPr lang="fr-FR" sz="1800" dirty="0">
              <a:latin typeface="Marianne" panose="02000000000000000000" pitchFamily="2" charset="0"/>
              <a:ea typeface="Calibri" panose="020F0502020204030204" pitchFamily="34" charset="0"/>
              <a:cs typeface="Times New Roman" panose="02020603050405020304" pitchFamily="18" charset="0"/>
            </a:rPr>
          </a:br>
          <a:r>
            <a:rPr lang="fr-FR" sz="1800" dirty="0">
              <a:latin typeface="Marianne" panose="02000000000000000000" pitchFamily="2" charset="0"/>
              <a:ea typeface="Calibri" panose="020F0502020204030204" pitchFamily="34" charset="0"/>
              <a:cs typeface="Times New Roman" panose="02020603050405020304" pitchFamily="18" charset="0"/>
            </a:rPr>
            <a:t>Identifier partenaires et dispositifs</a:t>
          </a:r>
        </a:p>
        <a:p>
          <a:pPr algn="l"/>
          <a:br>
            <a:rPr lang="fr-FR" sz="1800" dirty="0">
              <a:latin typeface="Marianne" panose="02000000000000000000" pitchFamily="2" charset="0"/>
              <a:ea typeface="Calibri" panose="020F0502020204030204" pitchFamily="34" charset="0"/>
              <a:cs typeface="Times New Roman" panose="02020603050405020304" pitchFamily="18" charset="0"/>
            </a:rPr>
          </a:br>
          <a:r>
            <a:rPr lang="fr-FR" sz="1800" dirty="0">
              <a:latin typeface="Marianne" panose="02000000000000000000" pitchFamily="2" charset="0"/>
              <a:ea typeface="Calibri" panose="020F0502020204030204" pitchFamily="34" charset="0"/>
              <a:cs typeface="Times New Roman" panose="02020603050405020304" pitchFamily="18" charset="0"/>
            </a:rPr>
            <a:t>Planifier l’action d’éducation à la santé</a:t>
          </a:r>
          <a:endParaRPr lang="fr-FR" sz="1800" dirty="0">
            <a:latin typeface="Marianne" panose="02000000000000000000" pitchFamily="2" charset="0"/>
          </a:endParaRPr>
        </a:p>
      </dgm:t>
    </dgm:pt>
    <dgm:pt modelId="{B7ADF406-AE49-5E44-B62B-946E58F3BA7A}" type="parTrans" cxnId="{B93E881A-7C8C-2941-8997-09D3CA1855A4}">
      <dgm:prSet/>
      <dgm:spPr/>
      <dgm:t>
        <a:bodyPr/>
        <a:lstStyle/>
        <a:p>
          <a:endParaRPr lang="fr-FR"/>
        </a:p>
      </dgm:t>
    </dgm:pt>
    <dgm:pt modelId="{0CF4561E-98F1-AB47-92B5-0AE38FEC84FD}" type="sibTrans" cxnId="{B93E881A-7C8C-2941-8997-09D3CA1855A4}">
      <dgm:prSet/>
      <dgm:spPr/>
      <dgm:t>
        <a:bodyPr/>
        <a:lstStyle/>
        <a:p>
          <a:endParaRPr lang="fr-FR"/>
        </a:p>
      </dgm:t>
    </dgm:pt>
    <dgm:pt modelId="{FBAE2A92-C3AD-CB47-A274-03A8EB2BF92D}">
      <dgm:prSet custT="1"/>
      <dgm:spPr/>
      <dgm:t>
        <a:bodyPr anchor="ctr"/>
        <a:lstStyle/>
        <a:p>
          <a:pPr algn="l"/>
          <a:r>
            <a:rPr lang="fr-FR" sz="1400" dirty="0">
              <a:latin typeface="Marianne" panose="02000000000000000000" pitchFamily="2" charset="0"/>
              <a:ea typeface="Calibri" panose="020F0502020204030204" pitchFamily="34" charset="0"/>
              <a:cs typeface="Times New Roman" panose="02020603050405020304" pitchFamily="18" charset="0"/>
            </a:rPr>
            <a:t>Animer des ateliers ou réaliser des actions dans une visée éducative</a:t>
          </a:r>
        </a:p>
        <a:p>
          <a:pPr algn="l"/>
          <a:br>
            <a:rPr lang="fr-FR" sz="1400" dirty="0">
              <a:latin typeface="Marianne" panose="02000000000000000000" pitchFamily="2" charset="0"/>
              <a:ea typeface="Calibri" panose="020F0502020204030204" pitchFamily="34" charset="0"/>
              <a:cs typeface="Times New Roman" panose="02020603050405020304" pitchFamily="18" charset="0"/>
            </a:rPr>
          </a:br>
          <a:r>
            <a:rPr lang="fr-FR" sz="1400" dirty="0">
              <a:latin typeface="Marianne" panose="02000000000000000000" pitchFamily="2" charset="0"/>
              <a:ea typeface="Calibri" panose="020F0502020204030204" pitchFamily="34" charset="0"/>
              <a:cs typeface="Times New Roman" panose="02020603050405020304" pitchFamily="18" charset="0"/>
            </a:rPr>
            <a:t>Participer à des campagnes de prévention</a:t>
          </a:r>
        </a:p>
        <a:p>
          <a:pPr algn="l"/>
          <a:br>
            <a:rPr lang="fr-FR" sz="1400" dirty="0">
              <a:latin typeface="Marianne" panose="02000000000000000000" pitchFamily="2" charset="0"/>
              <a:ea typeface="Calibri" panose="020F0502020204030204" pitchFamily="34" charset="0"/>
              <a:cs typeface="Times New Roman" panose="02020603050405020304" pitchFamily="18" charset="0"/>
            </a:rPr>
          </a:br>
          <a:r>
            <a:rPr lang="fr-FR" sz="1400" dirty="0">
              <a:latin typeface="Marianne" panose="02000000000000000000" pitchFamily="2" charset="0"/>
              <a:ea typeface="Calibri" panose="020F0502020204030204" pitchFamily="34" charset="0"/>
              <a:cs typeface="Times New Roman" panose="02020603050405020304" pitchFamily="18" charset="0"/>
            </a:rPr>
            <a:t>Orienter vers des personnes ressources, des dispositifs d’éducation à la santé existants</a:t>
          </a:r>
        </a:p>
        <a:p>
          <a:pPr algn="l"/>
          <a:br>
            <a:rPr lang="fr-FR" sz="1400" dirty="0">
              <a:latin typeface="Marianne" panose="02000000000000000000" pitchFamily="2" charset="0"/>
              <a:ea typeface="Calibri" panose="020F0502020204030204" pitchFamily="34" charset="0"/>
              <a:cs typeface="Times New Roman" panose="02020603050405020304" pitchFamily="18" charset="0"/>
            </a:rPr>
          </a:br>
          <a:r>
            <a:rPr lang="fr-FR" sz="1400" dirty="0">
              <a:latin typeface="Marianne" panose="02000000000000000000" pitchFamily="2" charset="0"/>
              <a:ea typeface="Calibri" panose="020F0502020204030204" pitchFamily="34" charset="0"/>
              <a:cs typeface="Times New Roman" panose="02020603050405020304" pitchFamily="18" charset="0"/>
            </a:rPr>
            <a:t>Réaliser un bilan</a:t>
          </a:r>
        </a:p>
        <a:p>
          <a:pPr algn="l"/>
          <a:br>
            <a:rPr lang="fr-FR" sz="1400" dirty="0">
              <a:latin typeface="Marianne" panose="02000000000000000000" pitchFamily="2" charset="0"/>
              <a:ea typeface="Calibri" panose="020F0502020204030204" pitchFamily="34" charset="0"/>
              <a:cs typeface="Times New Roman" panose="02020603050405020304" pitchFamily="18" charset="0"/>
            </a:rPr>
          </a:br>
          <a:r>
            <a:rPr lang="fr-FR" sz="1400" b="1" dirty="0">
              <a:latin typeface="Marianne" panose="02000000000000000000" pitchFamily="2" charset="0"/>
              <a:ea typeface="Calibri" panose="020F0502020204030204" pitchFamily="34" charset="0"/>
              <a:cs typeface="Times New Roman" panose="02020603050405020304" pitchFamily="18" charset="0"/>
            </a:rPr>
            <a:t>Rédiger</a:t>
          </a:r>
          <a:r>
            <a:rPr lang="fr-FR" sz="1400" dirty="0">
              <a:latin typeface="Marianne" panose="02000000000000000000" pitchFamily="2" charset="0"/>
              <a:ea typeface="Calibri" panose="020F0502020204030204" pitchFamily="34" charset="0"/>
              <a:cs typeface="Times New Roman" panose="02020603050405020304" pitchFamily="18" charset="0"/>
            </a:rPr>
            <a:t> des comptes rendus, des bilans, des synthèses</a:t>
          </a:r>
          <a:endParaRPr lang="fr-FR" sz="1400" dirty="0">
            <a:latin typeface="Marianne" panose="02000000000000000000" pitchFamily="2" charset="0"/>
          </a:endParaRPr>
        </a:p>
      </dgm:t>
    </dgm:pt>
    <dgm:pt modelId="{A2F82D4A-4C60-724E-B15A-250BEB2863A3}" type="parTrans" cxnId="{94CC8B58-3DA9-7048-A3CD-07F6FD386EF9}">
      <dgm:prSet/>
      <dgm:spPr/>
      <dgm:t>
        <a:bodyPr/>
        <a:lstStyle/>
        <a:p>
          <a:endParaRPr lang="fr-FR"/>
        </a:p>
      </dgm:t>
    </dgm:pt>
    <dgm:pt modelId="{7EC507F5-DF64-C540-9254-F94721ED9B8C}" type="sibTrans" cxnId="{94CC8B58-3DA9-7048-A3CD-07F6FD386EF9}">
      <dgm:prSet/>
      <dgm:spPr/>
      <dgm:t>
        <a:bodyPr/>
        <a:lstStyle/>
        <a:p>
          <a:endParaRPr lang="fr-FR"/>
        </a:p>
      </dgm:t>
    </dgm:pt>
    <dgm:pt modelId="{D6097361-B919-F341-98F7-A89DCE2FA83E}" type="pres">
      <dgm:prSet presAssocID="{B7ABE5A8-8C3D-9E4E-ACBB-6F96AE4EF75F}" presName="theList" presStyleCnt="0">
        <dgm:presLayoutVars>
          <dgm:dir/>
          <dgm:animLvl val="lvl"/>
          <dgm:resizeHandles val="exact"/>
        </dgm:presLayoutVars>
      </dgm:prSet>
      <dgm:spPr/>
    </dgm:pt>
    <dgm:pt modelId="{FA908737-9C72-2344-8410-84839A0AC690}" type="pres">
      <dgm:prSet presAssocID="{B0385192-5F2C-4548-8FE6-488FCA6EE162}" presName="compNode" presStyleCnt="0"/>
      <dgm:spPr/>
    </dgm:pt>
    <dgm:pt modelId="{436EE014-E6D1-B040-ADD9-7D21EEE2B464}" type="pres">
      <dgm:prSet presAssocID="{B0385192-5F2C-4548-8FE6-488FCA6EE162}" presName="aNode" presStyleLbl="bgShp" presStyleIdx="0" presStyleCnt="3"/>
      <dgm:spPr/>
    </dgm:pt>
    <dgm:pt modelId="{5F4BEF29-A592-FF4A-9274-1B1CFF7CDA3A}" type="pres">
      <dgm:prSet presAssocID="{B0385192-5F2C-4548-8FE6-488FCA6EE162}" presName="textNode" presStyleLbl="bgShp" presStyleIdx="0" presStyleCnt="3"/>
      <dgm:spPr/>
    </dgm:pt>
    <dgm:pt modelId="{7FDA504C-FF76-9445-9281-92AF86801153}" type="pres">
      <dgm:prSet presAssocID="{B0385192-5F2C-4548-8FE6-488FCA6EE162}" presName="compChildNode" presStyleCnt="0"/>
      <dgm:spPr/>
    </dgm:pt>
    <dgm:pt modelId="{11FC7B48-E2C0-7342-9B8E-2B2EE3BFBCA1}" type="pres">
      <dgm:prSet presAssocID="{B0385192-5F2C-4548-8FE6-488FCA6EE162}" presName="theInnerList" presStyleCnt="0"/>
      <dgm:spPr/>
    </dgm:pt>
    <dgm:pt modelId="{18F13F90-5140-7E46-A36B-D0A7288DF139}" type="pres">
      <dgm:prSet presAssocID="{7C244A85-C4E3-524C-81E6-0DFB59F6B27E}" presName="childNode" presStyleLbl="node1" presStyleIdx="0" presStyleCnt="3">
        <dgm:presLayoutVars>
          <dgm:bulletEnabled val="1"/>
        </dgm:presLayoutVars>
      </dgm:prSet>
      <dgm:spPr/>
    </dgm:pt>
    <dgm:pt modelId="{43B0B9CD-8FEA-ED4A-9A54-CE4C18FA50B0}" type="pres">
      <dgm:prSet presAssocID="{B0385192-5F2C-4548-8FE6-488FCA6EE162}" presName="aSpace" presStyleCnt="0"/>
      <dgm:spPr/>
    </dgm:pt>
    <dgm:pt modelId="{A7EEEC76-CE60-0D4F-9A2B-B1F75830DE10}" type="pres">
      <dgm:prSet presAssocID="{781D05D9-9FDD-CF4F-9637-6ED917AF83EF}" presName="compNode" presStyleCnt="0"/>
      <dgm:spPr/>
    </dgm:pt>
    <dgm:pt modelId="{8218E5D4-7012-8148-8C97-BFF4949F297D}" type="pres">
      <dgm:prSet presAssocID="{781D05D9-9FDD-CF4F-9637-6ED917AF83EF}" presName="aNode" presStyleLbl="bgShp" presStyleIdx="1" presStyleCnt="3"/>
      <dgm:spPr/>
    </dgm:pt>
    <dgm:pt modelId="{DF0929F8-FEB9-3C46-ADD7-E9428E3E8D90}" type="pres">
      <dgm:prSet presAssocID="{781D05D9-9FDD-CF4F-9637-6ED917AF83EF}" presName="textNode" presStyleLbl="bgShp" presStyleIdx="1" presStyleCnt="3"/>
      <dgm:spPr/>
    </dgm:pt>
    <dgm:pt modelId="{C2BA5E5D-05EA-0848-A3B5-D2CCD03EECE8}" type="pres">
      <dgm:prSet presAssocID="{781D05D9-9FDD-CF4F-9637-6ED917AF83EF}" presName="compChildNode" presStyleCnt="0"/>
      <dgm:spPr/>
    </dgm:pt>
    <dgm:pt modelId="{DF236239-3FCB-D84C-98DB-498370CC237C}" type="pres">
      <dgm:prSet presAssocID="{781D05D9-9FDD-CF4F-9637-6ED917AF83EF}" presName="theInnerList" presStyleCnt="0"/>
      <dgm:spPr/>
    </dgm:pt>
    <dgm:pt modelId="{1FBBF638-E706-6D4F-AF39-5B9C6C1772D5}" type="pres">
      <dgm:prSet presAssocID="{D8A9E7EC-74DB-2B44-B526-534131192043}" presName="childNode" presStyleLbl="node1" presStyleIdx="1" presStyleCnt="3">
        <dgm:presLayoutVars>
          <dgm:bulletEnabled val="1"/>
        </dgm:presLayoutVars>
      </dgm:prSet>
      <dgm:spPr/>
    </dgm:pt>
    <dgm:pt modelId="{DC8C9DB2-2D2A-1F4C-9E1D-F6EDC8ABBB85}" type="pres">
      <dgm:prSet presAssocID="{781D05D9-9FDD-CF4F-9637-6ED917AF83EF}" presName="aSpace" presStyleCnt="0"/>
      <dgm:spPr/>
    </dgm:pt>
    <dgm:pt modelId="{370C5C46-99F6-B740-8029-2F3E0FEB7B2E}" type="pres">
      <dgm:prSet presAssocID="{F0873BFD-99CB-7147-A75A-2AE24D8B1427}" presName="compNode" presStyleCnt="0"/>
      <dgm:spPr/>
    </dgm:pt>
    <dgm:pt modelId="{93DB35E6-8F4A-3B4C-919A-9D182E52E675}" type="pres">
      <dgm:prSet presAssocID="{F0873BFD-99CB-7147-A75A-2AE24D8B1427}" presName="aNode" presStyleLbl="bgShp" presStyleIdx="2" presStyleCnt="3"/>
      <dgm:spPr/>
    </dgm:pt>
    <dgm:pt modelId="{C611D85C-7DE8-984E-B0F4-18DEEC45CBF6}" type="pres">
      <dgm:prSet presAssocID="{F0873BFD-99CB-7147-A75A-2AE24D8B1427}" presName="textNode" presStyleLbl="bgShp" presStyleIdx="2" presStyleCnt="3"/>
      <dgm:spPr/>
    </dgm:pt>
    <dgm:pt modelId="{AF403508-9DEC-B34F-98C9-5B1650CD2380}" type="pres">
      <dgm:prSet presAssocID="{F0873BFD-99CB-7147-A75A-2AE24D8B1427}" presName="compChildNode" presStyleCnt="0"/>
      <dgm:spPr/>
    </dgm:pt>
    <dgm:pt modelId="{E4097C4D-AC6B-B54C-AD73-CA4B94D891E4}" type="pres">
      <dgm:prSet presAssocID="{F0873BFD-99CB-7147-A75A-2AE24D8B1427}" presName="theInnerList" presStyleCnt="0"/>
      <dgm:spPr/>
    </dgm:pt>
    <dgm:pt modelId="{F4B253CE-55AC-EE43-8B51-51C6BDA231E3}" type="pres">
      <dgm:prSet presAssocID="{FBAE2A92-C3AD-CB47-A274-03A8EB2BF92D}" presName="childNode" presStyleLbl="node1" presStyleIdx="2" presStyleCnt="3" custScaleY="124706">
        <dgm:presLayoutVars>
          <dgm:bulletEnabled val="1"/>
        </dgm:presLayoutVars>
      </dgm:prSet>
      <dgm:spPr/>
    </dgm:pt>
  </dgm:ptLst>
  <dgm:cxnLst>
    <dgm:cxn modelId="{737FA50F-B668-704D-865F-23105D1F411B}" srcId="{B7ABE5A8-8C3D-9E4E-ACBB-6F96AE4EF75F}" destId="{781D05D9-9FDD-CF4F-9637-6ED917AF83EF}" srcOrd="1" destOrd="0" parTransId="{03D6339F-CE68-C44E-9333-DEF5EAB55403}" sibTransId="{C8434922-3B6F-2047-8F0A-1FE6D05EF11B}"/>
    <dgm:cxn modelId="{B8D03A17-685C-9A45-B8D9-859B7B4B98CA}" type="presOf" srcId="{B0385192-5F2C-4548-8FE6-488FCA6EE162}" destId="{436EE014-E6D1-B040-ADD9-7D21EEE2B464}" srcOrd="0" destOrd="0" presId="urn:microsoft.com/office/officeart/2005/8/layout/lProcess2"/>
    <dgm:cxn modelId="{B93E881A-7C8C-2941-8997-09D3CA1855A4}" srcId="{781D05D9-9FDD-CF4F-9637-6ED917AF83EF}" destId="{D8A9E7EC-74DB-2B44-B526-534131192043}" srcOrd="0" destOrd="0" parTransId="{B7ADF406-AE49-5E44-B62B-946E58F3BA7A}" sibTransId="{0CF4561E-98F1-AB47-92B5-0AE38FEC84FD}"/>
    <dgm:cxn modelId="{69E51327-FC75-7F42-A871-90D5D94BAB08}" type="presOf" srcId="{F0873BFD-99CB-7147-A75A-2AE24D8B1427}" destId="{C611D85C-7DE8-984E-B0F4-18DEEC45CBF6}" srcOrd="1" destOrd="0" presId="urn:microsoft.com/office/officeart/2005/8/layout/lProcess2"/>
    <dgm:cxn modelId="{E8DA062E-94D2-EB4F-B8CA-E8EAE30880DE}" type="presOf" srcId="{7C244A85-C4E3-524C-81E6-0DFB59F6B27E}" destId="{18F13F90-5140-7E46-A36B-D0A7288DF139}" srcOrd="0" destOrd="0" presId="urn:microsoft.com/office/officeart/2005/8/layout/lProcess2"/>
    <dgm:cxn modelId="{09E3EA30-C8D3-414B-A7F2-9F94A74B4EC3}" type="presOf" srcId="{F0873BFD-99CB-7147-A75A-2AE24D8B1427}" destId="{93DB35E6-8F4A-3B4C-919A-9D182E52E675}" srcOrd="0" destOrd="0" presId="urn:microsoft.com/office/officeart/2005/8/layout/lProcess2"/>
    <dgm:cxn modelId="{D7279D37-B8A1-D540-84BA-47A107537A89}" srcId="{B0385192-5F2C-4548-8FE6-488FCA6EE162}" destId="{7C244A85-C4E3-524C-81E6-0DFB59F6B27E}" srcOrd="0" destOrd="0" parTransId="{C4024321-7EE6-8148-A765-B915C7015100}" sibTransId="{1BA53C8A-5462-EA45-88A2-0B32B100ABD5}"/>
    <dgm:cxn modelId="{BD55F23A-5326-E644-8FEA-321CBC028721}" type="presOf" srcId="{D8A9E7EC-74DB-2B44-B526-534131192043}" destId="{1FBBF638-E706-6D4F-AF39-5B9C6C1772D5}" srcOrd="0" destOrd="0" presId="urn:microsoft.com/office/officeart/2005/8/layout/lProcess2"/>
    <dgm:cxn modelId="{040F5041-597B-5F4C-BFF9-9BED939C12D0}" type="presOf" srcId="{781D05D9-9FDD-CF4F-9637-6ED917AF83EF}" destId="{8218E5D4-7012-8148-8C97-BFF4949F297D}" srcOrd="0" destOrd="0" presId="urn:microsoft.com/office/officeart/2005/8/layout/lProcess2"/>
    <dgm:cxn modelId="{97F9EA4C-1B72-9241-A0C8-FCC0C5397FBD}" type="presOf" srcId="{B7ABE5A8-8C3D-9E4E-ACBB-6F96AE4EF75F}" destId="{D6097361-B919-F341-98F7-A89DCE2FA83E}" srcOrd="0" destOrd="0" presId="urn:microsoft.com/office/officeart/2005/8/layout/lProcess2"/>
    <dgm:cxn modelId="{C5E9244D-FF32-FA43-AF8D-C10AF73E76EB}" type="presOf" srcId="{B0385192-5F2C-4548-8FE6-488FCA6EE162}" destId="{5F4BEF29-A592-FF4A-9274-1B1CFF7CDA3A}" srcOrd="1" destOrd="0" presId="urn:microsoft.com/office/officeart/2005/8/layout/lProcess2"/>
    <dgm:cxn modelId="{94CC8B58-3DA9-7048-A3CD-07F6FD386EF9}" srcId="{F0873BFD-99CB-7147-A75A-2AE24D8B1427}" destId="{FBAE2A92-C3AD-CB47-A274-03A8EB2BF92D}" srcOrd="0" destOrd="0" parTransId="{A2F82D4A-4C60-724E-B15A-250BEB2863A3}" sibTransId="{7EC507F5-DF64-C540-9254-F94721ED9B8C}"/>
    <dgm:cxn modelId="{8D31E87C-CEAC-8745-B649-B15CA3F60661}" srcId="{B7ABE5A8-8C3D-9E4E-ACBB-6F96AE4EF75F}" destId="{F0873BFD-99CB-7147-A75A-2AE24D8B1427}" srcOrd="2" destOrd="0" parTransId="{BF1BCB32-A7AD-8747-B869-333DD39A0C48}" sibTransId="{539F2268-D9CD-514E-B3B3-6768E92D5F0A}"/>
    <dgm:cxn modelId="{F8302F82-F973-8F49-A089-D402AC277471}" type="presOf" srcId="{781D05D9-9FDD-CF4F-9637-6ED917AF83EF}" destId="{DF0929F8-FEB9-3C46-ADD7-E9428E3E8D90}" srcOrd="1" destOrd="0" presId="urn:microsoft.com/office/officeart/2005/8/layout/lProcess2"/>
    <dgm:cxn modelId="{E2C3B6A5-535B-2D4C-93EC-171A1F7F2DEE}" srcId="{B7ABE5A8-8C3D-9E4E-ACBB-6F96AE4EF75F}" destId="{B0385192-5F2C-4548-8FE6-488FCA6EE162}" srcOrd="0" destOrd="0" parTransId="{0FF01315-DA2B-9E46-B1BA-11B5C0A16531}" sibTransId="{778B18DA-30AF-5245-94DC-EF9DB98CA950}"/>
    <dgm:cxn modelId="{C8970AF0-0FAF-3748-86CE-BF848E522003}" type="presOf" srcId="{FBAE2A92-C3AD-CB47-A274-03A8EB2BF92D}" destId="{F4B253CE-55AC-EE43-8B51-51C6BDA231E3}" srcOrd="0" destOrd="0" presId="urn:microsoft.com/office/officeart/2005/8/layout/lProcess2"/>
    <dgm:cxn modelId="{5442C69B-1F25-F445-99DF-BEF34E8EFF42}" type="presParOf" srcId="{D6097361-B919-F341-98F7-A89DCE2FA83E}" destId="{FA908737-9C72-2344-8410-84839A0AC690}" srcOrd="0" destOrd="0" presId="urn:microsoft.com/office/officeart/2005/8/layout/lProcess2"/>
    <dgm:cxn modelId="{E0C70A38-3A71-FD4B-8B66-7B82DD2FE3E2}" type="presParOf" srcId="{FA908737-9C72-2344-8410-84839A0AC690}" destId="{436EE014-E6D1-B040-ADD9-7D21EEE2B464}" srcOrd="0" destOrd="0" presId="urn:microsoft.com/office/officeart/2005/8/layout/lProcess2"/>
    <dgm:cxn modelId="{BCD0B748-E2B6-FF43-9BBB-BDBABB1805E7}" type="presParOf" srcId="{FA908737-9C72-2344-8410-84839A0AC690}" destId="{5F4BEF29-A592-FF4A-9274-1B1CFF7CDA3A}" srcOrd="1" destOrd="0" presId="urn:microsoft.com/office/officeart/2005/8/layout/lProcess2"/>
    <dgm:cxn modelId="{1DC821C8-7995-9341-ABAF-D01BB0C0993C}" type="presParOf" srcId="{FA908737-9C72-2344-8410-84839A0AC690}" destId="{7FDA504C-FF76-9445-9281-92AF86801153}" srcOrd="2" destOrd="0" presId="urn:microsoft.com/office/officeart/2005/8/layout/lProcess2"/>
    <dgm:cxn modelId="{03137A23-A6D2-4F4C-94BF-22187774D4B5}" type="presParOf" srcId="{7FDA504C-FF76-9445-9281-92AF86801153}" destId="{11FC7B48-E2C0-7342-9B8E-2B2EE3BFBCA1}" srcOrd="0" destOrd="0" presId="urn:microsoft.com/office/officeart/2005/8/layout/lProcess2"/>
    <dgm:cxn modelId="{93E97085-9118-C443-84FF-8549BC781955}" type="presParOf" srcId="{11FC7B48-E2C0-7342-9B8E-2B2EE3BFBCA1}" destId="{18F13F90-5140-7E46-A36B-D0A7288DF139}" srcOrd="0" destOrd="0" presId="urn:microsoft.com/office/officeart/2005/8/layout/lProcess2"/>
    <dgm:cxn modelId="{D3DEF68B-0820-854E-8F1E-F07AC3D543D3}" type="presParOf" srcId="{D6097361-B919-F341-98F7-A89DCE2FA83E}" destId="{43B0B9CD-8FEA-ED4A-9A54-CE4C18FA50B0}" srcOrd="1" destOrd="0" presId="urn:microsoft.com/office/officeart/2005/8/layout/lProcess2"/>
    <dgm:cxn modelId="{3DB0179A-C099-8948-A7DC-E5C3FBD8DD5C}" type="presParOf" srcId="{D6097361-B919-F341-98F7-A89DCE2FA83E}" destId="{A7EEEC76-CE60-0D4F-9A2B-B1F75830DE10}" srcOrd="2" destOrd="0" presId="urn:microsoft.com/office/officeart/2005/8/layout/lProcess2"/>
    <dgm:cxn modelId="{E4DFE791-2786-F543-BDC9-373148A9499B}" type="presParOf" srcId="{A7EEEC76-CE60-0D4F-9A2B-B1F75830DE10}" destId="{8218E5D4-7012-8148-8C97-BFF4949F297D}" srcOrd="0" destOrd="0" presId="urn:microsoft.com/office/officeart/2005/8/layout/lProcess2"/>
    <dgm:cxn modelId="{A8F6E503-1AB6-2D45-9953-8056C0C2EB9A}" type="presParOf" srcId="{A7EEEC76-CE60-0D4F-9A2B-B1F75830DE10}" destId="{DF0929F8-FEB9-3C46-ADD7-E9428E3E8D90}" srcOrd="1" destOrd="0" presId="urn:microsoft.com/office/officeart/2005/8/layout/lProcess2"/>
    <dgm:cxn modelId="{5C909A9A-C41D-EF4A-8F6F-8A29344D95FA}" type="presParOf" srcId="{A7EEEC76-CE60-0D4F-9A2B-B1F75830DE10}" destId="{C2BA5E5D-05EA-0848-A3B5-D2CCD03EECE8}" srcOrd="2" destOrd="0" presId="urn:microsoft.com/office/officeart/2005/8/layout/lProcess2"/>
    <dgm:cxn modelId="{64DBBC95-EAC6-2C4F-905D-789D31BD151C}" type="presParOf" srcId="{C2BA5E5D-05EA-0848-A3B5-D2CCD03EECE8}" destId="{DF236239-3FCB-D84C-98DB-498370CC237C}" srcOrd="0" destOrd="0" presId="urn:microsoft.com/office/officeart/2005/8/layout/lProcess2"/>
    <dgm:cxn modelId="{F6E46A14-D1EC-2646-8A9C-2317EC832BDB}" type="presParOf" srcId="{DF236239-3FCB-D84C-98DB-498370CC237C}" destId="{1FBBF638-E706-6D4F-AF39-5B9C6C1772D5}" srcOrd="0" destOrd="0" presId="urn:microsoft.com/office/officeart/2005/8/layout/lProcess2"/>
    <dgm:cxn modelId="{476483A8-D0E6-994D-A541-F538D43354D9}" type="presParOf" srcId="{D6097361-B919-F341-98F7-A89DCE2FA83E}" destId="{DC8C9DB2-2D2A-1F4C-9E1D-F6EDC8ABBB85}" srcOrd="3" destOrd="0" presId="urn:microsoft.com/office/officeart/2005/8/layout/lProcess2"/>
    <dgm:cxn modelId="{D0C71FE8-6FA9-9A42-A6DE-AFD1A3D52BCC}" type="presParOf" srcId="{D6097361-B919-F341-98F7-A89DCE2FA83E}" destId="{370C5C46-99F6-B740-8029-2F3E0FEB7B2E}" srcOrd="4" destOrd="0" presId="urn:microsoft.com/office/officeart/2005/8/layout/lProcess2"/>
    <dgm:cxn modelId="{3797EB89-65B5-DB4A-AE07-0D1E097EF970}" type="presParOf" srcId="{370C5C46-99F6-B740-8029-2F3E0FEB7B2E}" destId="{93DB35E6-8F4A-3B4C-919A-9D182E52E675}" srcOrd="0" destOrd="0" presId="urn:microsoft.com/office/officeart/2005/8/layout/lProcess2"/>
    <dgm:cxn modelId="{5A36DF45-9686-154A-A5ED-537CB42C6A3E}" type="presParOf" srcId="{370C5C46-99F6-B740-8029-2F3E0FEB7B2E}" destId="{C611D85C-7DE8-984E-B0F4-18DEEC45CBF6}" srcOrd="1" destOrd="0" presId="urn:microsoft.com/office/officeart/2005/8/layout/lProcess2"/>
    <dgm:cxn modelId="{B15A29DB-79CF-4A45-A1DD-C3EC65991293}" type="presParOf" srcId="{370C5C46-99F6-B740-8029-2F3E0FEB7B2E}" destId="{AF403508-9DEC-B34F-98C9-5B1650CD2380}" srcOrd="2" destOrd="0" presId="urn:microsoft.com/office/officeart/2005/8/layout/lProcess2"/>
    <dgm:cxn modelId="{D20E671D-2502-624B-9B42-F172D09AB6D7}" type="presParOf" srcId="{AF403508-9DEC-B34F-98C9-5B1650CD2380}" destId="{E4097C4D-AC6B-B54C-AD73-CA4B94D891E4}" srcOrd="0" destOrd="0" presId="urn:microsoft.com/office/officeart/2005/8/layout/lProcess2"/>
    <dgm:cxn modelId="{F427BBD0-D4E9-3B4B-93E9-70B622B0B3C0}" type="presParOf" srcId="{E4097C4D-AC6B-B54C-AD73-CA4B94D891E4}" destId="{F4B253CE-55AC-EE43-8B51-51C6BDA231E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2F7E085-BA50-2543-A8F8-84B6063EC86D}" type="doc">
      <dgm:prSet loTypeId="urn:microsoft.com/office/officeart/2009/3/layout/HorizontalOrganizationChart" loCatId="process" qsTypeId="urn:microsoft.com/office/officeart/2005/8/quickstyle/simple1" qsCatId="simple" csTypeId="urn:microsoft.com/office/officeart/2005/8/colors/accent2_3" csCatId="accent2" phldr="1"/>
      <dgm:spPr/>
      <dgm:t>
        <a:bodyPr/>
        <a:lstStyle/>
        <a:p>
          <a:endParaRPr lang="fr-FR"/>
        </a:p>
      </dgm:t>
    </dgm:pt>
    <dgm:pt modelId="{7FBC056A-A7BF-7740-98BC-40C55DF3B061}">
      <dgm:prSet phldrT="[Texte]" custT="1"/>
      <dgm:spPr/>
      <dgm:t>
        <a:bodyPr/>
        <a:lstStyle/>
        <a:p>
          <a:r>
            <a:rPr lang="fr-FR" sz="2800" dirty="0">
              <a:latin typeface="Marianne" panose="02000000000000000000" pitchFamily="2" charset="0"/>
            </a:rPr>
            <a:t>Les savoirs associés du BLOC 4</a:t>
          </a:r>
        </a:p>
      </dgm:t>
    </dgm:pt>
    <dgm:pt modelId="{6A626FD6-3755-9F4C-8CFC-7669688177DF}" type="parTrans" cxnId="{85E4287B-5225-DC4E-A446-E2F68D2C02BD}">
      <dgm:prSet/>
      <dgm:spPr/>
      <dgm:t>
        <a:bodyPr/>
        <a:lstStyle/>
        <a:p>
          <a:endParaRPr lang="fr-FR"/>
        </a:p>
      </dgm:t>
    </dgm:pt>
    <dgm:pt modelId="{C31954A0-C552-604A-9B0D-9BFFA402BFFD}" type="sibTrans" cxnId="{85E4287B-5225-DC4E-A446-E2F68D2C02BD}">
      <dgm:prSet/>
      <dgm:spPr/>
      <dgm:t>
        <a:bodyPr/>
        <a:lstStyle/>
        <a:p>
          <a:endParaRPr lang="fr-FR"/>
        </a:p>
      </dgm:t>
    </dgm:pt>
    <dgm:pt modelId="{793745B8-5580-3348-BDB4-B8E521C3F98E}">
      <dgm:prSet phldrT="[Texte]" custT="1"/>
      <dgm:spPr/>
      <dgm:t>
        <a:bodyPr/>
        <a:lstStyle/>
        <a:p>
          <a:r>
            <a:rPr lang="fr-FR" sz="2800" dirty="0">
              <a:latin typeface="Marianne" panose="02000000000000000000" pitchFamily="2" charset="0"/>
            </a:rPr>
            <a:t>Techniques professionnelles</a:t>
          </a:r>
        </a:p>
      </dgm:t>
    </dgm:pt>
    <dgm:pt modelId="{A962E765-E40F-4147-9179-3E3B98C61B77}" type="parTrans" cxnId="{84F47AA7-E1BA-674F-B446-08E48789D753}">
      <dgm:prSet/>
      <dgm:spPr/>
      <dgm:t>
        <a:bodyPr/>
        <a:lstStyle/>
        <a:p>
          <a:endParaRPr lang="fr-FR"/>
        </a:p>
      </dgm:t>
    </dgm:pt>
    <dgm:pt modelId="{B98B2600-A75A-FB41-B40D-DA294E171416}" type="sibTrans" cxnId="{84F47AA7-E1BA-674F-B446-08E48789D753}">
      <dgm:prSet/>
      <dgm:spPr/>
      <dgm:t>
        <a:bodyPr/>
        <a:lstStyle/>
        <a:p>
          <a:endParaRPr lang="fr-FR"/>
        </a:p>
      </dgm:t>
    </dgm:pt>
    <dgm:pt modelId="{C9752D1B-4659-7341-9B82-9D417861EB8C}">
      <dgm:prSet phldrT="[Texte]" custT="1"/>
      <dgm:spPr/>
      <dgm:t>
        <a:bodyPr/>
        <a:lstStyle/>
        <a:p>
          <a:r>
            <a:rPr lang="fr-FR" sz="2800" dirty="0">
              <a:latin typeface="Marianne" panose="02000000000000000000" pitchFamily="2" charset="0"/>
            </a:rPr>
            <a:t>Nutrition - Alimentation</a:t>
          </a:r>
        </a:p>
      </dgm:t>
    </dgm:pt>
    <dgm:pt modelId="{37D4CF5B-6DA8-FA48-82D1-3AB62BA9CEA2}" type="parTrans" cxnId="{C08A5E3D-BB86-AE43-A051-14807AB16850}">
      <dgm:prSet/>
      <dgm:spPr/>
      <dgm:t>
        <a:bodyPr/>
        <a:lstStyle/>
        <a:p>
          <a:endParaRPr lang="fr-FR"/>
        </a:p>
      </dgm:t>
    </dgm:pt>
    <dgm:pt modelId="{3D32ABE8-B77F-0541-B3B1-BDF496BAB9D3}" type="sibTrans" cxnId="{C08A5E3D-BB86-AE43-A051-14807AB16850}">
      <dgm:prSet/>
      <dgm:spPr/>
      <dgm:t>
        <a:bodyPr/>
        <a:lstStyle/>
        <a:p>
          <a:endParaRPr lang="fr-FR"/>
        </a:p>
      </dgm:t>
    </dgm:pt>
    <dgm:pt modelId="{6FBCD5E3-D8F6-9345-B4BB-820CD0D82A48}">
      <dgm:prSet phldrT="[Texte]" custT="1"/>
      <dgm:spPr/>
      <dgm:t>
        <a:bodyPr/>
        <a:lstStyle/>
        <a:p>
          <a:r>
            <a:rPr lang="fr-FR" sz="2800" dirty="0">
              <a:latin typeface="Marianne" panose="02000000000000000000" pitchFamily="2" charset="0"/>
            </a:rPr>
            <a:t>Sciences médicosociales</a:t>
          </a:r>
        </a:p>
      </dgm:t>
    </dgm:pt>
    <dgm:pt modelId="{C0D2208C-D48C-7146-8944-8E458D47171F}" type="parTrans" cxnId="{3C9A2278-29F2-A844-B1C2-E5F0E687192A}">
      <dgm:prSet/>
      <dgm:spPr/>
      <dgm:t>
        <a:bodyPr/>
        <a:lstStyle/>
        <a:p>
          <a:endParaRPr lang="fr-FR"/>
        </a:p>
      </dgm:t>
    </dgm:pt>
    <dgm:pt modelId="{F8E618FD-7019-3E43-8FF5-5D79AFE340BA}" type="sibTrans" cxnId="{3C9A2278-29F2-A844-B1C2-E5F0E687192A}">
      <dgm:prSet/>
      <dgm:spPr/>
      <dgm:t>
        <a:bodyPr/>
        <a:lstStyle/>
        <a:p>
          <a:endParaRPr lang="fr-FR"/>
        </a:p>
      </dgm:t>
    </dgm:pt>
    <dgm:pt modelId="{565CD3B2-0540-E94C-87EB-DE745974D317}">
      <dgm:prSet phldrT="[Texte]" custT="1"/>
      <dgm:spPr/>
      <dgm:t>
        <a:bodyPr/>
        <a:lstStyle/>
        <a:p>
          <a:r>
            <a:rPr lang="fr-FR" sz="2800" dirty="0">
              <a:latin typeface="Marianne" panose="02000000000000000000" pitchFamily="2" charset="0"/>
            </a:rPr>
            <a:t>Biologie -Physiopathologie</a:t>
          </a:r>
        </a:p>
      </dgm:t>
    </dgm:pt>
    <dgm:pt modelId="{E9E0FDB3-5C37-2447-B52C-929EDBFFD4E9}" type="parTrans" cxnId="{F2D6A117-C8BC-9E46-B48D-276C5363F166}">
      <dgm:prSet/>
      <dgm:spPr/>
      <dgm:t>
        <a:bodyPr/>
        <a:lstStyle/>
        <a:p>
          <a:endParaRPr lang="fr-FR"/>
        </a:p>
      </dgm:t>
    </dgm:pt>
    <dgm:pt modelId="{D9E227F8-4CF0-6A43-8A45-0B02ECD84CC5}" type="sibTrans" cxnId="{F2D6A117-C8BC-9E46-B48D-276C5363F166}">
      <dgm:prSet/>
      <dgm:spPr/>
      <dgm:t>
        <a:bodyPr/>
        <a:lstStyle/>
        <a:p>
          <a:endParaRPr lang="fr-FR"/>
        </a:p>
      </dgm:t>
    </dgm:pt>
    <dgm:pt modelId="{C15D155E-ABA3-2A49-85DE-5D3E22FC1626}">
      <dgm:prSet phldrT="[Texte]" custT="1"/>
      <dgm:spPr/>
      <dgm:t>
        <a:bodyPr/>
        <a:lstStyle/>
        <a:p>
          <a:r>
            <a:rPr lang="fr-FR" sz="2800" dirty="0">
              <a:latin typeface="Marianne" panose="02000000000000000000" pitchFamily="2" charset="0"/>
            </a:rPr>
            <a:t>Les savoirs associés sont au service des compétences</a:t>
          </a:r>
          <a:br>
            <a:rPr lang="fr-FR" sz="2800" dirty="0">
              <a:latin typeface="Marianne" panose="02000000000000000000" pitchFamily="2" charset="0"/>
            </a:rPr>
          </a:br>
          <a:endParaRPr lang="fr-FR" sz="2800" dirty="0">
            <a:latin typeface="Marianne" panose="02000000000000000000" pitchFamily="2" charset="0"/>
          </a:endParaRPr>
        </a:p>
      </dgm:t>
    </dgm:pt>
    <dgm:pt modelId="{1B07BC16-CCAF-A747-90A0-D232BEF391EC}" type="parTrans" cxnId="{088CD5A9-EBBB-854D-A20A-3522677B7CFF}">
      <dgm:prSet/>
      <dgm:spPr/>
      <dgm:t>
        <a:bodyPr/>
        <a:lstStyle/>
        <a:p>
          <a:endParaRPr lang="fr-FR"/>
        </a:p>
      </dgm:t>
    </dgm:pt>
    <dgm:pt modelId="{A5A6AC99-816E-A144-8D1F-2DDEFE052394}" type="sibTrans" cxnId="{088CD5A9-EBBB-854D-A20A-3522677B7CFF}">
      <dgm:prSet/>
      <dgm:spPr/>
      <dgm:t>
        <a:bodyPr/>
        <a:lstStyle/>
        <a:p>
          <a:endParaRPr lang="fr-FR"/>
        </a:p>
      </dgm:t>
    </dgm:pt>
    <dgm:pt modelId="{6D9A343E-2F18-2C46-9E33-802C01EBFAB1}" type="pres">
      <dgm:prSet presAssocID="{02F7E085-BA50-2543-A8F8-84B6063EC86D}" presName="hierChild1" presStyleCnt="0">
        <dgm:presLayoutVars>
          <dgm:orgChart val="1"/>
          <dgm:chPref val="1"/>
          <dgm:dir/>
          <dgm:animOne val="branch"/>
          <dgm:animLvl val="lvl"/>
          <dgm:resizeHandles/>
        </dgm:presLayoutVars>
      </dgm:prSet>
      <dgm:spPr/>
    </dgm:pt>
    <dgm:pt modelId="{EE5F5481-4C5C-D345-8F30-C4E06C75987D}" type="pres">
      <dgm:prSet presAssocID="{7FBC056A-A7BF-7740-98BC-40C55DF3B061}" presName="hierRoot1" presStyleCnt="0">
        <dgm:presLayoutVars>
          <dgm:hierBranch val="init"/>
        </dgm:presLayoutVars>
      </dgm:prSet>
      <dgm:spPr/>
    </dgm:pt>
    <dgm:pt modelId="{C4198222-6AB9-1D4C-989E-FB6FDEA2850C}" type="pres">
      <dgm:prSet presAssocID="{7FBC056A-A7BF-7740-98BC-40C55DF3B061}" presName="rootComposite1" presStyleCnt="0"/>
      <dgm:spPr/>
    </dgm:pt>
    <dgm:pt modelId="{5635B5B8-8262-074C-961E-40CDF6DC48DE}" type="pres">
      <dgm:prSet presAssocID="{7FBC056A-A7BF-7740-98BC-40C55DF3B061}" presName="rootText1" presStyleLbl="node0" presStyleIdx="0" presStyleCnt="1" custScaleY="382850">
        <dgm:presLayoutVars>
          <dgm:chPref val="3"/>
        </dgm:presLayoutVars>
      </dgm:prSet>
      <dgm:spPr/>
    </dgm:pt>
    <dgm:pt modelId="{1B916862-1AC1-8941-BD6F-7358DD0533B5}" type="pres">
      <dgm:prSet presAssocID="{7FBC056A-A7BF-7740-98BC-40C55DF3B061}" presName="rootConnector1" presStyleLbl="node1" presStyleIdx="0" presStyleCnt="0"/>
      <dgm:spPr/>
    </dgm:pt>
    <dgm:pt modelId="{5FE1CCA3-875C-BC46-A6D8-1B7BFACDAD5A}" type="pres">
      <dgm:prSet presAssocID="{7FBC056A-A7BF-7740-98BC-40C55DF3B061}" presName="hierChild2" presStyleCnt="0"/>
      <dgm:spPr/>
    </dgm:pt>
    <dgm:pt modelId="{821E5A57-B888-EC4C-883D-47DE2605506C}" type="pres">
      <dgm:prSet presAssocID="{1B07BC16-CCAF-A747-90A0-D232BEF391EC}" presName="Name64" presStyleLbl="parChTrans1D2" presStyleIdx="0" presStyleCnt="1"/>
      <dgm:spPr/>
    </dgm:pt>
    <dgm:pt modelId="{3D92EB94-4D9D-4C47-83DB-4A70CB992D28}" type="pres">
      <dgm:prSet presAssocID="{C15D155E-ABA3-2A49-85DE-5D3E22FC1626}" presName="hierRoot2" presStyleCnt="0">
        <dgm:presLayoutVars>
          <dgm:hierBranch val="init"/>
        </dgm:presLayoutVars>
      </dgm:prSet>
      <dgm:spPr/>
    </dgm:pt>
    <dgm:pt modelId="{679C858F-3286-DB43-BB74-3C7496BEF147}" type="pres">
      <dgm:prSet presAssocID="{C15D155E-ABA3-2A49-85DE-5D3E22FC1626}" presName="rootComposite" presStyleCnt="0"/>
      <dgm:spPr/>
    </dgm:pt>
    <dgm:pt modelId="{174135FA-FF6D-2D40-A759-F5F184C34FA0}" type="pres">
      <dgm:prSet presAssocID="{C15D155E-ABA3-2A49-85DE-5D3E22FC1626}" presName="rootText" presStyleLbl="node2" presStyleIdx="0" presStyleCnt="1" custScaleY="526419">
        <dgm:presLayoutVars>
          <dgm:chPref val="3"/>
        </dgm:presLayoutVars>
      </dgm:prSet>
      <dgm:spPr/>
    </dgm:pt>
    <dgm:pt modelId="{AAF56BEB-F2FA-7040-A34A-9ADEB8F25727}" type="pres">
      <dgm:prSet presAssocID="{C15D155E-ABA3-2A49-85DE-5D3E22FC1626}" presName="rootConnector" presStyleLbl="node2" presStyleIdx="0" presStyleCnt="1"/>
      <dgm:spPr/>
    </dgm:pt>
    <dgm:pt modelId="{322E4962-0B0F-0E46-988C-38F5968A6AED}" type="pres">
      <dgm:prSet presAssocID="{C15D155E-ABA3-2A49-85DE-5D3E22FC1626}" presName="hierChild4" presStyleCnt="0"/>
      <dgm:spPr/>
    </dgm:pt>
    <dgm:pt modelId="{2619B15E-383A-074A-8C03-406F7BAB3890}" type="pres">
      <dgm:prSet presAssocID="{A962E765-E40F-4147-9179-3E3B98C61B77}" presName="Name64" presStyleLbl="parChTrans1D3" presStyleIdx="0" presStyleCnt="4"/>
      <dgm:spPr/>
    </dgm:pt>
    <dgm:pt modelId="{6D5091C2-8F78-444F-9240-9E619462D5C8}" type="pres">
      <dgm:prSet presAssocID="{793745B8-5580-3348-BDB4-B8E521C3F98E}" presName="hierRoot2" presStyleCnt="0">
        <dgm:presLayoutVars>
          <dgm:hierBranch val="init"/>
        </dgm:presLayoutVars>
      </dgm:prSet>
      <dgm:spPr/>
    </dgm:pt>
    <dgm:pt modelId="{D2225B6A-E084-EB4C-8294-C11E04FAEB9B}" type="pres">
      <dgm:prSet presAssocID="{793745B8-5580-3348-BDB4-B8E521C3F98E}" presName="rootComposite" presStyleCnt="0"/>
      <dgm:spPr/>
    </dgm:pt>
    <dgm:pt modelId="{5C46B3FF-82D0-A247-8106-565E8B0E1C0D}" type="pres">
      <dgm:prSet presAssocID="{793745B8-5580-3348-BDB4-B8E521C3F98E}" presName="rootText" presStyleLbl="node3" presStyleIdx="0" presStyleCnt="4" custScaleX="209535" custLinFactNeighborY="-29878">
        <dgm:presLayoutVars>
          <dgm:chPref val="3"/>
        </dgm:presLayoutVars>
      </dgm:prSet>
      <dgm:spPr/>
    </dgm:pt>
    <dgm:pt modelId="{923DF46D-3DF5-8A40-B8CF-26B31138A721}" type="pres">
      <dgm:prSet presAssocID="{793745B8-5580-3348-BDB4-B8E521C3F98E}" presName="rootConnector" presStyleLbl="node3" presStyleIdx="0" presStyleCnt="4"/>
      <dgm:spPr/>
    </dgm:pt>
    <dgm:pt modelId="{C6DC43A3-5E4D-CF4B-9ECA-425050F1C4BF}" type="pres">
      <dgm:prSet presAssocID="{793745B8-5580-3348-BDB4-B8E521C3F98E}" presName="hierChild4" presStyleCnt="0"/>
      <dgm:spPr/>
    </dgm:pt>
    <dgm:pt modelId="{C01F62F5-57F7-4F45-A209-B3B7E405FF54}" type="pres">
      <dgm:prSet presAssocID="{793745B8-5580-3348-BDB4-B8E521C3F98E}" presName="hierChild5" presStyleCnt="0"/>
      <dgm:spPr/>
    </dgm:pt>
    <dgm:pt modelId="{B10F24C9-FF35-EC49-8FA6-699A85F7B019}" type="pres">
      <dgm:prSet presAssocID="{37D4CF5B-6DA8-FA48-82D1-3AB62BA9CEA2}" presName="Name64" presStyleLbl="parChTrans1D3" presStyleIdx="1" presStyleCnt="4"/>
      <dgm:spPr/>
    </dgm:pt>
    <dgm:pt modelId="{FB5D6773-476B-B14D-A5EB-3E1D028C8613}" type="pres">
      <dgm:prSet presAssocID="{C9752D1B-4659-7341-9B82-9D417861EB8C}" presName="hierRoot2" presStyleCnt="0">
        <dgm:presLayoutVars>
          <dgm:hierBranch val="init"/>
        </dgm:presLayoutVars>
      </dgm:prSet>
      <dgm:spPr/>
    </dgm:pt>
    <dgm:pt modelId="{9A81AAE8-6526-0141-B19B-4F34ABDFD012}" type="pres">
      <dgm:prSet presAssocID="{C9752D1B-4659-7341-9B82-9D417861EB8C}" presName="rootComposite" presStyleCnt="0"/>
      <dgm:spPr/>
    </dgm:pt>
    <dgm:pt modelId="{2E95419B-1EAE-5A45-9DD4-3F58AD198479}" type="pres">
      <dgm:prSet presAssocID="{C9752D1B-4659-7341-9B82-9D417861EB8C}" presName="rootText" presStyleLbl="node3" presStyleIdx="1" presStyleCnt="4" custScaleX="210587">
        <dgm:presLayoutVars>
          <dgm:chPref val="3"/>
        </dgm:presLayoutVars>
      </dgm:prSet>
      <dgm:spPr/>
    </dgm:pt>
    <dgm:pt modelId="{6D8E85A2-7AD5-644E-9DC3-135003F42357}" type="pres">
      <dgm:prSet presAssocID="{C9752D1B-4659-7341-9B82-9D417861EB8C}" presName="rootConnector" presStyleLbl="node3" presStyleIdx="1" presStyleCnt="4"/>
      <dgm:spPr/>
    </dgm:pt>
    <dgm:pt modelId="{0E8A8CB0-E913-F846-94A8-EFE0A64E2020}" type="pres">
      <dgm:prSet presAssocID="{C9752D1B-4659-7341-9B82-9D417861EB8C}" presName="hierChild4" presStyleCnt="0"/>
      <dgm:spPr/>
    </dgm:pt>
    <dgm:pt modelId="{CBEE182F-029B-5642-B46C-1CC2A3BB72E0}" type="pres">
      <dgm:prSet presAssocID="{C9752D1B-4659-7341-9B82-9D417861EB8C}" presName="hierChild5" presStyleCnt="0"/>
      <dgm:spPr/>
    </dgm:pt>
    <dgm:pt modelId="{7806EFDC-EED4-0248-8C91-9F5566E85EDF}" type="pres">
      <dgm:prSet presAssocID="{C0D2208C-D48C-7146-8944-8E458D47171F}" presName="Name64" presStyleLbl="parChTrans1D3" presStyleIdx="2" presStyleCnt="4"/>
      <dgm:spPr/>
    </dgm:pt>
    <dgm:pt modelId="{7FBE8CF1-2AE8-4049-94FC-48F6DEFC237D}" type="pres">
      <dgm:prSet presAssocID="{6FBCD5E3-D8F6-9345-B4BB-820CD0D82A48}" presName="hierRoot2" presStyleCnt="0">
        <dgm:presLayoutVars>
          <dgm:hierBranch val="init"/>
        </dgm:presLayoutVars>
      </dgm:prSet>
      <dgm:spPr/>
    </dgm:pt>
    <dgm:pt modelId="{EFBE1491-D4F5-C344-BF11-45AC55797FCD}" type="pres">
      <dgm:prSet presAssocID="{6FBCD5E3-D8F6-9345-B4BB-820CD0D82A48}" presName="rootComposite" presStyleCnt="0"/>
      <dgm:spPr/>
    </dgm:pt>
    <dgm:pt modelId="{FB31EAD8-8167-534A-98EA-FBD359E8C353}" type="pres">
      <dgm:prSet presAssocID="{6FBCD5E3-D8F6-9345-B4BB-820CD0D82A48}" presName="rootText" presStyleLbl="node3" presStyleIdx="2" presStyleCnt="4" custScaleX="210737">
        <dgm:presLayoutVars>
          <dgm:chPref val="3"/>
        </dgm:presLayoutVars>
      </dgm:prSet>
      <dgm:spPr/>
    </dgm:pt>
    <dgm:pt modelId="{31AAD654-88A2-504D-9532-87449DE90E9F}" type="pres">
      <dgm:prSet presAssocID="{6FBCD5E3-D8F6-9345-B4BB-820CD0D82A48}" presName="rootConnector" presStyleLbl="node3" presStyleIdx="2" presStyleCnt="4"/>
      <dgm:spPr/>
    </dgm:pt>
    <dgm:pt modelId="{1B2A97E8-1915-AC47-A1BF-2505373B821E}" type="pres">
      <dgm:prSet presAssocID="{6FBCD5E3-D8F6-9345-B4BB-820CD0D82A48}" presName="hierChild4" presStyleCnt="0"/>
      <dgm:spPr/>
    </dgm:pt>
    <dgm:pt modelId="{381BD585-1A35-184E-93BC-E5FCB700EDA2}" type="pres">
      <dgm:prSet presAssocID="{6FBCD5E3-D8F6-9345-B4BB-820CD0D82A48}" presName="hierChild5" presStyleCnt="0"/>
      <dgm:spPr/>
    </dgm:pt>
    <dgm:pt modelId="{651135CE-5A05-EF40-AABC-A76DAE96986E}" type="pres">
      <dgm:prSet presAssocID="{E9E0FDB3-5C37-2447-B52C-929EDBFFD4E9}" presName="Name64" presStyleLbl="parChTrans1D3" presStyleIdx="3" presStyleCnt="4"/>
      <dgm:spPr/>
    </dgm:pt>
    <dgm:pt modelId="{C9E6AEF8-AEBF-0E4C-A2E7-2C97B399E5C0}" type="pres">
      <dgm:prSet presAssocID="{565CD3B2-0540-E94C-87EB-DE745974D317}" presName="hierRoot2" presStyleCnt="0">
        <dgm:presLayoutVars>
          <dgm:hierBranch val="init"/>
        </dgm:presLayoutVars>
      </dgm:prSet>
      <dgm:spPr/>
    </dgm:pt>
    <dgm:pt modelId="{5036C121-1123-8D49-830C-FD9F1E0BE347}" type="pres">
      <dgm:prSet presAssocID="{565CD3B2-0540-E94C-87EB-DE745974D317}" presName="rootComposite" presStyleCnt="0"/>
      <dgm:spPr/>
    </dgm:pt>
    <dgm:pt modelId="{0BEDD7B8-E39A-6446-B107-C047F3F33629}" type="pres">
      <dgm:prSet presAssocID="{565CD3B2-0540-E94C-87EB-DE745974D317}" presName="rootText" presStyleLbl="node3" presStyleIdx="3" presStyleCnt="4" custScaleX="210737">
        <dgm:presLayoutVars>
          <dgm:chPref val="3"/>
        </dgm:presLayoutVars>
      </dgm:prSet>
      <dgm:spPr/>
    </dgm:pt>
    <dgm:pt modelId="{14BBB2AC-920E-FB40-AD58-1164C823566A}" type="pres">
      <dgm:prSet presAssocID="{565CD3B2-0540-E94C-87EB-DE745974D317}" presName="rootConnector" presStyleLbl="node3" presStyleIdx="3" presStyleCnt="4"/>
      <dgm:spPr/>
    </dgm:pt>
    <dgm:pt modelId="{E11559B8-ED12-714E-B8A4-7109A3BC9AB9}" type="pres">
      <dgm:prSet presAssocID="{565CD3B2-0540-E94C-87EB-DE745974D317}" presName="hierChild4" presStyleCnt="0"/>
      <dgm:spPr/>
    </dgm:pt>
    <dgm:pt modelId="{0C1B6DD0-AFFE-0A4C-86FB-68E566F49D9F}" type="pres">
      <dgm:prSet presAssocID="{565CD3B2-0540-E94C-87EB-DE745974D317}" presName="hierChild5" presStyleCnt="0"/>
      <dgm:spPr/>
    </dgm:pt>
    <dgm:pt modelId="{98E6B793-42C7-B843-93DD-A0B5D9695579}" type="pres">
      <dgm:prSet presAssocID="{C15D155E-ABA3-2A49-85DE-5D3E22FC1626}" presName="hierChild5" presStyleCnt="0"/>
      <dgm:spPr/>
    </dgm:pt>
    <dgm:pt modelId="{E6233D77-295A-E642-ADAD-A74EF63C23F6}" type="pres">
      <dgm:prSet presAssocID="{7FBC056A-A7BF-7740-98BC-40C55DF3B061}" presName="hierChild3" presStyleCnt="0"/>
      <dgm:spPr/>
    </dgm:pt>
  </dgm:ptLst>
  <dgm:cxnLst>
    <dgm:cxn modelId="{CF115E0A-2142-1944-9FE7-AE873979C37C}" type="presOf" srcId="{6FBCD5E3-D8F6-9345-B4BB-820CD0D82A48}" destId="{FB31EAD8-8167-534A-98EA-FBD359E8C353}" srcOrd="0" destOrd="0" presId="urn:microsoft.com/office/officeart/2009/3/layout/HorizontalOrganizationChart"/>
    <dgm:cxn modelId="{8D153213-0040-A94D-AC8E-D98F9FFD9957}" type="presOf" srcId="{C15D155E-ABA3-2A49-85DE-5D3E22FC1626}" destId="{174135FA-FF6D-2D40-A759-F5F184C34FA0}" srcOrd="0" destOrd="0" presId="urn:microsoft.com/office/officeart/2009/3/layout/HorizontalOrganizationChart"/>
    <dgm:cxn modelId="{F2D6A117-C8BC-9E46-B48D-276C5363F166}" srcId="{C15D155E-ABA3-2A49-85DE-5D3E22FC1626}" destId="{565CD3B2-0540-E94C-87EB-DE745974D317}" srcOrd="3" destOrd="0" parTransId="{E9E0FDB3-5C37-2447-B52C-929EDBFFD4E9}" sibTransId="{D9E227F8-4CF0-6A43-8A45-0B02ECD84CC5}"/>
    <dgm:cxn modelId="{0BBA1219-84D9-B14A-8073-2D58984C1A6C}" type="presOf" srcId="{C9752D1B-4659-7341-9B82-9D417861EB8C}" destId="{2E95419B-1EAE-5A45-9DD4-3F58AD198479}" srcOrd="0" destOrd="0" presId="urn:microsoft.com/office/officeart/2009/3/layout/HorizontalOrganizationChart"/>
    <dgm:cxn modelId="{C08A5E3D-BB86-AE43-A051-14807AB16850}" srcId="{C15D155E-ABA3-2A49-85DE-5D3E22FC1626}" destId="{C9752D1B-4659-7341-9B82-9D417861EB8C}" srcOrd="1" destOrd="0" parTransId="{37D4CF5B-6DA8-FA48-82D1-3AB62BA9CEA2}" sibTransId="{3D32ABE8-B77F-0541-B3B1-BDF496BAB9D3}"/>
    <dgm:cxn modelId="{E3663D44-E516-4D4F-8BB0-20286D4AF3E8}" type="presOf" srcId="{7FBC056A-A7BF-7740-98BC-40C55DF3B061}" destId="{1B916862-1AC1-8941-BD6F-7358DD0533B5}" srcOrd="1" destOrd="0" presId="urn:microsoft.com/office/officeart/2009/3/layout/HorizontalOrganizationChart"/>
    <dgm:cxn modelId="{8750214A-9D3D-A94E-89EF-F186697FC5B8}" type="presOf" srcId="{7FBC056A-A7BF-7740-98BC-40C55DF3B061}" destId="{5635B5B8-8262-074C-961E-40CDF6DC48DE}" srcOrd="0" destOrd="0" presId="urn:microsoft.com/office/officeart/2009/3/layout/HorizontalOrganizationChart"/>
    <dgm:cxn modelId="{EDC2FF4A-B91C-C342-AF26-89AE3A32CAEC}" type="presOf" srcId="{E9E0FDB3-5C37-2447-B52C-929EDBFFD4E9}" destId="{651135CE-5A05-EF40-AABC-A76DAE96986E}" srcOrd="0" destOrd="0" presId="urn:microsoft.com/office/officeart/2009/3/layout/HorizontalOrganizationChart"/>
    <dgm:cxn modelId="{181B6D4F-2FAE-2A49-A7F0-4F6EC3FCF83F}" type="presOf" srcId="{37D4CF5B-6DA8-FA48-82D1-3AB62BA9CEA2}" destId="{B10F24C9-FF35-EC49-8FA6-699A85F7B019}" srcOrd="0" destOrd="0" presId="urn:microsoft.com/office/officeart/2009/3/layout/HorizontalOrganizationChart"/>
    <dgm:cxn modelId="{48D69F59-9119-0246-A739-3E2B0571C362}" type="presOf" srcId="{02F7E085-BA50-2543-A8F8-84B6063EC86D}" destId="{6D9A343E-2F18-2C46-9E33-802C01EBFAB1}" srcOrd="0" destOrd="0" presId="urn:microsoft.com/office/officeart/2009/3/layout/HorizontalOrganizationChart"/>
    <dgm:cxn modelId="{3C9A2278-29F2-A844-B1C2-E5F0E687192A}" srcId="{C15D155E-ABA3-2A49-85DE-5D3E22FC1626}" destId="{6FBCD5E3-D8F6-9345-B4BB-820CD0D82A48}" srcOrd="2" destOrd="0" parTransId="{C0D2208C-D48C-7146-8944-8E458D47171F}" sibTransId="{F8E618FD-7019-3E43-8FF5-5D79AFE340BA}"/>
    <dgm:cxn modelId="{85E4287B-5225-DC4E-A446-E2F68D2C02BD}" srcId="{02F7E085-BA50-2543-A8F8-84B6063EC86D}" destId="{7FBC056A-A7BF-7740-98BC-40C55DF3B061}" srcOrd="0" destOrd="0" parTransId="{6A626FD6-3755-9F4C-8CFC-7669688177DF}" sibTransId="{C31954A0-C552-604A-9B0D-9BFFA402BFFD}"/>
    <dgm:cxn modelId="{2478238E-1081-C64F-8A90-B9035511D37C}" type="presOf" srcId="{565CD3B2-0540-E94C-87EB-DE745974D317}" destId="{14BBB2AC-920E-FB40-AD58-1164C823566A}" srcOrd="1" destOrd="0" presId="urn:microsoft.com/office/officeart/2009/3/layout/HorizontalOrganizationChart"/>
    <dgm:cxn modelId="{D90EF390-E0C2-B34F-93C5-CC6297B8F4B6}" type="presOf" srcId="{1B07BC16-CCAF-A747-90A0-D232BEF391EC}" destId="{821E5A57-B888-EC4C-883D-47DE2605506C}" srcOrd="0" destOrd="0" presId="urn:microsoft.com/office/officeart/2009/3/layout/HorizontalOrganizationChart"/>
    <dgm:cxn modelId="{64591C93-4F70-034C-94DD-873065DE39F2}" type="presOf" srcId="{C0D2208C-D48C-7146-8944-8E458D47171F}" destId="{7806EFDC-EED4-0248-8C91-9F5566E85EDF}" srcOrd="0" destOrd="0" presId="urn:microsoft.com/office/officeart/2009/3/layout/HorizontalOrganizationChart"/>
    <dgm:cxn modelId="{544A4E9B-80D6-DA41-AC11-8B867241EEF7}" type="presOf" srcId="{793745B8-5580-3348-BDB4-B8E521C3F98E}" destId="{5C46B3FF-82D0-A247-8106-565E8B0E1C0D}" srcOrd="0" destOrd="0" presId="urn:microsoft.com/office/officeart/2009/3/layout/HorizontalOrganizationChart"/>
    <dgm:cxn modelId="{811DC2A1-7B10-244D-9981-BB3999C8424B}" type="presOf" srcId="{6FBCD5E3-D8F6-9345-B4BB-820CD0D82A48}" destId="{31AAD654-88A2-504D-9532-87449DE90E9F}" srcOrd="1" destOrd="0" presId="urn:microsoft.com/office/officeart/2009/3/layout/HorizontalOrganizationChart"/>
    <dgm:cxn modelId="{FE26F3A6-1270-A24D-91FC-40CF3F7DBF33}" type="presOf" srcId="{793745B8-5580-3348-BDB4-B8E521C3F98E}" destId="{923DF46D-3DF5-8A40-B8CF-26B31138A721}" srcOrd="1" destOrd="0" presId="urn:microsoft.com/office/officeart/2009/3/layout/HorizontalOrganizationChart"/>
    <dgm:cxn modelId="{84F47AA7-E1BA-674F-B446-08E48789D753}" srcId="{C15D155E-ABA3-2A49-85DE-5D3E22FC1626}" destId="{793745B8-5580-3348-BDB4-B8E521C3F98E}" srcOrd="0" destOrd="0" parTransId="{A962E765-E40F-4147-9179-3E3B98C61B77}" sibTransId="{B98B2600-A75A-FB41-B40D-DA294E171416}"/>
    <dgm:cxn modelId="{088CD5A9-EBBB-854D-A20A-3522677B7CFF}" srcId="{7FBC056A-A7BF-7740-98BC-40C55DF3B061}" destId="{C15D155E-ABA3-2A49-85DE-5D3E22FC1626}" srcOrd="0" destOrd="0" parTransId="{1B07BC16-CCAF-A747-90A0-D232BEF391EC}" sibTransId="{A5A6AC99-816E-A144-8D1F-2DDEFE052394}"/>
    <dgm:cxn modelId="{F38E79AF-F984-2440-8474-728039519D4A}" type="presOf" srcId="{A962E765-E40F-4147-9179-3E3B98C61B77}" destId="{2619B15E-383A-074A-8C03-406F7BAB3890}" srcOrd="0" destOrd="0" presId="urn:microsoft.com/office/officeart/2009/3/layout/HorizontalOrganizationChart"/>
    <dgm:cxn modelId="{CF44DFCB-73AD-0540-83CA-29C462B1FF13}" type="presOf" srcId="{565CD3B2-0540-E94C-87EB-DE745974D317}" destId="{0BEDD7B8-E39A-6446-B107-C047F3F33629}" srcOrd="0" destOrd="0" presId="urn:microsoft.com/office/officeart/2009/3/layout/HorizontalOrganizationChart"/>
    <dgm:cxn modelId="{023BFCE6-F1E7-3340-BBBA-DBF4207AC601}" type="presOf" srcId="{C9752D1B-4659-7341-9B82-9D417861EB8C}" destId="{6D8E85A2-7AD5-644E-9DC3-135003F42357}" srcOrd="1" destOrd="0" presId="urn:microsoft.com/office/officeart/2009/3/layout/HorizontalOrganizationChart"/>
    <dgm:cxn modelId="{92B75CED-27CB-5A42-BA51-4CB6D7F29E8F}" type="presOf" srcId="{C15D155E-ABA3-2A49-85DE-5D3E22FC1626}" destId="{AAF56BEB-F2FA-7040-A34A-9ADEB8F25727}" srcOrd="1" destOrd="0" presId="urn:microsoft.com/office/officeart/2009/3/layout/HorizontalOrganizationChart"/>
    <dgm:cxn modelId="{61E37DF5-F9EA-6242-985C-2A123FFD96D2}" type="presParOf" srcId="{6D9A343E-2F18-2C46-9E33-802C01EBFAB1}" destId="{EE5F5481-4C5C-D345-8F30-C4E06C75987D}" srcOrd="0" destOrd="0" presId="urn:microsoft.com/office/officeart/2009/3/layout/HorizontalOrganizationChart"/>
    <dgm:cxn modelId="{BEC1DB67-3915-2F46-A087-7BFD5B9A4FE7}" type="presParOf" srcId="{EE5F5481-4C5C-D345-8F30-C4E06C75987D}" destId="{C4198222-6AB9-1D4C-989E-FB6FDEA2850C}" srcOrd="0" destOrd="0" presId="urn:microsoft.com/office/officeart/2009/3/layout/HorizontalOrganizationChart"/>
    <dgm:cxn modelId="{6FB5A1F3-EF84-7340-8899-125D93BB57C6}" type="presParOf" srcId="{C4198222-6AB9-1D4C-989E-FB6FDEA2850C}" destId="{5635B5B8-8262-074C-961E-40CDF6DC48DE}" srcOrd="0" destOrd="0" presId="urn:microsoft.com/office/officeart/2009/3/layout/HorizontalOrganizationChart"/>
    <dgm:cxn modelId="{F9F50AF0-9AA4-9246-9249-130BCEA5419A}" type="presParOf" srcId="{C4198222-6AB9-1D4C-989E-FB6FDEA2850C}" destId="{1B916862-1AC1-8941-BD6F-7358DD0533B5}" srcOrd="1" destOrd="0" presId="urn:microsoft.com/office/officeart/2009/3/layout/HorizontalOrganizationChart"/>
    <dgm:cxn modelId="{3BCC3310-9F0B-D945-87F0-727C60ACE604}" type="presParOf" srcId="{EE5F5481-4C5C-D345-8F30-C4E06C75987D}" destId="{5FE1CCA3-875C-BC46-A6D8-1B7BFACDAD5A}" srcOrd="1" destOrd="0" presId="urn:microsoft.com/office/officeart/2009/3/layout/HorizontalOrganizationChart"/>
    <dgm:cxn modelId="{46A87DCC-8EBB-B24F-91AC-74E58E4A605C}" type="presParOf" srcId="{5FE1CCA3-875C-BC46-A6D8-1B7BFACDAD5A}" destId="{821E5A57-B888-EC4C-883D-47DE2605506C}" srcOrd="0" destOrd="0" presId="urn:microsoft.com/office/officeart/2009/3/layout/HorizontalOrganizationChart"/>
    <dgm:cxn modelId="{A4FC4C3A-7897-7A45-9C20-A9DBE4E71668}" type="presParOf" srcId="{5FE1CCA3-875C-BC46-A6D8-1B7BFACDAD5A}" destId="{3D92EB94-4D9D-4C47-83DB-4A70CB992D28}" srcOrd="1" destOrd="0" presId="urn:microsoft.com/office/officeart/2009/3/layout/HorizontalOrganizationChart"/>
    <dgm:cxn modelId="{55027351-15AF-BD4F-B928-DD17CDC13E1E}" type="presParOf" srcId="{3D92EB94-4D9D-4C47-83DB-4A70CB992D28}" destId="{679C858F-3286-DB43-BB74-3C7496BEF147}" srcOrd="0" destOrd="0" presId="urn:microsoft.com/office/officeart/2009/3/layout/HorizontalOrganizationChart"/>
    <dgm:cxn modelId="{057AD8D4-FD5D-2C45-940D-AA8DB599E4CC}" type="presParOf" srcId="{679C858F-3286-DB43-BB74-3C7496BEF147}" destId="{174135FA-FF6D-2D40-A759-F5F184C34FA0}" srcOrd="0" destOrd="0" presId="urn:microsoft.com/office/officeart/2009/3/layout/HorizontalOrganizationChart"/>
    <dgm:cxn modelId="{A5D55A71-4105-3A44-8A17-537E97D16931}" type="presParOf" srcId="{679C858F-3286-DB43-BB74-3C7496BEF147}" destId="{AAF56BEB-F2FA-7040-A34A-9ADEB8F25727}" srcOrd="1" destOrd="0" presId="urn:microsoft.com/office/officeart/2009/3/layout/HorizontalOrganizationChart"/>
    <dgm:cxn modelId="{354F61B0-997B-F148-94A7-5A939B93D7D9}" type="presParOf" srcId="{3D92EB94-4D9D-4C47-83DB-4A70CB992D28}" destId="{322E4962-0B0F-0E46-988C-38F5968A6AED}" srcOrd="1" destOrd="0" presId="urn:microsoft.com/office/officeart/2009/3/layout/HorizontalOrganizationChart"/>
    <dgm:cxn modelId="{2A534A7C-A28E-5E4B-8D25-EC31A6259171}" type="presParOf" srcId="{322E4962-0B0F-0E46-988C-38F5968A6AED}" destId="{2619B15E-383A-074A-8C03-406F7BAB3890}" srcOrd="0" destOrd="0" presId="urn:microsoft.com/office/officeart/2009/3/layout/HorizontalOrganizationChart"/>
    <dgm:cxn modelId="{A8FE7793-C898-834C-847D-D95CC2CD3A52}" type="presParOf" srcId="{322E4962-0B0F-0E46-988C-38F5968A6AED}" destId="{6D5091C2-8F78-444F-9240-9E619462D5C8}" srcOrd="1" destOrd="0" presId="urn:microsoft.com/office/officeart/2009/3/layout/HorizontalOrganizationChart"/>
    <dgm:cxn modelId="{A08E7677-F7D9-C743-B04F-EB5FEAE2C045}" type="presParOf" srcId="{6D5091C2-8F78-444F-9240-9E619462D5C8}" destId="{D2225B6A-E084-EB4C-8294-C11E04FAEB9B}" srcOrd="0" destOrd="0" presId="urn:microsoft.com/office/officeart/2009/3/layout/HorizontalOrganizationChart"/>
    <dgm:cxn modelId="{DE1CF46C-FEDB-5D46-97BB-BE67382073D6}" type="presParOf" srcId="{D2225B6A-E084-EB4C-8294-C11E04FAEB9B}" destId="{5C46B3FF-82D0-A247-8106-565E8B0E1C0D}" srcOrd="0" destOrd="0" presId="urn:microsoft.com/office/officeart/2009/3/layout/HorizontalOrganizationChart"/>
    <dgm:cxn modelId="{16F109AB-A7D5-8C47-B201-145891D5CC84}" type="presParOf" srcId="{D2225B6A-E084-EB4C-8294-C11E04FAEB9B}" destId="{923DF46D-3DF5-8A40-B8CF-26B31138A721}" srcOrd="1" destOrd="0" presId="urn:microsoft.com/office/officeart/2009/3/layout/HorizontalOrganizationChart"/>
    <dgm:cxn modelId="{D362267C-DA30-294B-8197-169B5BD82052}" type="presParOf" srcId="{6D5091C2-8F78-444F-9240-9E619462D5C8}" destId="{C6DC43A3-5E4D-CF4B-9ECA-425050F1C4BF}" srcOrd="1" destOrd="0" presId="urn:microsoft.com/office/officeart/2009/3/layout/HorizontalOrganizationChart"/>
    <dgm:cxn modelId="{D82A3673-50E9-2B43-83D7-25F6F23498B8}" type="presParOf" srcId="{6D5091C2-8F78-444F-9240-9E619462D5C8}" destId="{C01F62F5-57F7-4F45-A209-B3B7E405FF54}" srcOrd="2" destOrd="0" presId="urn:microsoft.com/office/officeart/2009/3/layout/HorizontalOrganizationChart"/>
    <dgm:cxn modelId="{ED33E3E8-4EED-BC46-8D34-98DA750C9650}" type="presParOf" srcId="{322E4962-0B0F-0E46-988C-38F5968A6AED}" destId="{B10F24C9-FF35-EC49-8FA6-699A85F7B019}" srcOrd="2" destOrd="0" presId="urn:microsoft.com/office/officeart/2009/3/layout/HorizontalOrganizationChart"/>
    <dgm:cxn modelId="{18E368C0-57E6-AB4A-993C-7250535B456E}" type="presParOf" srcId="{322E4962-0B0F-0E46-988C-38F5968A6AED}" destId="{FB5D6773-476B-B14D-A5EB-3E1D028C8613}" srcOrd="3" destOrd="0" presId="urn:microsoft.com/office/officeart/2009/3/layout/HorizontalOrganizationChart"/>
    <dgm:cxn modelId="{7B0B5A4F-9D4B-E04F-ADFD-F42A40FB00F1}" type="presParOf" srcId="{FB5D6773-476B-B14D-A5EB-3E1D028C8613}" destId="{9A81AAE8-6526-0141-B19B-4F34ABDFD012}" srcOrd="0" destOrd="0" presId="urn:microsoft.com/office/officeart/2009/3/layout/HorizontalOrganizationChart"/>
    <dgm:cxn modelId="{E394F875-D53B-1745-B471-191DCF22CA6D}" type="presParOf" srcId="{9A81AAE8-6526-0141-B19B-4F34ABDFD012}" destId="{2E95419B-1EAE-5A45-9DD4-3F58AD198479}" srcOrd="0" destOrd="0" presId="urn:microsoft.com/office/officeart/2009/3/layout/HorizontalOrganizationChart"/>
    <dgm:cxn modelId="{B24BB49E-160D-E44B-9943-1998521AE817}" type="presParOf" srcId="{9A81AAE8-6526-0141-B19B-4F34ABDFD012}" destId="{6D8E85A2-7AD5-644E-9DC3-135003F42357}" srcOrd="1" destOrd="0" presId="urn:microsoft.com/office/officeart/2009/3/layout/HorizontalOrganizationChart"/>
    <dgm:cxn modelId="{909D5CE3-7292-CF4A-A068-879707E34C67}" type="presParOf" srcId="{FB5D6773-476B-B14D-A5EB-3E1D028C8613}" destId="{0E8A8CB0-E913-F846-94A8-EFE0A64E2020}" srcOrd="1" destOrd="0" presId="urn:microsoft.com/office/officeart/2009/3/layout/HorizontalOrganizationChart"/>
    <dgm:cxn modelId="{AA8708CD-44E8-5840-B28D-322A8753E42F}" type="presParOf" srcId="{FB5D6773-476B-B14D-A5EB-3E1D028C8613}" destId="{CBEE182F-029B-5642-B46C-1CC2A3BB72E0}" srcOrd="2" destOrd="0" presId="urn:microsoft.com/office/officeart/2009/3/layout/HorizontalOrganizationChart"/>
    <dgm:cxn modelId="{976CF171-002B-2048-ADBC-64BB6DECA6E3}" type="presParOf" srcId="{322E4962-0B0F-0E46-988C-38F5968A6AED}" destId="{7806EFDC-EED4-0248-8C91-9F5566E85EDF}" srcOrd="4" destOrd="0" presId="urn:microsoft.com/office/officeart/2009/3/layout/HorizontalOrganizationChart"/>
    <dgm:cxn modelId="{E8ADDD4B-4568-9848-A418-DD07152A4282}" type="presParOf" srcId="{322E4962-0B0F-0E46-988C-38F5968A6AED}" destId="{7FBE8CF1-2AE8-4049-94FC-48F6DEFC237D}" srcOrd="5" destOrd="0" presId="urn:microsoft.com/office/officeart/2009/3/layout/HorizontalOrganizationChart"/>
    <dgm:cxn modelId="{D2E92839-B642-1245-A136-78A9BBFAF57E}" type="presParOf" srcId="{7FBE8CF1-2AE8-4049-94FC-48F6DEFC237D}" destId="{EFBE1491-D4F5-C344-BF11-45AC55797FCD}" srcOrd="0" destOrd="0" presId="urn:microsoft.com/office/officeart/2009/3/layout/HorizontalOrganizationChart"/>
    <dgm:cxn modelId="{3C705145-919F-0042-A942-0839521473DF}" type="presParOf" srcId="{EFBE1491-D4F5-C344-BF11-45AC55797FCD}" destId="{FB31EAD8-8167-534A-98EA-FBD359E8C353}" srcOrd="0" destOrd="0" presId="urn:microsoft.com/office/officeart/2009/3/layout/HorizontalOrganizationChart"/>
    <dgm:cxn modelId="{DA49459A-FB51-6842-A582-FEBE06EE4FB5}" type="presParOf" srcId="{EFBE1491-D4F5-C344-BF11-45AC55797FCD}" destId="{31AAD654-88A2-504D-9532-87449DE90E9F}" srcOrd="1" destOrd="0" presId="urn:microsoft.com/office/officeart/2009/3/layout/HorizontalOrganizationChart"/>
    <dgm:cxn modelId="{2DF4A0E4-60A3-B64D-A804-A62F2C82C677}" type="presParOf" srcId="{7FBE8CF1-2AE8-4049-94FC-48F6DEFC237D}" destId="{1B2A97E8-1915-AC47-A1BF-2505373B821E}" srcOrd="1" destOrd="0" presId="urn:microsoft.com/office/officeart/2009/3/layout/HorizontalOrganizationChart"/>
    <dgm:cxn modelId="{AB536362-8C55-5D45-8CAB-FC87982E81A8}" type="presParOf" srcId="{7FBE8CF1-2AE8-4049-94FC-48F6DEFC237D}" destId="{381BD585-1A35-184E-93BC-E5FCB700EDA2}" srcOrd="2" destOrd="0" presId="urn:microsoft.com/office/officeart/2009/3/layout/HorizontalOrganizationChart"/>
    <dgm:cxn modelId="{D8680D89-E12C-7D40-B450-E17B214E0B2E}" type="presParOf" srcId="{322E4962-0B0F-0E46-988C-38F5968A6AED}" destId="{651135CE-5A05-EF40-AABC-A76DAE96986E}" srcOrd="6" destOrd="0" presId="urn:microsoft.com/office/officeart/2009/3/layout/HorizontalOrganizationChart"/>
    <dgm:cxn modelId="{86211887-9986-5A44-B0E5-7DC1F1744E8A}" type="presParOf" srcId="{322E4962-0B0F-0E46-988C-38F5968A6AED}" destId="{C9E6AEF8-AEBF-0E4C-A2E7-2C97B399E5C0}" srcOrd="7" destOrd="0" presId="urn:microsoft.com/office/officeart/2009/3/layout/HorizontalOrganizationChart"/>
    <dgm:cxn modelId="{74C758AB-BFF0-2445-AC8C-90B24A200BBA}" type="presParOf" srcId="{C9E6AEF8-AEBF-0E4C-A2E7-2C97B399E5C0}" destId="{5036C121-1123-8D49-830C-FD9F1E0BE347}" srcOrd="0" destOrd="0" presId="urn:microsoft.com/office/officeart/2009/3/layout/HorizontalOrganizationChart"/>
    <dgm:cxn modelId="{B8C876BC-3EAE-6241-9B1F-FE16C56F99B6}" type="presParOf" srcId="{5036C121-1123-8D49-830C-FD9F1E0BE347}" destId="{0BEDD7B8-E39A-6446-B107-C047F3F33629}" srcOrd="0" destOrd="0" presId="urn:microsoft.com/office/officeart/2009/3/layout/HorizontalOrganizationChart"/>
    <dgm:cxn modelId="{A0FD5857-730C-8041-9E23-16F9D4ADA421}" type="presParOf" srcId="{5036C121-1123-8D49-830C-FD9F1E0BE347}" destId="{14BBB2AC-920E-FB40-AD58-1164C823566A}" srcOrd="1" destOrd="0" presId="urn:microsoft.com/office/officeart/2009/3/layout/HorizontalOrganizationChart"/>
    <dgm:cxn modelId="{81BC6881-F166-A847-BD9F-65C78B4878C1}" type="presParOf" srcId="{C9E6AEF8-AEBF-0E4C-A2E7-2C97B399E5C0}" destId="{E11559B8-ED12-714E-B8A4-7109A3BC9AB9}" srcOrd="1" destOrd="0" presId="urn:microsoft.com/office/officeart/2009/3/layout/HorizontalOrganizationChart"/>
    <dgm:cxn modelId="{A8921AAA-4DAB-8541-AEB2-938D9271AEBA}" type="presParOf" srcId="{C9E6AEF8-AEBF-0E4C-A2E7-2C97B399E5C0}" destId="{0C1B6DD0-AFFE-0A4C-86FB-68E566F49D9F}" srcOrd="2" destOrd="0" presId="urn:microsoft.com/office/officeart/2009/3/layout/HorizontalOrganizationChart"/>
    <dgm:cxn modelId="{72F6C1FF-6EE1-684D-8FF0-169BBE3FA3F3}" type="presParOf" srcId="{3D92EB94-4D9D-4C47-83DB-4A70CB992D28}" destId="{98E6B793-42C7-B843-93DD-A0B5D9695579}" srcOrd="2" destOrd="0" presId="urn:microsoft.com/office/officeart/2009/3/layout/HorizontalOrganizationChart"/>
    <dgm:cxn modelId="{E8324619-2DBE-AB41-AEB4-68FFB024D99E}" type="presParOf" srcId="{EE5F5481-4C5C-D345-8F30-C4E06C75987D}" destId="{E6233D77-295A-E642-ADAD-A74EF63C23F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2F57CDD-DB4A-B941-85C2-57F7657E2F9C}" type="doc">
      <dgm:prSet loTypeId="urn:microsoft.com/office/officeart/2005/8/layout/hierarchy2" loCatId="list" qsTypeId="urn:microsoft.com/office/officeart/2005/8/quickstyle/simple1" qsCatId="simple" csTypeId="urn:microsoft.com/office/officeart/2005/8/colors/accent2_3" csCatId="accent2" phldr="1"/>
      <dgm:spPr/>
      <dgm:t>
        <a:bodyPr/>
        <a:lstStyle/>
        <a:p>
          <a:endParaRPr lang="fr-FR"/>
        </a:p>
      </dgm:t>
    </dgm:pt>
    <dgm:pt modelId="{34480026-DB33-0948-9F8D-3A1347F09785}">
      <dgm:prSet custT="1"/>
      <dgm:spPr/>
      <dgm:t>
        <a:bodyPr/>
        <a:lstStyle/>
        <a:p>
          <a:r>
            <a:rPr lang="fr-FR" sz="2000" dirty="0">
              <a:latin typeface="Marianne" panose="02000000000000000000" pitchFamily="2" charset="0"/>
            </a:rPr>
            <a:t>BLOC 4 </a:t>
          </a:r>
          <a:br>
            <a:rPr lang="fr-FR" sz="2000" dirty="0">
              <a:latin typeface="Marianne" panose="02000000000000000000" pitchFamily="2" charset="0"/>
            </a:rPr>
          </a:br>
          <a:r>
            <a:rPr lang="fr-FR" sz="2000" dirty="0">
              <a:latin typeface="Marianne" panose="02000000000000000000" pitchFamily="2" charset="0"/>
            </a:rPr>
            <a:t>Épreuve E2</a:t>
          </a:r>
          <a:br>
            <a:rPr lang="fr-FR" sz="2000" dirty="0">
              <a:latin typeface="Marianne" panose="02000000000000000000" pitchFamily="2" charset="0"/>
            </a:rPr>
          </a:br>
          <a:r>
            <a:rPr lang="fr-FR" sz="2000" dirty="0">
              <a:latin typeface="Marianne" panose="02000000000000000000" pitchFamily="2" charset="0"/>
            </a:rPr>
            <a:t>Conception d’action(s) d’éducation à la santé</a:t>
          </a:r>
        </a:p>
      </dgm:t>
    </dgm:pt>
    <dgm:pt modelId="{12257966-4174-E645-AF38-500601968D62}" type="parTrans" cxnId="{DB1A9B1F-ED94-6B43-BB55-93A8D6B2FFD1}">
      <dgm:prSet/>
      <dgm:spPr/>
      <dgm:t>
        <a:bodyPr/>
        <a:lstStyle/>
        <a:p>
          <a:endParaRPr lang="fr-FR"/>
        </a:p>
      </dgm:t>
    </dgm:pt>
    <dgm:pt modelId="{709C8C68-25CF-D943-9A1D-3BCDD9D7B61F}" type="sibTrans" cxnId="{DB1A9B1F-ED94-6B43-BB55-93A8D6B2FFD1}">
      <dgm:prSet/>
      <dgm:spPr/>
      <dgm:t>
        <a:bodyPr/>
        <a:lstStyle/>
        <a:p>
          <a:endParaRPr lang="fr-FR"/>
        </a:p>
      </dgm:t>
    </dgm:pt>
    <dgm:pt modelId="{F349AEBB-277F-F542-BB93-96CBB3E7712D}">
      <dgm:prSet custT="1"/>
      <dgm:spPr/>
      <dgm:t>
        <a:bodyPr/>
        <a:lstStyle/>
        <a:p>
          <a:r>
            <a:rPr lang="fr-FR" sz="1800" dirty="0">
              <a:latin typeface="Marianne" panose="02000000000000000000" pitchFamily="2" charset="0"/>
            </a:rPr>
            <a:t>Ponctuelle écrite</a:t>
          </a:r>
        </a:p>
        <a:p>
          <a:r>
            <a:rPr lang="fr-FR" sz="1800" dirty="0">
              <a:latin typeface="Marianne" panose="02000000000000000000" pitchFamily="2" charset="0"/>
            </a:rPr>
            <a:t>Durée 4H</a:t>
          </a:r>
        </a:p>
      </dgm:t>
    </dgm:pt>
    <dgm:pt modelId="{869A7F8F-7034-E646-A0D6-ED99D9456FAB}" type="parTrans" cxnId="{EFCBACE0-5FAE-FC47-86F7-6D2A8E907754}">
      <dgm:prSet/>
      <dgm:spPr/>
      <dgm:t>
        <a:bodyPr/>
        <a:lstStyle/>
        <a:p>
          <a:endParaRPr lang="fr-FR"/>
        </a:p>
      </dgm:t>
    </dgm:pt>
    <dgm:pt modelId="{FC5DEDCE-6E48-0040-BD9C-AC4BBA72CD7F}" type="sibTrans" cxnId="{EFCBACE0-5FAE-FC47-86F7-6D2A8E907754}">
      <dgm:prSet/>
      <dgm:spPr/>
      <dgm:t>
        <a:bodyPr/>
        <a:lstStyle/>
        <a:p>
          <a:endParaRPr lang="fr-FR"/>
        </a:p>
      </dgm:t>
    </dgm:pt>
    <dgm:pt modelId="{B89FD720-6B56-174D-8909-6DB885E41C82}">
      <dgm:prSet custT="1"/>
      <dgm:spPr/>
      <dgm:t>
        <a:bodyPr/>
        <a:lstStyle/>
        <a:p>
          <a:r>
            <a:rPr lang="fr-FR" sz="1800" b="0" dirty="0">
              <a:latin typeface="Marianne" panose="02000000000000000000" pitchFamily="2" charset="0"/>
            </a:rPr>
            <a:t>Coefficient 4</a:t>
          </a:r>
          <a:endParaRPr lang="fr-FR" sz="1800" dirty="0">
            <a:latin typeface="Marianne" panose="02000000000000000000" pitchFamily="2" charset="0"/>
          </a:endParaRPr>
        </a:p>
      </dgm:t>
    </dgm:pt>
    <dgm:pt modelId="{87724502-CADF-9B43-82E6-01555F772640}" type="parTrans" cxnId="{D991498B-4933-CB4D-A96B-37334D081F73}">
      <dgm:prSet/>
      <dgm:spPr/>
      <dgm:t>
        <a:bodyPr/>
        <a:lstStyle/>
        <a:p>
          <a:endParaRPr lang="fr-FR"/>
        </a:p>
      </dgm:t>
    </dgm:pt>
    <dgm:pt modelId="{D22411CB-B7AA-8245-B8E1-19BF238B63E0}" type="sibTrans" cxnId="{D991498B-4933-CB4D-A96B-37334D081F73}">
      <dgm:prSet/>
      <dgm:spPr/>
      <dgm:t>
        <a:bodyPr/>
        <a:lstStyle/>
        <a:p>
          <a:endParaRPr lang="fr-FR"/>
        </a:p>
      </dgm:t>
    </dgm:pt>
    <dgm:pt modelId="{F8EF1A81-1E9B-8041-92D5-1936BD8F3116}">
      <dgm:prSet custT="1"/>
      <dgm:spPr/>
      <dgm:t>
        <a:bodyPr/>
        <a:lstStyle/>
        <a:p>
          <a:r>
            <a:rPr lang="fr-FR" sz="1800" dirty="0">
              <a:latin typeface="Marianne" panose="02000000000000000000" pitchFamily="2" charset="0"/>
            </a:rPr>
            <a:t>Évaluation des compétences et des savoirs associés du bloc 4</a:t>
          </a:r>
        </a:p>
      </dgm:t>
    </dgm:pt>
    <dgm:pt modelId="{CB930679-55D7-574C-ADBA-C77AE835FFD0}" type="parTrans" cxnId="{02F3916F-0E5C-F14E-83BF-C9FBBCEE50C3}">
      <dgm:prSet/>
      <dgm:spPr/>
      <dgm:t>
        <a:bodyPr/>
        <a:lstStyle/>
        <a:p>
          <a:endParaRPr lang="fr-FR"/>
        </a:p>
      </dgm:t>
    </dgm:pt>
    <dgm:pt modelId="{00E76E63-4065-134E-B0D2-0399C1810B60}" type="sibTrans" cxnId="{02F3916F-0E5C-F14E-83BF-C9FBBCEE50C3}">
      <dgm:prSet/>
      <dgm:spPr/>
      <dgm:t>
        <a:bodyPr/>
        <a:lstStyle/>
        <a:p>
          <a:endParaRPr lang="fr-FR"/>
        </a:p>
      </dgm:t>
    </dgm:pt>
    <dgm:pt modelId="{AC2F3F7C-438A-B046-B356-11169F71833A}">
      <dgm:prSet custT="1"/>
      <dgm:spPr/>
      <dgm:t>
        <a:bodyPr/>
        <a:lstStyle/>
        <a:p>
          <a:r>
            <a:rPr lang="fr-FR" sz="1800" dirty="0">
              <a:latin typeface="Marianne" panose="02000000000000000000" pitchFamily="2" charset="0"/>
            </a:rPr>
            <a:t>Un sujet avec contexte professionnel accompagné d’un dossier technique</a:t>
          </a:r>
        </a:p>
        <a:p>
          <a:r>
            <a:rPr lang="fr-FR" sz="1800" dirty="0">
              <a:latin typeface="Marianne" panose="02000000000000000000" pitchFamily="2" charset="0"/>
            </a:rPr>
            <a:t>Dossier technique de 20 pages avec des documents variés : données épidémiologiques, support d’action, bilans, résultats d’enquêtes …</a:t>
          </a:r>
        </a:p>
        <a:p>
          <a:r>
            <a:rPr lang="fr-FR" sz="1800" dirty="0">
              <a:latin typeface="Marianne" panose="02000000000000000000" pitchFamily="2" charset="0"/>
            </a:rPr>
            <a:t>Des questions de SA</a:t>
          </a:r>
        </a:p>
      </dgm:t>
    </dgm:pt>
    <dgm:pt modelId="{262D5281-9B61-4447-AD49-1779DE9F5D3A}" type="parTrans" cxnId="{DFEFB036-929A-3743-909B-4CC09CCAE3D2}">
      <dgm:prSet/>
      <dgm:spPr/>
      <dgm:t>
        <a:bodyPr/>
        <a:lstStyle/>
        <a:p>
          <a:endParaRPr lang="fr-FR"/>
        </a:p>
      </dgm:t>
    </dgm:pt>
    <dgm:pt modelId="{5C9E0101-B7E5-0E42-A9E5-0A284C11313E}" type="sibTrans" cxnId="{DFEFB036-929A-3743-909B-4CC09CCAE3D2}">
      <dgm:prSet/>
      <dgm:spPr/>
      <dgm:t>
        <a:bodyPr/>
        <a:lstStyle/>
        <a:p>
          <a:endParaRPr lang="fr-FR"/>
        </a:p>
      </dgm:t>
    </dgm:pt>
    <dgm:pt modelId="{8327DB71-B5A2-E340-A763-CF8D4E3734BD}">
      <dgm:prSet custT="1"/>
      <dgm:spPr/>
      <dgm:t>
        <a:bodyPr/>
        <a:lstStyle/>
        <a:p>
          <a:r>
            <a:rPr lang="fr-FR" sz="1800" b="1" dirty="0">
              <a:latin typeface="Marianne" panose="02000000000000000000" pitchFamily="2" charset="0"/>
            </a:rPr>
            <a:t>Finalités</a:t>
          </a:r>
          <a:br>
            <a:rPr lang="fr-FR" sz="1800" b="1" dirty="0">
              <a:latin typeface="Marianne" panose="02000000000000000000" pitchFamily="2" charset="0"/>
            </a:rPr>
          </a:br>
          <a:r>
            <a:rPr lang="fr-FR" sz="1800" dirty="0">
              <a:latin typeface="Marianne" panose="02000000000000000000" pitchFamily="2" charset="0"/>
            </a:rPr>
            <a:t>Evaluer les compétences</a:t>
          </a:r>
        </a:p>
        <a:p>
          <a:r>
            <a:rPr lang="fr-FR" sz="1800" dirty="0">
              <a:latin typeface="Marianne" panose="02000000000000000000" pitchFamily="2" charset="0"/>
            </a:rPr>
            <a:t>Vérifier l’exactitude des connaissances</a:t>
          </a:r>
        </a:p>
        <a:p>
          <a:r>
            <a:rPr lang="fr-FR" sz="1800" dirty="0">
              <a:latin typeface="Marianne" panose="02000000000000000000" pitchFamily="2" charset="0"/>
            </a:rPr>
            <a:t>Evaluer les capacités d’analyse et réflexion</a:t>
          </a:r>
        </a:p>
      </dgm:t>
    </dgm:pt>
    <dgm:pt modelId="{9349AA5F-3956-2D4E-B158-5B3B878E58A0}" type="parTrans" cxnId="{CAC8E095-469A-9848-964C-559854C81208}">
      <dgm:prSet/>
      <dgm:spPr/>
      <dgm:t>
        <a:bodyPr/>
        <a:lstStyle/>
        <a:p>
          <a:endParaRPr lang="fr-FR"/>
        </a:p>
      </dgm:t>
    </dgm:pt>
    <dgm:pt modelId="{7B9C604A-111C-7440-9355-3F6508FDB303}" type="sibTrans" cxnId="{CAC8E095-469A-9848-964C-559854C81208}">
      <dgm:prSet/>
      <dgm:spPr/>
      <dgm:t>
        <a:bodyPr/>
        <a:lstStyle/>
        <a:p>
          <a:endParaRPr lang="fr-FR"/>
        </a:p>
      </dgm:t>
    </dgm:pt>
    <dgm:pt modelId="{77FCFA4D-8837-4B4C-80FA-568B482241C5}" type="pres">
      <dgm:prSet presAssocID="{C2F57CDD-DB4A-B941-85C2-57F7657E2F9C}" presName="diagram" presStyleCnt="0">
        <dgm:presLayoutVars>
          <dgm:chPref val="1"/>
          <dgm:dir/>
          <dgm:animOne val="branch"/>
          <dgm:animLvl val="lvl"/>
          <dgm:resizeHandles val="exact"/>
        </dgm:presLayoutVars>
      </dgm:prSet>
      <dgm:spPr/>
    </dgm:pt>
    <dgm:pt modelId="{710908BF-8A7F-034E-82BD-1CBB0A9C1935}" type="pres">
      <dgm:prSet presAssocID="{34480026-DB33-0948-9F8D-3A1347F09785}" presName="root1" presStyleCnt="0"/>
      <dgm:spPr/>
    </dgm:pt>
    <dgm:pt modelId="{63E2109A-389E-1941-827D-0D8C14D9FF0C}" type="pres">
      <dgm:prSet presAssocID="{34480026-DB33-0948-9F8D-3A1347F09785}" presName="LevelOneTextNode" presStyleLbl="node0" presStyleIdx="0" presStyleCnt="2" custScaleY="203702">
        <dgm:presLayoutVars>
          <dgm:chPref val="3"/>
        </dgm:presLayoutVars>
      </dgm:prSet>
      <dgm:spPr/>
    </dgm:pt>
    <dgm:pt modelId="{86C19FBD-345F-FB4B-AE32-553A110D30C4}" type="pres">
      <dgm:prSet presAssocID="{34480026-DB33-0948-9F8D-3A1347F09785}" presName="level2hierChild" presStyleCnt="0"/>
      <dgm:spPr/>
    </dgm:pt>
    <dgm:pt modelId="{281E71CC-3DC0-E648-9D8D-1716B4060DD1}" type="pres">
      <dgm:prSet presAssocID="{869A7F8F-7034-E646-A0D6-ED99D9456FAB}" presName="conn2-1" presStyleLbl="parChTrans1D2" presStyleIdx="0" presStyleCnt="3"/>
      <dgm:spPr/>
    </dgm:pt>
    <dgm:pt modelId="{1E68FD70-9F91-0348-BB81-76CFDB4090A0}" type="pres">
      <dgm:prSet presAssocID="{869A7F8F-7034-E646-A0D6-ED99D9456FAB}" presName="connTx" presStyleLbl="parChTrans1D2" presStyleIdx="0" presStyleCnt="3"/>
      <dgm:spPr/>
    </dgm:pt>
    <dgm:pt modelId="{A0214C94-3228-C646-B11D-FCD203DA429D}" type="pres">
      <dgm:prSet presAssocID="{F349AEBB-277F-F542-BB93-96CBB3E7712D}" presName="root2" presStyleCnt="0"/>
      <dgm:spPr/>
    </dgm:pt>
    <dgm:pt modelId="{EF96F4FE-560B-FB43-9601-4FC90B2EF2BB}" type="pres">
      <dgm:prSet presAssocID="{F349AEBB-277F-F542-BB93-96CBB3E7712D}" presName="LevelTwoTextNode" presStyleLbl="node2" presStyleIdx="0" presStyleCnt="3">
        <dgm:presLayoutVars>
          <dgm:chPref val="3"/>
        </dgm:presLayoutVars>
      </dgm:prSet>
      <dgm:spPr/>
    </dgm:pt>
    <dgm:pt modelId="{6D44A338-B1E9-7940-ADD7-407E730C57ED}" type="pres">
      <dgm:prSet presAssocID="{F349AEBB-277F-F542-BB93-96CBB3E7712D}" presName="level3hierChild" presStyleCnt="0"/>
      <dgm:spPr/>
    </dgm:pt>
    <dgm:pt modelId="{2BE2C1A6-5550-3A48-966A-C6091B30D15C}" type="pres">
      <dgm:prSet presAssocID="{87724502-CADF-9B43-82E6-01555F772640}" presName="conn2-1" presStyleLbl="parChTrans1D2" presStyleIdx="1" presStyleCnt="3"/>
      <dgm:spPr/>
    </dgm:pt>
    <dgm:pt modelId="{C98C8C16-71C1-0D4A-9E75-8E763B2DBBB9}" type="pres">
      <dgm:prSet presAssocID="{87724502-CADF-9B43-82E6-01555F772640}" presName="connTx" presStyleLbl="parChTrans1D2" presStyleIdx="1" presStyleCnt="3"/>
      <dgm:spPr/>
    </dgm:pt>
    <dgm:pt modelId="{9AA7BFFD-EC9C-984F-A814-696F9437823E}" type="pres">
      <dgm:prSet presAssocID="{B89FD720-6B56-174D-8909-6DB885E41C82}" presName="root2" presStyleCnt="0"/>
      <dgm:spPr/>
    </dgm:pt>
    <dgm:pt modelId="{8B4FDC29-D1C4-894C-A1CE-B2F3F8EF075A}" type="pres">
      <dgm:prSet presAssocID="{B89FD720-6B56-174D-8909-6DB885E41C82}" presName="LevelTwoTextNode" presStyleLbl="node2" presStyleIdx="1" presStyleCnt="3">
        <dgm:presLayoutVars>
          <dgm:chPref val="3"/>
        </dgm:presLayoutVars>
      </dgm:prSet>
      <dgm:spPr/>
    </dgm:pt>
    <dgm:pt modelId="{7646DCC0-1072-0E4B-B000-9683D2193C82}" type="pres">
      <dgm:prSet presAssocID="{B89FD720-6B56-174D-8909-6DB885E41C82}" presName="level3hierChild" presStyleCnt="0"/>
      <dgm:spPr/>
    </dgm:pt>
    <dgm:pt modelId="{0E169443-58C2-4F4D-8234-8B904D5A0593}" type="pres">
      <dgm:prSet presAssocID="{CB930679-55D7-574C-ADBA-C77AE835FFD0}" presName="conn2-1" presStyleLbl="parChTrans1D2" presStyleIdx="2" presStyleCnt="3"/>
      <dgm:spPr/>
    </dgm:pt>
    <dgm:pt modelId="{0021109E-704F-2D44-AED3-163E41BBB918}" type="pres">
      <dgm:prSet presAssocID="{CB930679-55D7-574C-ADBA-C77AE835FFD0}" presName="connTx" presStyleLbl="parChTrans1D2" presStyleIdx="2" presStyleCnt="3"/>
      <dgm:spPr/>
    </dgm:pt>
    <dgm:pt modelId="{50E30F32-F664-A749-B55A-5D25797FE4FD}" type="pres">
      <dgm:prSet presAssocID="{F8EF1A81-1E9B-8041-92D5-1936BD8F3116}" presName="root2" presStyleCnt="0"/>
      <dgm:spPr/>
    </dgm:pt>
    <dgm:pt modelId="{E7D53966-9A11-014E-83ED-BE0C8A0747C4}" type="pres">
      <dgm:prSet presAssocID="{F8EF1A81-1E9B-8041-92D5-1936BD8F3116}" presName="LevelTwoTextNode" presStyleLbl="node2" presStyleIdx="2" presStyleCnt="3">
        <dgm:presLayoutVars>
          <dgm:chPref val="3"/>
        </dgm:presLayoutVars>
      </dgm:prSet>
      <dgm:spPr/>
    </dgm:pt>
    <dgm:pt modelId="{EF3A2F05-DF79-3742-968F-DD1F3A5D0B9B}" type="pres">
      <dgm:prSet presAssocID="{F8EF1A81-1E9B-8041-92D5-1936BD8F3116}" presName="level3hierChild" presStyleCnt="0"/>
      <dgm:spPr/>
    </dgm:pt>
    <dgm:pt modelId="{B55F5BDD-9D81-5146-A22E-B09A70A4E540}" type="pres">
      <dgm:prSet presAssocID="{262D5281-9B61-4447-AD49-1779DE9F5D3A}" presName="conn2-1" presStyleLbl="parChTrans1D3" presStyleIdx="0" presStyleCnt="1"/>
      <dgm:spPr/>
    </dgm:pt>
    <dgm:pt modelId="{1C86BCFE-EE11-2F41-9A0D-EE77CD911424}" type="pres">
      <dgm:prSet presAssocID="{262D5281-9B61-4447-AD49-1779DE9F5D3A}" presName="connTx" presStyleLbl="parChTrans1D3" presStyleIdx="0" presStyleCnt="1"/>
      <dgm:spPr/>
    </dgm:pt>
    <dgm:pt modelId="{CF3B198A-A6D3-3943-9A9B-D770B4CAE086}" type="pres">
      <dgm:prSet presAssocID="{AC2F3F7C-438A-B046-B356-11169F71833A}" presName="root2" presStyleCnt="0"/>
      <dgm:spPr/>
    </dgm:pt>
    <dgm:pt modelId="{CC8B2BBC-E466-974D-B8E2-E4D322FA8B29}" type="pres">
      <dgm:prSet presAssocID="{AC2F3F7C-438A-B046-B356-11169F71833A}" presName="LevelTwoTextNode" presStyleLbl="node3" presStyleIdx="0" presStyleCnt="1" custScaleY="352403">
        <dgm:presLayoutVars>
          <dgm:chPref val="3"/>
        </dgm:presLayoutVars>
      </dgm:prSet>
      <dgm:spPr/>
    </dgm:pt>
    <dgm:pt modelId="{356B12FD-719C-DE41-97B8-8C751C5EB013}" type="pres">
      <dgm:prSet presAssocID="{AC2F3F7C-438A-B046-B356-11169F71833A}" presName="level3hierChild" presStyleCnt="0"/>
      <dgm:spPr/>
    </dgm:pt>
    <dgm:pt modelId="{39AABBAE-BBBA-A14B-883E-37FCF9C05C99}" type="pres">
      <dgm:prSet presAssocID="{8327DB71-B5A2-E340-A763-CF8D4E3734BD}" presName="root1" presStyleCnt="0"/>
      <dgm:spPr/>
    </dgm:pt>
    <dgm:pt modelId="{1F1FA9BC-1F6F-F243-BA95-A1488ED6DD28}" type="pres">
      <dgm:prSet presAssocID="{8327DB71-B5A2-E340-A763-CF8D4E3734BD}" presName="LevelOneTextNode" presStyleLbl="node0" presStyleIdx="1" presStyleCnt="2" custScaleY="171845">
        <dgm:presLayoutVars>
          <dgm:chPref val="3"/>
        </dgm:presLayoutVars>
      </dgm:prSet>
      <dgm:spPr/>
    </dgm:pt>
    <dgm:pt modelId="{C837B500-4DBC-404F-BDD4-31C0C2E3D226}" type="pres">
      <dgm:prSet presAssocID="{8327DB71-B5A2-E340-A763-CF8D4E3734BD}" presName="level2hierChild" presStyleCnt="0"/>
      <dgm:spPr/>
    </dgm:pt>
  </dgm:ptLst>
  <dgm:cxnLst>
    <dgm:cxn modelId="{76297A06-5DA7-0E47-925D-A7EF53C8DF7A}" type="presOf" srcId="{34480026-DB33-0948-9F8D-3A1347F09785}" destId="{63E2109A-389E-1941-827D-0D8C14D9FF0C}" srcOrd="0" destOrd="0" presId="urn:microsoft.com/office/officeart/2005/8/layout/hierarchy2"/>
    <dgm:cxn modelId="{D8B9E318-354C-9342-8DD0-33D1F786E984}" type="presOf" srcId="{AC2F3F7C-438A-B046-B356-11169F71833A}" destId="{CC8B2BBC-E466-974D-B8E2-E4D322FA8B29}" srcOrd="0" destOrd="0" presId="urn:microsoft.com/office/officeart/2005/8/layout/hierarchy2"/>
    <dgm:cxn modelId="{DB1A9B1F-ED94-6B43-BB55-93A8D6B2FFD1}" srcId="{C2F57CDD-DB4A-B941-85C2-57F7657E2F9C}" destId="{34480026-DB33-0948-9F8D-3A1347F09785}" srcOrd="0" destOrd="0" parTransId="{12257966-4174-E645-AF38-500601968D62}" sibTransId="{709C8C68-25CF-D943-9A1D-3BCDD9D7B61F}"/>
    <dgm:cxn modelId="{206E352D-7A5C-474F-92D8-50A45A5E18F8}" type="presOf" srcId="{CB930679-55D7-574C-ADBA-C77AE835FFD0}" destId="{0E169443-58C2-4F4D-8234-8B904D5A0593}" srcOrd="0" destOrd="0" presId="urn:microsoft.com/office/officeart/2005/8/layout/hierarchy2"/>
    <dgm:cxn modelId="{70362E36-7338-DD42-B14B-73E18855458E}" type="presOf" srcId="{87724502-CADF-9B43-82E6-01555F772640}" destId="{C98C8C16-71C1-0D4A-9E75-8E763B2DBBB9}" srcOrd="1" destOrd="0" presId="urn:microsoft.com/office/officeart/2005/8/layout/hierarchy2"/>
    <dgm:cxn modelId="{DFEFB036-929A-3743-909B-4CC09CCAE3D2}" srcId="{F8EF1A81-1E9B-8041-92D5-1936BD8F3116}" destId="{AC2F3F7C-438A-B046-B356-11169F71833A}" srcOrd="0" destOrd="0" parTransId="{262D5281-9B61-4447-AD49-1779DE9F5D3A}" sibTransId="{5C9E0101-B7E5-0E42-A9E5-0A284C11313E}"/>
    <dgm:cxn modelId="{AFFE033A-61A4-BB4C-A9A5-AAC2C17EFDD6}" type="presOf" srcId="{87724502-CADF-9B43-82E6-01555F772640}" destId="{2BE2C1A6-5550-3A48-966A-C6091B30D15C}" srcOrd="0" destOrd="0" presId="urn:microsoft.com/office/officeart/2005/8/layout/hierarchy2"/>
    <dgm:cxn modelId="{06194E3A-B518-D54F-992F-A68762E6FA2B}" type="presOf" srcId="{8327DB71-B5A2-E340-A763-CF8D4E3734BD}" destId="{1F1FA9BC-1F6F-F243-BA95-A1488ED6DD28}" srcOrd="0" destOrd="0" presId="urn:microsoft.com/office/officeart/2005/8/layout/hierarchy2"/>
    <dgm:cxn modelId="{6BCBA13D-4D6F-8046-942F-5BF7E7599005}" type="presOf" srcId="{262D5281-9B61-4447-AD49-1779DE9F5D3A}" destId="{1C86BCFE-EE11-2F41-9A0D-EE77CD911424}" srcOrd="1" destOrd="0" presId="urn:microsoft.com/office/officeart/2005/8/layout/hierarchy2"/>
    <dgm:cxn modelId="{5C067545-6BD8-9840-9EC6-904A976CA521}" type="presOf" srcId="{CB930679-55D7-574C-ADBA-C77AE835FFD0}" destId="{0021109E-704F-2D44-AED3-163E41BBB918}" srcOrd="1" destOrd="0" presId="urn:microsoft.com/office/officeart/2005/8/layout/hierarchy2"/>
    <dgm:cxn modelId="{A7147649-4A16-4641-9853-8671536E8DD7}" type="presOf" srcId="{869A7F8F-7034-E646-A0D6-ED99D9456FAB}" destId="{281E71CC-3DC0-E648-9D8D-1716B4060DD1}" srcOrd="0" destOrd="0" presId="urn:microsoft.com/office/officeart/2005/8/layout/hierarchy2"/>
    <dgm:cxn modelId="{ECEF9F66-88E6-B242-9611-6EA326E7AF26}" type="presOf" srcId="{869A7F8F-7034-E646-A0D6-ED99D9456FAB}" destId="{1E68FD70-9F91-0348-BB81-76CFDB4090A0}" srcOrd="1" destOrd="0" presId="urn:microsoft.com/office/officeart/2005/8/layout/hierarchy2"/>
    <dgm:cxn modelId="{02F3916F-0E5C-F14E-83BF-C9FBBCEE50C3}" srcId="{34480026-DB33-0948-9F8D-3A1347F09785}" destId="{F8EF1A81-1E9B-8041-92D5-1936BD8F3116}" srcOrd="2" destOrd="0" parTransId="{CB930679-55D7-574C-ADBA-C77AE835FFD0}" sibTransId="{00E76E63-4065-134E-B0D2-0399C1810B60}"/>
    <dgm:cxn modelId="{9A97A374-38D1-4144-9F66-5D7D3D1F99B1}" type="presOf" srcId="{B89FD720-6B56-174D-8909-6DB885E41C82}" destId="{8B4FDC29-D1C4-894C-A1CE-B2F3F8EF075A}" srcOrd="0" destOrd="0" presId="urn:microsoft.com/office/officeart/2005/8/layout/hierarchy2"/>
    <dgm:cxn modelId="{D991498B-4933-CB4D-A96B-37334D081F73}" srcId="{34480026-DB33-0948-9F8D-3A1347F09785}" destId="{B89FD720-6B56-174D-8909-6DB885E41C82}" srcOrd="1" destOrd="0" parTransId="{87724502-CADF-9B43-82E6-01555F772640}" sibTransId="{D22411CB-B7AA-8245-B8E1-19BF238B63E0}"/>
    <dgm:cxn modelId="{CAC8E095-469A-9848-964C-559854C81208}" srcId="{C2F57CDD-DB4A-B941-85C2-57F7657E2F9C}" destId="{8327DB71-B5A2-E340-A763-CF8D4E3734BD}" srcOrd="1" destOrd="0" parTransId="{9349AA5F-3956-2D4E-B158-5B3B878E58A0}" sibTransId="{7B9C604A-111C-7440-9355-3F6508FDB303}"/>
    <dgm:cxn modelId="{9578FFA7-5A97-C44E-A561-1ADF1037F1C4}" type="presOf" srcId="{F8EF1A81-1E9B-8041-92D5-1936BD8F3116}" destId="{E7D53966-9A11-014E-83ED-BE0C8A0747C4}" srcOrd="0" destOrd="0" presId="urn:microsoft.com/office/officeart/2005/8/layout/hierarchy2"/>
    <dgm:cxn modelId="{77846FCF-D0F5-8D40-A823-D3A59B954E79}" type="presOf" srcId="{262D5281-9B61-4447-AD49-1779DE9F5D3A}" destId="{B55F5BDD-9D81-5146-A22E-B09A70A4E540}" srcOrd="0" destOrd="0" presId="urn:microsoft.com/office/officeart/2005/8/layout/hierarchy2"/>
    <dgm:cxn modelId="{BDEE3FD3-2529-C141-88F9-3C236E983D8C}" type="presOf" srcId="{C2F57CDD-DB4A-B941-85C2-57F7657E2F9C}" destId="{77FCFA4D-8837-4B4C-80FA-568B482241C5}" srcOrd="0" destOrd="0" presId="urn:microsoft.com/office/officeart/2005/8/layout/hierarchy2"/>
    <dgm:cxn modelId="{EFCBACE0-5FAE-FC47-86F7-6D2A8E907754}" srcId="{34480026-DB33-0948-9F8D-3A1347F09785}" destId="{F349AEBB-277F-F542-BB93-96CBB3E7712D}" srcOrd="0" destOrd="0" parTransId="{869A7F8F-7034-E646-A0D6-ED99D9456FAB}" sibTransId="{FC5DEDCE-6E48-0040-BD9C-AC4BBA72CD7F}"/>
    <dgm:cxn modelId="{9DDEE6F9-C9F0-2642-A31C-84C0A5AFDDB7}" type="presOf" srcId="{F349AEBB-277F-F542-BB93-96CBB3E7712D}" destId="{EF96F4FE-560B-FB43-9601-4FC90B2EF2BB}" srcOrd="0" destOrd="0" presId="urn:microsoft.com/office/officeart/2005/8/layout/hierarchy2"/>
    <dgm:cxn modelId="{24845E3A-B58C-3441-85BE-DF65F0B86F5F}" type="presParOf" srcId="{77FCFA4D-8837-4B4C-80FA-568B482241C5}" destId="{710908BF-8A7F-034E-82BD-1CBB0A9C1935}" srcOrd="0" destOrd="0" presId="urn:microsoft.com/office/officeart/2005/8/layout/hierarchy2"/>
    <dgm:cxn modelId="{63E0F796-36F1-ED4D-A2A7-A774F8BEDC1F}" type="presParOf" srcId="{710908BF-8A7F-034E-82BD-1CBB0A9C1935}" destId="{63E2109A-389E-1941-827D-0D8C14D9FF0C}" srcOrd="0" destOrd="0" presId="urn:microsoft.com/office/officeart/2005/8/layout/hierarchy2"/>
    <dgm:cxn modelId="{00679018-57B9-F948-A3BA-A9360AE70E16}" type="presParOf" srcId="{710908BF-8A7F-034E-82BD-1CBB0A9C1935}" destId="{86C19FBD-345F-FB4B-AE32-553A110D30C4}" srcOrd="1" destOrd="0" presId="urn:microsoft.com/office/officeart/2005/8/layout/hierarchy2"/>
    <dgm:cxn modelId="{ECEF05B5-1D75-BF49-9CAD-A1D34CBB1FED}" type="presParOf" srcId="{86C19FBD-345F-FB4B-AE32-553A110D30C4}" destId="{281E71CC-3DC0-E648-9D8D-1716B4060DD1}" srcOrd="0" destOrd="0" presId="urn:microsoft.com/office/officeart/2005/8/layout/hierarchy2"/>
    <dgm:cxn modelId="{6A1D43B0-E52D-2E4C-B91B-F5729965FC09}" type="presParOf" srcId="{281E71CC-3DC0-E648-9D8D-1716B4060DD1}" destId="{1E68FD70-9F91-0348-BB81-76CFDB4090A0}" srcOrd="0" destOrd="0" presId="urn:microsoft.com/office/officeart/2005/8/layout/hierarchy2"/>
    <dgm:cxn modelId="{68DC2B83-25E7-2848-929C-2547D07B83B6}" type="presParOf" srcId="{86C19FBD-345F-FB4B-AE32-553A110D30C4}" destId="{A0214C94-3228-C646-B11D-FCD203DA429D}" srcOrd="1" destOrd="0" presId="urn:microsoft.com/office/officeart/2005/8/layout/hierarchy2"/>
    <dgm:cxn modelId="{621FCABA-F343-3944-8760-0E6F95F54764}" type="presParOf" srcId="{A0214C94-3228-C646-B11D-FCD203DA429D}" destId="{EF96F4FE-560B-FB43-9601-4FC90B2EF2BB}" srcOrd="0" destOrd="0" presId="urn:microsoft.com/office/officeart/2005/8/layout/hierarchy2"/>
    <dgm:cxn modelId="{5D6778AE-8569-7A45-B99B-D38D670270C4}" type="presParOf" srcId="{A0214C94-3228-C646-B11D-FCD203DA429D}" destId="{6D44A338-B1E9-7940-ADD7-407E730C57ED}" srcOrd="1" destOrd="0" presId="urn:microsoft.com/office/officeart/2005/8/layout/hierarchy2"/>
    <dgm:cxn modelId="{CC78802E-4498-1A42-BBF4-A231B8E25C24}" type="presParOf" srcId="{86C19FBD-345F-FB4B-AE32-553A110D30C4}" destId="{2BE2C1A6-5550-3A48-966A-C6091B30D15C}" srcOrd="2" destOrd="0" presId="urn:microsoft.com/office/officeart/2005/8/layout/hierarchy2"/>
    <dgm:cxn modelId="{726DC577-B340-6248-8FCF-C889A9D76185}" type="presParOf" srcId="{2BE2C1A6-5550-3A48-966A-C6091B30D15C}" destId="{C98C8C16-71C1-0D4A-9E75-8E763B2DBBB9}" srcOrd="0" destOrd="0" presId="urn:microsoft.com/office/officeart/2005/8/layout/hierarchy2"/>
    <dgm:cxn modelId="{267D0978-0981-C840-BBAF-D74EE3CFBD23}" type="presParOf" srcId="{86C19FBD-345F-FB4B-AE32-553A110D30C4}" destId="{9AA7BFFD-EC9C-984F-A814-696F9437823E}" srcOrd="3" destOrd="0" presId="urn:microsoft.com/office/officeart/2005/8/layout/hierarchy2"/>
    <dgm:cxn modelId="{B9D4B5D3-C6D0-8C47-9FE9-14D3CCEA189D}" type="presParOf" srcId="{9AA7BFFD-EC9C-984F-A814-696F9437823E}" destId="{8B4FDC29-D1C4-894C-A1CE-B2F3F8EF075A}" srcOrd="0" destOrd="0" presId="urn:microsoft.com/office/officeart/2005/8/layout/hierarchy2"/>
    <dgm:cxn modelId="{97DE18D4-C4AB-1145-98C4-E9C1EC97DEE0}" type="presParOf" srcId="{9AA7BFFD-EC9C-984F-A814-696F9437823E}" destId="{7646DCC0-1072-0E4B-B000-9683D2193C82}" srcOrd="1" destOrd="0" presId="urn:microsoft.com/office/officeart/2005/8/layout/hierarchy2"/>
    <dgm:cxn modelId="{1A5CC3A2-7B3F-D342-9A67-0ECCF5FF7232}" type="presParOf" srcId="{86C19FBD-345F-FB4B-AE32-553A110D30C4}" destId="{0E169443-58C2-4F4D-8234-8B904D5A0593}" srcOrd="4" destOrd="0" presId="urn:microsoft.com/office/officeart/2005/8/layout/hierarchy2"/>
    <dgm:cxn modelId="{CDA4AD98-0421-AE4E-A7F9-E633DD3C49F7}" type="presParOf" srcId="{0E169443-58C2-4F4D-8234-8B904D5A0593}" destId="{0021109E-704F-2D44-AED3-163E41BBB918}" srcOrd="0" destOrd="0" presId="urn:microsoft.com/office/officeart/2005/8/layout/hierarchy2"/>
    <dgm:cxn modelId="{076A3F3C-7E12-AC40-875C-9FC18D025BAE}" type="presParOf" srcId="{86C19FBD-345F-FB4B-AE32-553A110D30C4}" destId="{50E30F32-F664-A749-B55A-5D25797FE4FD}" srcOrd="5" destOrd="0" presId="urn:microsoft.com/office/officeart/2005/8/layout/hierarchy2"/>
    <dgm:cxn modelId="{E8B5D89B-DB2C-C844-8F26-7B8040474485}" type="presParOf" srcId="{50E30F32-F664-A749-B55A-5D25797FE4FD}" destId="{E7D53966-9A11-014E-83ED-BE0C8A0747C4}" srcOrd="0" destOrd="0" presId="urn:microsoft.com/office/officeart/2005/8/layout/hierarchy2"/>
    <dgm:cxn modelId="{DCD5D3DF-6AFE-F547-979F-3D50D4A94BE7}" type="presParOf" srcId="{50E30F32-F664-A749-B55A-5D25797FE4FD}" destId="{EF3A2F05-DF79-3742-968F-DD1F3A5D0B9B}" srcOrd="1" destOrd="0" presId="urn:microsoft.com/office/officeart/2005/8/layout/hierarchy2"/>
    <dgm:cxn modelId="{CCBBB012-D0D2-B348-8B2D-6333F0B0EE79}" type="presParOf" srcId="{EF3A2F05-DF79-3742-968F-DD1F3A5D0B9B}" destId="{B55F5BDD-9D81-5146-A22E-B09A70A4E540}" srcOrd="0" destOrd="0" presId="urn:microsoft.com/office/officeart/2005/8/layout/hierarchy2"/>
    <dgm:cxn modelId="{B580049D-AA41-CD49-9329-F73A2C4042DC}" type="presParOf" srcId="{B55F5BDD-9D81-5146-A22E-B09A70A4E540}" destId="{1C86BCFE-EE11-2F41-9A0D-EE77CD911424}" srcOrd="0" destOrd="0" presId="urn:microsoft.com/office/officeart/2005/8/layout/hierarchy2"/>
    <dgm:cxn modelId="{1D06966C-03F3-8440-8111-68FEF9A2BF72}" type="presParOf" srcId="{EF3A2F05-DF79-3742-968F-DD1F3A5D0B9B}" destId="{CF3B198A-A6D3-3943-9A9B-D770B4CAE086}" srcOrd="1" destOrd="0" presId="urn:microsoft.com/office/officeart/2005/8/layout/hierarchy2"/>
    <dgm:cxn modelId="{B9D9C487-7883-0D4A-8F57-F6E360345691}" type="presParOf" srcId="{CF3B198A-A6D3-3943-9A9B-D770B4CAE086}" destId="{CC8B2BBC-E466-974D-B8E2-E4D322FA8B29}" srcOrd="0" destOrd="0" presId="urn:microsoft.com/office/officeart/2005/8/layout/hierarchy2"/>
    <dgm:cxn modelId="{F13FAF1E-E3A2-A84B-8EBE-DFC66E322173}" type="presParOf" srcId="{CF3B198A-A6D3-3943-9A9B-D770B4CAE086}" destId="{356B12FD-719C-DE41-97B8-8C751C5EB013}" srcOrd="1" destOrd="0" presId="urn:microsoft.com/office/officeart/2005/8/layout/hierarchy2"/>
    <dgm:cxn modelId="{63778B9F-4DCC-5749-99A0-97D599057BBF}" type="presParOf" srcId="{77FCFA4D-8837-4B4C-80FA-568B482241C5}" destId="{39AABBAE-BBBA-A14B-883E-37FCF9C05C99}" srcOrd="1" destOrd="0" presId="urn:microsoft.com/office/officeart/2005/8/layout/hierarchy2"/>
    <dgm:cxn modelId="{FC8241DB-DD89-974D-98B3-0974EC27E13F}" type="presParOf" srcId="{39AABBAE-BBBA-A14B-883E-37FCF9C05C99}" destId="{1F1FA9BC-1F6F-F243-BA95-A1488ED6DD28}" srcOrd="0" destOrd="0" presId="urn:microsoft.com/office/officeart/2005/8/layout/hierarchy2"/>
    <dgm:cxn modelId="{5DFC0C32-F602-5846-A703-D765EF62A248}" type="presParOf" srcId="{39AABBAE-BBBA-A14B-883E-37FCF9C05C99}" destId="{C837B500-4DBC-404F-BDD4-31C0C2E3D22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Exemple de répartition horaire sur les </a:t>
          </a:r>
          <a:br>
            <a:rPr lang="fr-FR" dirty="0"/>
          </a:br>
          <a:r>
            <a:rPr lang="fr-FR" dirty="0"/>
            <a:t>trois années de cycle</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SYNTHÈSE ÉPREUVES ET PFMP</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C2D7191-A9A2-8B46-A6C5-0E89BB221BA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fr-FR"/>
        </a:p>
      </dgm:t>
    </dgm:pt>
    <dgm:pt modelId="{4220CE6D-C45D-BF4A-8E80-A6A39CE8C362}">
      <dgm:prSet/>
      <dgm:spPr/>
      <dgm:t>
        <a:bodyPr/>
        <a:lstStyle/>
        <a:p>
          <a:r>
            <a:rPr lang="fr-FR" dirty="0">
              <a:latin typeface="Marianne" panose="02000000000000000000" pitchFamily="2" charset="0"/>
            </a:rPr>
            <a:t>PÔLE D’ACTIVITÉ</a:t>
          </a:r>
        </a:p>
      </dgm:t>
    </dgm:pt>
    <dgm:pt modelId="{3C322174-C63D-E44C-B19B-75E295421379}" type="parTrans" cxnId="{3E08F591-3440-DA45-9936-16C3D5DB8333}">
      <dgm:prSet/>
      <dgm:spPr/>
      <dgm:t>
        <a:bodyPr/>
        <a:lstStyle/>
        <a:p>
          <a:endParaRPr lang="fr-FR"/>
        </a:p>
      </dgm:t>
    </dgm:pt>
    <dgm:pt modelId="{3FB91CE5-9C10-EC48-B34B-6131F2AA1B1F}" type="sibTrans" cxnId="{3E08F591-3440-DA45-9936-16C3D5DB8333}">
      <dgm:prSet/>
      <dgm:spPr/>
      <dgm:t>
        <a:bodyPr/>
        <a:lstStyle/>
        <a:p>
          <a:endParaRPr lang="fr-FR"/>
        </a:p>
      </dgm:t>
    </dgm:pt>
    <dgm:pt modelId="{5879B9E7-F36F-2947-BFE3-5FA96BA66AE3}">
      <dgm:prSet/>
      <dgm:spPr/>
      <dgm:t>
        <a:bodyPr/>
        <a:lstStyle/>
        <a:p>
          <a:r>
            <a:rPr lang="fr-FR" dirty="0"/>
            <a:t>BLOC DE COMPÉTENCES</a:t>
          </a:r>
          <a:endParaRPr lang="fr-FR" dirty="0">
            <a:latin typeface="Marianne" panose="02000000000000000000" pitchFamily="2" charset="0"/>
          </a:endParaRPr>
        </a:p>
      </dgm:t>
    </dgm:pt>
    <dgm:pt modelId="{C7DB705F-8BEF-6048-915D-CA112FDC345D}" type="parTrans" cxnId="{5FF5C2AC-E534-F04A-9378-3BC833BB2F4C}">
      <dgm:prSet/>
      <dgm:spPr/>
      <dgm:t>
        <a:bodyPr/>
        <a:lstStyle/>
        <a:p>
          <a:endParaRPr lang="fr-FR"/>
        </a:p>
      </dgm:t>
    </dgm:pt>
    <dgm:pt modelId="{110867BD-B6F8-B844-B0AE-D1EFF78D4A22}" type="sibTrans" cxnId="{5FF5C2AC-E534-F04A-9378-3BC833BB2F4C}">
      <dgm:prSet/>
      <dgm:spPr/>
      <dgm:t>
        <a:bodyPr/>
        <a:lstStyle/>
        <a:p>
          <a:endParaRPr lang="fr-FR"/>
        </a:p>
      </dgm:t>
    </dgm:pt>
    <dgm:pt modelId="{77838F24-DF56-5640-9DEE-334D2B29F51B}">
      <dgm:prSet/>
      <dgm:spPr/>
      <dgm:t>
        <a:bodyPr/>
        <a:lstStyle/>
        <a:p>
          <a:r>
            <a:rPr lang="fr-FR" dirty="0"/>
            <a:t>UNITÉ DE CERTIFICATION</a:t>
          </a:r>
        </a:p>
      </dgm:t>
    </dgm:pt>
    <dgm:pt modelId="{313578C4-58C0-AD43-A57A-1432580496DF}" type="parTrans" cxnId="{6F0CDC07-57D9-E545-8208-1153E9F6AE17}">
      <dgm:prSet/>
      <dgm:spPr/>
      <dgm:t>
        <a:bodyPr/>
        <a:lstStyle/>
        <a:p>
          <a:endParaRPr lang="fr-FR"/>
        </a:p>
      </dgm:t>
    </dgm:pt>
    <dgm:pt modelId="{DB8C8FE0-CDA3-774B-A429-A366F87F3367}" type="sibTrans" cxnId="{6F0CDC07-57D9-E545-8208-1153E9F6AE17}">
      <dgm:prSet/>
      <dgm:spPr/>
      <dgm:t>
        <a:bodyPr/>
        <a:lstStyle/>
        <a:p>
          <a:endParaRPr lang="fr-FR"/>
        </a:p>
      </dgm:t>
    </dgm:pt>
    <dgm:pt modelId="{955DB250-F20A-FD40-807B-C0CB59E8E64A}" type="pres">
      <dgm:prSet presAssocID="{9C2D7191-A9A2-8B46-A6C5-0E89BB221BA3}" presName="Name0" presStyleCnt="0">
        <dgm:presLayoutVars>
          <dgm:dir/>
          <dgm:resizeHandles val="exact"/>
        </dgm:presLayoutVars>
      </dgm:prSet>
      <dgm:spPr/>
    </dgm:pt>
    <dgm:pt modelId="{53D3A1EF-3AA7-F24A-9D86-98CB41021D26}" type="pres">
      <dgm:prSet presAssocID="{4220CE6D-C45D-BF4A-8E80-A6A39CE8C362}" presName="node" presStyleLbl="node1" presStyleIdx="0" presStyleCnt="3" custScaleX="44770" custScaleY="99886">
        <dgm:presLayoutVars>
          <dgm:bulletEnabled val="1"/>
        </dgm:presLayoutVars>
      </dgm:prSet>
      <dgm:spPr/>
    </dgm:pt>
    <dgm:pt modelId="{309A5C28-AEDF-2D49-85E1-218B9BEC8410}" type="pres">
      <dgm:prSet presAssocID="{3FB91CE5-9C10-EC48-B34B-6131F2AA1B1F}" presName="sibTrans" presStyleLbl="sibTrans2D1" presStyleIdx="0" presStyleCnt="2"/>
      <dgm:spPr/>
    </dgm:pt>
    <dgm:pt modelId="{F75F2681-007A-9D45-BF6D-B52169F155E1}" type="pres">
      <dgm:prSet presAssocID="{3FB91CE5-9C10-EC48-B34B-6131F2AA1B1F}" presName="connectorText" presStyleLbl="sibTrans2D1" presStyleIdx="0" presStyleCnt="2"/>
      <dgm:spPr/>
    </dgm:pt>
    <dgm:pt modelId="{75A613B8-E3CF-A242-9396-974D8B69A4C2}" type="pres">
      <dgm:prSet presAssocID="{5879B9E7-F36F-2947-BFE3-5FA96BA66AE3}" presName="node" presStyleLbl="node1" presStyleIdx="1" presStyleCnt="3" custScaleX="44485" custScaleY="99886">
        <dgm:presLayoutVars>
          <dgm:bulletEnabled val="1"/>
        </dgm:presLayoutVars>
      </dgm:prSet>
      <dgm:spPr/>
    </dgm:pt>
    <dgm:pt modelId="{C74D233A-95E3-9F4F-8DDC-D2FCA0F19A9F}" type="pres">
      <dgm:prSet presAssocID="{110867BD-B6F8-B844-B0AE-D1EFF78D4A22}" presName="sibTrans" presStyleLbl="sibTrans2D1" presStyleIdx="1" presStyleCnt="2"/>
      <dgm:spPr/>
    </dgm:pt>
    <dgm:pt modelId="{FCB86D31-62CC-5F4F-A234-BBA39977DADD}" type="pres">
      <dgm:prSet presAssocID="{110867BD-B6F8-B844-B0AE-D1EFF78D4A22}" presName="connectorText" presStyleLbl="sibTrans2D1" presStyleIdx="1" presStyleCnt="2"/>
      <dgm:spPr/>
    </dgm:pt>
    <dgm:pt modelId="{F74DDFAD-BF37-744B-A39F-A1A273427AF8}" type="pres">
      <dgm:prSet presAssocID="{77838F24-DF56-5640-9DEE-334D2B29F51B}" presName="node" presStyleLbl="node1" presStyleIdx="2" presStyleCnt="3" custScaleX="42909" custScaleY="99886">
        <dgm:presLayoutVars>
          <dgm:bulletEnabled val="1"/>
        </dgm:presLayoutVars>
      </dgm:prSet>
      <dgm:spPr/>
    </dgm:pt>
  </dgm:ptLst>
  <dgm:cxnLst>
    <dgm:cxn modelId="{6F0CDC07-57D9-E545-8208-1153E9F6AE17}" srcId="{9C2D7191-A9A2-8B46-A6C5-0E89BB221BA3}" destId="{77838F24-DF56-5640-9DEE-334D2B29F51B}" srcOrd="2" destOrd="0" parTransId="{313578C4-58C0-AD43-A57A-1432580496DF}" sibTransId="{DB8C8FE0-CDA3-774B-A429-A366F87F3367}"/>
    <dgm:cxn modelId="{61E14D1F-B1D3-A54A-8BC4-9BF7CDDD9FC9}" type="presOf" srcId="{5879B9E7-F36F-2947-BFE3-5FA96BA66AE3}" destId="{75A613B8-E3CF-A242-9396-974D8B69A4C2}" srcOrd="0" destOrd="0" presId="urn:microsoft.com/office/officeart/2005/8/layout/process1"/>
    <dgm:cxn modelId="{4BA17425-82EE-0E46-8252-F0419264B092}" type="presOf" srcId="{110867BD-B6F8-B844-B0AE-D1EFF78D4A22}" destId="{FCB86D31-62CC-5F4F-A234-BBA39977DADD}" srcOrd="1" destOrd="0" presId="urn:microsoft.com/office/officeart/2005/8/layout/process1"/>
    <dgm:cxn modelId="{D45CC647-A759-0D4A-B033-514173E8C713}" type="presOf" srcId="{4220CE6D-C45D-BF4A-8E80-A6A39CE8C362}" destId="{53D3A1EF-3AA7-F24A-9D86-98CB41021D26}" srcOrd="0" destOrd="0" presId="urn:microsoft.com/office/officeart/2005/8/layout/process1"/>
    <dgm:cxn modelId="{CD70A652-E62E-DC49-AA0E-3B758D120506}" type="presOf" srcId="{9C2D7191-A9A2-8B46-A6C5-0E89BB221BA3}" destId="{955DB250-F20A-FD40-807B-C0CB59E8E64A}" srcOrd="0" destOrd="0" presId="urn:microsoft.com/office/officeart/2005/8/layout/process1"/>
    <dgm:cxn modelId="{7A830964-399B-EB40-8C18-0FF112B6B4C4}" type="presOf" srcId="{110867BD-B6F8-B844-B0AE-D1EFF78D4A22}" destId="{C74D233A-95E3-9F4F-8DDC-D2FCA0F19A9F}" srcOrd="0" destOrd="0" presId="urn:microsoft.com/office/officeart/2005/8/layout/process1"/>
    <dgm:cxn modelId="{3E08F591-3440-DA45-9936-16C3D5DB8333}" srcId="{9C2D7191-A9A2-8B46-A6C5-0E89BB221BA3}" destId="{4220CE6D-C45D-BF4A-8E80-A6A39CE8C362}" srcOrd="0" destOrd="0" parTransId="{3C322174-C63D-E44C-B19B-75E295421379}" sibTransId="{3FB91CE5-9C10-EC48-B34B-6131F2AA1B1F}"/>
    <dgm:cxn modelId="{B2381DA2-9EBF-BB49-94A8-1EC4A9B92BE5}" type="presOf" srcId="{77838F24-DF56-5640-9DEE-334D2B29F51B}" destId="{F74DDFAD-BF37-744B-A39F-A1A273427AF8}" srcOrd="0" destOrd="0" presId="urn:microsoft.com/office/officeart/2005/8/layout/process1"/>
    <dgm:cxn modelId="{5FF5C2AC-E534-F04A-9378-3BC833BB2F4C}" srcId="{9C2D7191-A9A2-8B46-A6C5-0E89BB221BA3}" destId="{5879B9E7-F36F-2947-BFE3-5FA96BA66AE3}" srcOrd="1" destOrd="0" parTransId="{C7DB705F-8BEF-6048-915D-CA112FDC345D}" sibTransId="{110867BD-B6F8-B844-B0AE-D1EFF78D4A22}"/>
    <dgm:cxn modelId="{9F2364AD-EF9D-664B-ABA5-3DDCE8FCA1F9}" type="presOf" srcId="{3FB91CE5-9C10-EC48-B34B-6131F2AA1B1F}" destId="{309A5C28-AEDF-2D49-85E1-218B9BEC8410}" srcOrd="0" destOrd="0" presId="urn:microsoft.com/office/officeart/2005/8/layout/process1"/>
    <dgm:cxn modelId="{9D6644BC-46D9-744F-A43E-3B2B3B797D5E}" type="presOf" srcId="{3FB91CE5-9C10-EC48-B34B-6131F2AA1B1F}" destId="{F75F2681-007A-9D45-BF6D-B52169F155E1}" srcOrd="1" destOrd="0" presId="urn:microsoft.com/office/officeart/2005/8/layout/process1"/>
    <dgm:cxn modelId="{1B18C07D-1D0E-2E46-96EE-C986A4478997}" type="presParOf" srcId="{955DB250-F20A-FD40-807B-C0CB59E8E64A}" destId="{53D3A1EF-3AA7-F24A-9D86-98CB41021D26}" srcOrd="0" destOrd="0" presId="urn:microsoft.com/office/officeart/2005/8/layout/process1"/>
    <dgm:cxn modelId="{1F065D49-7BEB-8A4A-8D11-3072E974193F}" type="presParOf" srcId="{955DB250-F20A-FD40-807B-C0CB59E8E64A}" destId="{309A5C28-AEDF-2D49-85E1-218B9BEC8410}" srcOrd="1" destOrd="0" presId="urn:microsoft.com/office/officeart/2005/8/layout/process1"/>
    <dgm:cxn modelId="{13043C56-9D61-6B40-9530-17F727DC87DD}" type="presParOf" srcId="{309A5C28-AEDF-2D49-85E1-218B9BEC8410}" destId="{F75F2681-007A-9D45-BF6D-B52169F155E1}" srcOrd="0" destOrd="0" presId="urn:microsoft.com/office/officeart/2005/8/layout/process1"/>
    <dgm:cxn modelId="{4D2A1408-8061-C54E-89B4-36A871E3E339}" type="presParOf" srcId="{955DB250-F20A-FD40-807B-C0CB59E8E64A}" destId="{75A613B8-E3CF-A242-9396-974D8B69A4C2}" srcOrd="2" destOrd="0" presId="urn:microsoft.com/office/officeart/2005/8/layout/process1"/>
    <dgm:cxn modelId="{30703FA5-98F9-8241-A0F6-F068AB2127A8}" type="presParOf" srcId="{955DB250-F20A-FD40-807B-C0CB59E8E64A}" destId="{C74D233A-95E3-9F4F-8DDC-D2FCA0F19A9F}" srcOrd="3" destOrd="0" presId="urn:microsoft.com/office/officeart/2005/8/layout/process1"/>
    <dgm:cxn modelId="{2102C6D8-2FDA-014F-8F1A-F10CDD2829B2}" type="presParOf" srcId="{C74D233A-95E3-9F4F-8DDC-D2FCA0F19A9F}" destId="{FCB86D31-62CC-5F4F-A234-BBA39977DADD}" srcOrd="0" destOrd="0" presId="urn:microsoft.com/office/officeart/2005/8/layout/process1"/>
    <dgm:cxn modelId="{B92EE725-95E2-CF42-9B0D-711E738B0F88}" type="presParOf" srcId="{955DB250-F20A-FD40-807B-C0CB59E8E64A}" destId="{F74DDFAD-BF37-744B-A39F-A1A273427AF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Période de Formation </a:t>
          </a:r>
          <a:br>
            <a:rPr lang="fr-FR" dirty="0"/>
          </a:br>
          <a:r>
            <a:rPr lang="fr-FR" dirty="0"/>
            <a:t>en Milieu Professionnel</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241C2EA-5C0E-1642-86AF-24DA5C921087}"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fr-FR"/>
        </a:p>
      </dgm:t>
    </dgm:pt>
    <dgm:pt modelId="{350B5174-CC73-7E46-8E4B-15CC757AD908}">
      <dgm:prSet/>
      <dgm:spPr/>
      <dgm:t>
        <a:bodyPr/>
        <a:lstStyle/>
        <a:p>
          <a:r>
            <a:rPr lang="fr-FR" dirty="0"/>
            <a:t>PFMP</a:t>
          </a:r>
        </a:p>
      </dgm:t>
    </dgm:pt>
    <dgm:pt modelId="{9EB75068-C2EF-7A4C-A022-72EBE651FE86}" type="parTrans" cxnId="{3DA7A3FB-C616-1E4C-91CB-C1B13561AB29}">
      <dgm:prSet/>
      <dgm:spPr/>
      <dgm:t>
        <a:bodyPr/>
        <a:lstStyle/>
        <a:p>
          <a:endParaRPr lang="fr-FR"/>
        </a:p>
      </dgm:t>
    </dgm:pt>
    <dgm:pt modelId="{A812520C-D12C-A846-8EEC-8B16EFA23A84}" type="sibTrans" cxnId="{3DA7A3FB-C616-1E4C-91CB-C1B13561AB29}">
      <dgm:prSet/>
      <dgm:spPr/>
      <dgm:t>
        <a:bodyPr/>
        <a:lstStyle/>
        <a:p>
          <a:endParaRPr lang="fr-FR"/>
        </a:p>
      </dgm:t>
    </dgm:pt>
    <dgm:pt modelId="{191572D0-6C68-3744-A850-EF51F038DC43}">
      <dgm:prSet/>
      <dgm:spPr/>
      <dgm:t>
        <a:bodyPr/>
        <a:lstStyle/>
        <a:p>
          <a:r>
            <a:rPr lang="fr-FR" dirty="0"/>
            <a:t>Les attendus des secteurs professionnels du BCP ASSP</a:t>
          </a:r>
        </a:p>
      </dgm:t>
    </dgm:pt>
    <dgm:pt modelId="{77B55D68-A8F0-3148-9BD1-56CF8F4025AB}" type="parTrans" cxnId="{31B8F352-994E-3546-BF3C-AF233255E087}">
      <dgm:prSet/>
      <dgm:spPr/>
      <dgm:t>
        <a:bodyPr/>
        <a:lstStyle/>
        <a:p>
          <a:endParaRPr lang="fr-FR"/>
        </a:p>
      </dgm:t>
    </dgm:pt>
    <dgm:pt modelId="{0C91A6A0-AF47-9B40-97D5-BE4A0EE27CFC}" type="sibTrans" cxnId="{31B8F352-994E-3546-BF3C-AF233255E087}">
      <dgm:prSet/>
      <dgm:spPr/>
      <dgm:t>
        <a:bodyPr/>
        <a:lstStyle/>
        <a:p>
          <a:endParaRPr lang="fr-FR"/>
        </a:p>
      </dgm:t>
    </dgm:pt>
    <dgm:pt modelId="{5BD39301-C601-A148-8FC8-76C031B09743}">
      <dgm:prSet/>
      <dgm:spPr/>
      <dgm:t>
        <a:bodyPr/>
        <a:lstStyle/>
        <a:p>
          <a:r>
            <a:rPr lang="fr-FR" dirty="0"/>
            <a:t>Les enjeux des PFMP</a:t>
          </a:r>
        </a:p>
      </dgm:t>
    </dgm:pt>
    <dgm:pt modelId="{168661B0-341A-C142-B80C-F43A26471891}" type="parTrans" cxnId="{1BDC5223-4AEC-D344-85D3-E26F7AFCDFD8}">
      <dgm:prSet/>
      <dgm:spPr/>
      <dgm:t>
        <a:bodyPr/>
        <a:lstStyle/>
        <a:p>
          <a:endParaRPr lang="fr-FR"/>
        </a:p>
      </dgm:t>
    </dgm:pt>
    <dgm:pt modelId="{6BCD1135-1A65-724E-86AE-C35B0275A93A}" type="sibTrans" cxnId="{1BDC5223-4AEC-D344-85D3-E26F7AFCDFD8}">
      <dgm:prSet/>
      <dgm:spPr/>
      <dgm:t>
        <a:bodyPr/>
        <a:lstStyle/>
        <a:p>
          <a:endParaRPr lang="fr-FR"/>
        </a:p>
      </dgm:t>
    </dgm:pt>
    <dgm:pt modelId="{3EE299F0-D9BD-2A4F-A4DA-F66DFADCFFCF}">
      <dgm:prSet/>
      <dgm:spPr/>
      <dgm:t>
        <a:bodyPr/>
        <a:lstStyle/>
        <a:p>
          <a:r>
            <a:rPr lang="fr-FR" dirty="0"/>
            <a:t>Avant la PFMP / Planification et Préparation </a:t>
          </a:r>
        </a:p>
      </dgm:t>
    </dgm:pt>
    <dgm:pt modelId="{6915E365-1B0F-1943-851D-2D5211C293CB}" type="parTrans" cxnId="{8731B8A1-6CE4-CD4E-850A-0B959F1442A7}">
      <dgm:prSet/>
      <dgm:spPr/>
      <dgm:t>
        <a:bodyPr/>
        <a:lstStyle/>
        <a:p>
          <a:endParaRPr lang="fr-FR"/>
        </a:p>
      </dgm:t>
    </dgm:pt>
    <dgm:pt modelId="{BCB363A7-87C4-184A-868D-1406DCA09AE7}" type="sibTrans" cxnId="{8731B8A1-6CE4-CD4E-850A-0B959F1442A7}">
      <dgm:prSet/>
      <dgm:spPr/>
      <dgm:t>
        <a:bodyPr/>
        <a:lstStyle/>
        <a:p>
          <a:endParaRPr lang="fr-FR"/>
        </a:p>
      </dgm:t>
    </dgm:pt>
    <dgm:pt modelId="{10461C9D-2F6F-1F44-AC48-858837B35CD9}">
      <dgm:prSet/>
      <dgm:spPr/>
      <dgm:t>
        <a:bodyPr/>
        <a:lstStyle/>
        <a:p>
          <a:r>
            <a:rPr lang="fr-FR" dirty="0"/>
            <a:t>Suivi des PFMP</a:t>
          </a:r>
        </a:p>
      </dgm:t>
    </dgm:pt>
    <dgm:pt modelId="{0236852B-3E77-2940-9E18-6E9ED45B6C40}" type="parTrans" cxnId="{77C08E29-9E2F-7A4A-9C48-65FCE4809DDA}">
      <dgm:prSet/>
      <dgm:spPr/>
      <dgm:t>
        <a:bodyPr/>
        <a:lstStyle/>
        <a:p>
          <a:endParaRPr lang="fr-FR"/>
        </a:p>
      </dgm:t>
    </dgm:pt>
    <dgm:pt modelId="{377595C3-333C-BD4C-A365-289A7F325FC0}" type="sibTrans" cxnId="{77C08E29-9E2F-7A4A-9C48-65FCE4809DDA}">
      <dgm:prSet/>
      <dgm:spPr/>
      <dgm:t>
        <a:bodyPr/>
        <a:lstStyle/>
        <a:p>
          <a:endParaRPr lang="fr-FR"/>
        </a:p>
      </dgm:t>
    </dgm:pt>
    <dgm:pt modelId="{AAE282FD-FAD4-E74C-AC0C-A82F89B86790}">
      <dgm:prSet/>
      <dgm:spPr/>
      <dgm:t>
        <a:bodyPr/>
        <a:lstStyle/>
        <a:p>
          <a:r>
            <a:rPr lang="fr-FR" dirty="0"/>
            <a:t>Après la PFMP / Exploitation </a:t>
          </a:r>
        </a:p>
      </dgm:t>
    </dgm:pt>
    <dgm:pt modelId="{188D706A-1AB5-6348-B45E-C632B2FADC69}" type="parTrans" cxnId="{42B7772A-944B-F740-8C0E-56DA764C1D49}">
      <dgm:prSet/>
      <dgm:spPr/>
      <dgm:t>
        <a:bodyPr/>
        <a:lstStyle/>
        <a:p>
          <a:endParaRPr lang="fr-FR"/>
        </a:p>
      </dgm:t>
    </dgm:pt>
    <dgm:pt modelId="{AF438730-D22A-C744-A517-20B4F7D391DA}" type="sibTrans" cxnId="{42B7772A-944B-F740-8C0E-56DA764C1D49}">
      <dgm:prSet/>
      <dgm:spPr/>
      <dgm:t>
        <a:bodyPr/>
        <a:lstStyle/>
        <a:p>
          <a:endParaRPr lang="fr-FR"/>
        </a:p>
      </dgm:t>
    </dgm:pt>
    <dgm:pt modelId="{9429090C-6230-1A46-901E-A52B70268007}">
      <dgm:prSet/>
      <dgm:spPr/>
      <dgm:t>
        <a:bodyPr/>
        <a:lstStyle/>
        <a:p>
          <a:r>
            <a:rPr lang="fr-FR" dirty="0"/>
            <a:t>Liens PFMP et épreuves</a:t>
          </a:r>
        </a:p>
      </dgm:t>
    </dgm:pt>
    <dgm:pt modelId="{49E02F1D-2E1A-FA44-8724-7E8A59C8FB21}" type="parTrans" cxnId="{E383AB50-3BF8-E047-95D0-5C36D5E830F6}">
      <dgm:prSet/>
      <dgm:spPr/>
      <dgm:t>
        <a:bodyPr/>
        <a:lstStyle/>
        <a:p>
          <a:endParaRPr lang="fr-FR"/>
        </a:p>
      </dgm:t>
    </dgm:pt>
    <dgm:pt modelId="{52AE7D0F-B301-8D40-8879-4D2386A51C8C}" type="sibTrans" cxnId="{E383AB50-3BF8-E047-95D0-5C36D5E830F6}">
      <dgm:prSet/>
      <dgm:spPr/>
      <dgm:t>
        <a:bodyPr/>
        <a:lstStyle/>
        <a:p>
          <a:endParaRPr lang="fr-FR"/>
        </a:p>
      </dgm:t>
    </dgm:pt>
    <dgm:pt modelId="{C0B452EC-02DA-454D-8C45-AC471393B8A2}">
      <dgm:prSet/>
      <dgm:spPr/>
      <dgm:t>
        <a:bodyPr/>
        <a:lstStyle/>
        <a:p>
          <a:r>
            <a:rPr lang="fr-FR" dirty="0"/>
            <a:t>Définition et objectifs des PFMP</a:t>
          </a:r>
        </a:p>
      </dgm:t>
    </dgm:pt>
    <dgm:pt modelId="{A6FCFE18-6D9B-0D48-B40E-27002F442C90}" type="parTrans" cxnId="{F8267413-E85D-3E42-BCAF-968524B07BDA}">
      <dgm:prSet/>
      <dgm:spPr/>
      <dgm:t>
        <a:bodyPr/>
        <a:lstStyle/>
        <a:p>
          <a:endParaRPr lang="fr-FR"/>
        </a:p>
      </dgm:t>
    </dgm:pt>
    <dgm:pt modelId="{738E3E64-1972-FC45-9FAC-5443F3F46F13}" type="sibTrans" cxnId="{F8267413-E85D-3E42-BCAF-968524B07BDA}">
      <dgm:prSet/>
      <dgm:spPr/>
      <dgm:t>
        <a:bodyPr/>
        <a:lstStyle/>
        <a:p>
          <a:endParaRPr lang="fr-FR"/>
        </a:p>
      </dgm:t>
    </dgm:pt>
    <dgm:pt modelId="{734ECF56-F27F-8E45-A7D4-7A70C80CA5D0}" type="pres">
      <dgm:prSet presAssocID="{A241C2EA-5C0E-1642-86AF-24DA5C921087}" presName="cycle" presStyleCnt="0">
        <dgm:presLayoutVars>
          <dgm:chMax val="1"/>
          <dgm:dir/>
          <dgm:animLvl val="ctr"/>
          <dgm:resizeHandles val="exact"/>
        </dgm:presLayoutVars>
      </dgm:prSet>
      <dgm:spPr/>
    </dgm:pt>
    <dgm:pt modelId="{DF867104-9F54-964E-83E0-B71F3889AED1}" type="pres">
      <dgm:prSet presAssocID="{350B5174-CC73-7E46-8E4B-15CC757AD908}" presName="centerShape" presStyleLbl="node0" presStyleIdx="0" presStyleCnt="1"/>
      <dgm:spPr/>
    </dgm:pt>
    <dgm:pt modelId="{B0A3295B-DB3A-A247-9DB6-E86360A058B0}" type="pres">
      <dgm:prSet presAssocID="{A6FCFE18-6D9B-0D48-B40E-27002F442C90}" presName="parTrans" presStyleLbl="bgSibTrans2D1" presStyleIdx="0" presStyleCnt="7"/>
      <dgm:spPr/>
    </dgm:pt>
    <dgm:pt modelId="{56DA7403-283A-7D40-943F-D70BD0E5588D}" type="pres">
      <dgm:prSet presAssocID="{C0B452EC-02DA-454D-8C45-AC471393B8A2}" presName="node" presStyleLbl="node1" presStyleIdx="0" presStyleCnt="7">
        <dgm:presLayoutVars>
          <dgm:bulletEnabled val="1"/>
        </dgm:presLayoutVars>
      </dgm:prSet>
      <dgm:spPr/>
    </dgm:pt>
    <dgm:pt modelId="{0A2635E1-77C8-2444-8D58-7078389AEF6B}" type="pres">
      <dgm:prSet presAssocID="{77B55D68-A8F0-3148-9BD1-56CF8F4025AB}" presName="parTrans" presStyleLbl="bgSibTrans2D1" presStyleIdx="1" presStyleCnt="7"/>
      <dgm:spPr/>
    </dgm:pt>
    <dgm:pt modelId="{38A2F190-F7B8-3C46-8B86-F0A3E0E3573C}" type="pres">
      <dgm:prSet presAssocID="{191572D0-6C68-3744-A850-EF51F038DC43}" presName="node" presStyleLbl="node1" presStyleIdx="1" presStyleCnt="7">
        <dgm:presLayoutVars>
          <dgm:bulletEnabled val="1"/>
        </dgm:presLayoutVars>
      </dgm:prSet>
      <dgm:spPr/>
    </dgm:pt>
    <dgm:pt modelId="{C519FC2E-284C-454E-9789-ADEFD92B41B8}" type="pres">
      <dgm:prSet presAssocID="{168661B0-341A-C142-B80C-F43A26471891}" presName="parTrans" presStyleLbl="bgSibTrans2D1" presStyleIdx="2" presStyleCnt="7"/>
      <dgm:spPr/>
    </dgm:pt>
    <dgm:pt modelId="{99FAC2D0-7551-D348-8B3D-69A1608E477B}" type="pres">
      <dgm:prSet presAssocID="{5BD39301-C601-A148-8FC8-76C031B09743}" presName="node" presStyleLbl="node1" presStyleIdx="2" presStyleCnt="7">
        <dgm:presLayoutVars>
          <dgm:bulletEnabled val="1"/>
        </dgm:presLayoutVars>
      </dgm:prSet>
      <dgm:spPr/>
    </dgm:pt>
    <dgm:pt modelId="{26E5694F-0BF5-4948-99B1-CA0E855B7ECD}" type="pres">
      <dgm:prSet presAssocID="{6915E365-1B0F-1943-851D-2D5211C293CB}" presName="parTrans" presStyleLbl="bgSibTrans2D1" presStyleIdx="3" presStyleCnt="7"/>
      <dgm:spPr/>
    </dgm:pt>
    <dgm:pt modelId="{D56F419A-DEB4-864E-8A2D-CD32F28B4CBC}" type="pres">
      <dgm:prSet presAssocID="{3EE299F0-D9BD-2A4F-A4DA-F66DFADCFFCF}" presName="node" presStyleLbl="node1" presStyleIdx="3" presStyleCnt="7">
        <dgm:presLayoutVars>
          <dgm:bulletEnabled val="1"/>
        </dgm:presLayoutVars>
      </dgm:prSet>
      <dgm:spPr/>
    </dgm:pt>
    <dgm:pt modelId="{35F61099-1C5E-6D44-A9C0-6A67103667EC}" type="pres">
      <dgm:prSet presAssocID="{0236852B-3E77-2940-9E18-6E9ED45B6C40}" presName="parTrans" presStyleLbl="bgSibTrans2D1" presStyleIdx="4" presStyleCnt="7"/>
      <dgm:spPr/>
    </dgm:pt>
    <dgm:pt modelId="{C425BA9E-1CB1-C043-93BF-3200EAAE14D7}" type="pres">
      <dgm:prSet presAssocID="{10461C9D-2F6F-1F44-AC48-858837B35CD9}" presName="node" presStyleLbl="node1" presStyleIdx="4" presStyleCnt="7">
        <dgm:presLayoutVars>
          <dgm:bulletEnabled val="1"/>
        </dgm:presLayoutVars>
      </dgm:prSet>
      <dgm:spPr/>
    </dgm:pt>
    <dgm:pt modelId="{A810E1F7-A271-2648-A119-096FB13833FB}" type="pres">
      <dgm:prSet presAssocID="{188D706A-1AB5-6348-B45E-C632B2FADC69}" presName="parTrans" presStyleLbl="bgSibTrans2D1" presStyleIdx="5" presStyleCnt="7"/>
      <dgm:spPr/>
    </dgm:pt>
    <dgm:pt modelId="{F0FD54E2-DFDD-0940-9B8F-C27F81111B9D}" type="pres">
      <dgm:prSet presAssocID="{AAE282FD-FAD4-E74C-AC0C-A82F89B86790}" presName="node" presStyleLbl="node1" presStyleIdx="5" presStyleCnt="7">
        <dgm:presLayoutVars>
          <dgm:bulletEnabled val="1"/>
        </dgm:presLayoutVars>
      </dgm:prSet>
      <dgm:spPr/>
    </dgm:pt>
    <dgm:pt modelId="{832A1927-3815-D643-91CD-4DE3D11693F5}" type="pres">
      <dgm:prSet presAssocID="{49E02F1D-2E1A-FA44-8724-7E8A59C8FB21}" presName="parTrans" presStyleLbl="bgSibTrans2D1" presStyleIdx="6" presStyleCnt="7"/>
      <dgm:spPr/>
    </dgm:pt>
    <dgm:pt modelId="{F9F3440C-9B79-BE4C-98A5-A5DB1EE3A5B8}" type="pres">
      <dgm:prSet presAssocID="{9429090C-6230-1A46-901E-A52B70268007}" presName="node" presStyleLbl="node1" presStyleIdx="6" presStyleCnt="7">
        <dgm:presLayoutVars>
          <dgm:bulletEnabled val="1"/>
        </dgm:presLayoutVars>
      </dgm:prSet>
      <dgm:spPr/>
    </dgm:pt>
  </dgm:ptLst>
  <dgm:cxnLst>
    <dgm:cxn modelId="{F8267413-E85D-3E42-BCAF-968524B07BDA}" srcId="{350B5174-CC73-7E46-8E4B-15CC757AD908}" destId="{C0B452EC-02DA-454D-8C45-AC471393B8A2}" srcOrd="0" destOrd="0" parTransId="{A6FCFE18-6D9B-0D48-B40E-27002F442C90}" sibTransId="{738E3E64-1972-FC45-9FAC-5443F3F46F13}"/>
    <dgm:cxn modelId="{1BDC5223-4AEC-D344-85D3-E26F7AFCDFD8}" srcId="{350B5174-CC73-7E46-8E4B-15CC757AD908}" destId="{5BD39301-C601-A148-8FC8-76C031B09743}" srcOrd="2" destOrd="0" parTransId="{168661B0-341A-C142-B80C-F43A26471891}" sibTransId="{6BCD1135-1A65-724E-86AE-C35B0275A93A}"/>
    <dgm:cxn modelId="{77C08E29-9E2F-7A4A-9C48-65FCE4809DDA}" srcId="{350B5174-CC73-7E46-8E4B-15CC757AD908}" destId="{10461C9D-2F6F-1F44-AC48-858837B35CD9}" srcOrd="4" destOrd="0" parTransId="{0236852B-3E77-2940-9E18-6E9ED45B6C40}" sibTransId="{377595C3-333C-BD4C-A365-289A7F325FC0}"/>
    <dgm:cxn modelId="{42B7772A-944B-F740-8C0E-56DA764C1D49}" srcId="{350B5174-CC73-7E46-8E4B-15CC757AD908}" destId="{AAE282FD-FAD4-E74C-AC0C-A82F89B86790}" srcOrd="5" destOrd="0" parTransId="{188D706A-1AB5-6348-B45E-C632B2FADC69}" sibTransId="{AF438730-D22A-C744-A517-20B4F7D391DA}"/>
    <dgm:cxn modelId="{388B392E-D095-2748-8487-7D9007F0078B}" type="presOf" srcId="{168661B0-341A-C142-B80C-F43A26471891}" destId="{C519FC2E-284C-454E-9789-ADEFD92B41B8}" srcOrd="0" destOrd="0" presId="urn:microsoft.com/office/officeart/2005/8/layout/radial4"/>
    <dgm:cxn modelId="{5CCB423A-1FE5-CE4E-9C25-D6D1EE90D0C0}" type="presOf" srcId="{191572D0-6C68-3744-A850-EF51F038DC43}" destId="{38A2F190-F7B8-3C46-8B86-F0A3E0E3573C}" srcOrd="0" destOrd="0" presId="urn:microsoft.com/office/officeart/2005/8/layout/radial4"/>
    <dgm:cxn modelId="{E383AB50-3BF8-E047-95D0-5C36D5E830F6}" srcId="{350B5174-CC73-7E46-8E4B-15CC757AD908}" destId="{9429090C-6230-1A46-901E-A52B70268007}" srcOrd="6" destOrd="0" parTransId="{49E02F1D-2E1A-FA44-8724-7E8A59C8FB21}" sibTransId="{52AE7D0F-B301-8D40-8879-4D2386A51C8C}"/>
    <dgm:cxn modelId="{D8C66351-2F39-F446-BB2A-019F1146B3BF}" type="presOf" srcId="{350B5174-CC73-7E46-8E4B-15CC757AD908}" destId="{DF867104-9F54-964E-83E0-B71F3889AED1}" srcOrd="0" destOrd="0" presId="urn:microsoft.com/office/officeart/2005/8/layout/radial4"/>
    <dgm:cxn modelId="{31B8F352-994E-3546-BF3C-AF233255E087}" srcId="{350B5174-CC73-7E46-8E4B-15CC757AD908}" destId="{191572D0-6C68-3744-A850-EF51F038DC43}" srcOrd="1" destOrd="0" parTransId="{77B55D68-A8F0-3148-9BD1-56CF8F4025AB}" sibTransId="{0C91A6A0-AF47-9B40-97D5-BE4A0EE27CFC}"/>
    <dgm:cxn modelId="{95068769-101D-5C47-BAC7-33A35E60DC45}" type="presOf" srcId="{77B55D68-A8F0-3148-9BD1-56CF8F4025AB}" destId="{0A2635E1-77C8-2444-8D58-7078389AEF6B}" srcOrd="0" destOrd="0" presId="urn:microsoft.com/office/officeart/2005/8/layout/radial4"/>
    <dgm:cxn modelId="{0680CB6D-9535-3848-BE8F-81523B42A3A3}" type="presOf" srcId="{5BD39301-C601-A148-8FC8-76C031B09743}" destId="{99FAC2D0-7551-D348-8B3D-69A1608E477B}" srcOrd="0" destOrd="0" presId="urn:microsoft.com/office/officeart/2005/8/layout/radial4"/>
    <dgm:cxn modelId="{C46D4F76-59E7-BD45-B5E3-D6B6184A7F9A}" type="presOf" srcId="{188D706A-1AB5-6348-B45E-C632B2FADC69}" destId="{A810E1F7-A271-2648-A119-096FB13833FB}" srcOrd="0" destOrd="0" presId="urn:microsoft.com/office/officeart/2005/8/layout/radial4"/>
    <dgm:cxn modelId="{7C7EB487-2397-5B44-A574-A722C2FF6677}" type="presOf" srcId="{6915E365-1B0F-1943-851D-2D5211C293CB}" destId="{26E5694F-0BF5-4948-99B1-CA0E855B7ECD}" srcOrd="0" destOrd="0" presId="urn:microsoft.com/office/officeart/2005/8/layout/radial4"/>
    <dgm:cxn modelId="{D49B52A0-2E9E-BC41-989F-2081566A6A25}" type="presOf" srcId="{C0B452EC-02DA-454D-8C45-AC471393B8A2}" destId="{56DA7403-283A-7D40-943F-D70BD0E5588D}" srcOrd="0" destOrd="0" presId="urn:microsoft.com/office/officeart/2005/8/layout/radial4"/>
    <dgm:cxn modelId="{8731B8A1-6CE4-CD4E-850A-0B959F1442A7}" srcId="{350B5174-CC73-7E46-8E4B-15CC757AD908}" destId="{3EE299F0-D9BD-2A4F-A4DA-F66DFADCFFCF}" srcOrd="3" destOrd="0" parTransId="{6915E365-1B0F-1943-851D-2D5211C293CB}" sibTransId="{BCB363A7-87C4-184A-868D-1406DCA09AE7}"/>
    <dgm:cxn modelId="{0A277DA8-47C3-F345-9771-BC1D448D73E5}" type="presOf" srcId="{10461C9D-2F6F-1F44-AC48-858837B35CD9}" destId="{C425BA9E-1CB1-C043-93BF-3200EAAE14D7}" srcOrd="0" destOrd="0" presId="urn:microsoft.com/office/officeart/2005/8/layout/radial4"/>
    <dgm:cxn modelId="{137420B3-B090-864E-B817-5A9FEF5198D1}" type="presOf" srcId="{9429090C-6230-1A46-901E-A52B70268007}" destId="{F9F3440C-9B79-BE4C-98A5-A5DB1EE3A5B8}" srcOrd="0" destOrd="0" presId="urn:microsoft.com/office/officeart/2005/8/layout/radial4"/>
    <dgm:cxn modelId="{812E8CB5-81EC-CA40-B76F-C38F53866416}" type="presOf" srcId="{A241C2EA-5C0E-1642-86AF-24DA5C921087}" destId="{734ECF56-F27F-8E45-A7D4-7A70C80CA5D0}" srcOrd="0" destOrd="0" presId="urn:microsoft.com/office/officeart/2005/8/layout/radial4"/>
    <dgm:cxn modelId="{E0FE92C2-0178-2B49-A774-99E309D1F50F}" type="presOf" srcId="{AAE282FD-FAD4-E74C-AC0C-A82F89B86790}" destId="{F0FD54E2-DFDD-0940-9B8F-C27F81111B9D}" srcOrd="0" destOrd="0" presId="urn:microsoft.com/office/officeart/2005/8/layout/radial4"/>
    <dgm:cxn modelId="{F94F0EC8-20FF-834A-BEF3-802BD6041026}" type="presOf" srcId="{A6FCFE18-6D9B-0D48-B40E-27002F442C90}" destId="{B0A3295B-DB3A-A247-9DB6-E86360A058B0}" srcOrd="0" destOrd="0" presId="urn:microsoft.com/office/officeart/2005/8/layout/radial4"/>
    <dgm:cxn modelId="{94F8BAD5-E14C-6C4E-B070-6E3C7D61090E}" type="presOf" srcId="{3EE299F0-D9BD-2A4F-A4DA-F66DFADCFFCF}" destId="{D56F419A-DEB4-864E-8A2D-CD32F28B4CBC}" srcOrd="0" destOrd="0" presId="urn:microsoft.com/office/officeart/2005/8/layout/radial4"/>
    <dgm:cxn modelId="{A167D3E5-6D14-B248-9F4F-E40E75328047}" type="presOf" srcId="{0236852B-3E77-2940-9E18-6E9ED45B6C40}" destId="{35F61099-1C5E-6D44-A9C0-6A67103667EC}" srcOrd="0" destOrd="0" presId="urn:microsoft.com/office/officeart/2005/8/layout/radial4"/>
    <dgm:cxn modelId="{E04D7AF4-A28E-E04E-9ECE-E0A044616CF8}" type="presOf" srcId="{49E02F1D-2E1A-FA44-8724-7E8A59C8FB21}" destId="{832A1927-3815-D643-91CD-4DE3D11693F5}" srcOrd="0" destOrd="0" presId="urn:microsoft.com/office/officeart/2005/8/layout/radial4"/>
    <dgm:cxn modelId="{3DA7A3FB-C616-1E4C-91CB-C1B13561AB29}" srcId="{A241C2EA-5C0E-1642-86AF-24DA5C921087}" destId="{350B5174-CC73-7E46-8E4B-15CC757AD908}" srcOrd="0" destOrd="0" parTransId="{9EB75068-C2EF-7A4C-A022-72EBE651FE86}" sibTransId="{A812520C-D12C-A846-8EEC-8B16EFA23A84}"/>
    <dgm:cxn modelId="{54CB2E60-17C9-2545-ABC9-939EAC20E6ED}" type="presParOf" srcId="{734ECF56-F27F-8E45-A7D4-7A70C80CA5D0}" destId="{DF867104-9F54-964E-83E0-B71F3889AED1}" srcOrd="0" destOrd="0" presId="urn:microsoft.com/office/officeart/2005/8/layout/radial4"/>
    <dgm:cxn modelId="{C208B816-65BE-6C41-B37F-5949B5097056}" type="presParOf" srcId="{734ECF56-F27F-8E45-A7D4-7A70C80CA5D0}" destId="{B0A3295B-DB3A-A247-9DB6-E86360A058B0}" srcOrd="1" destOrd="0" presId="urn:microsoft.com/office/officeart/2005/8/layout/radial4"/>
    <dgm:cxn modelId="{7E22697F-A91F-B442-93C4-754157DCA309}" type="presParOf" srcId="{734ECF56-F27F-8E45-A7D4-7A70C80CA5D0}" destId="{56DA7403-283A-7D40-943F-D70BD0E5588D}" srcOrd="2" destOrd="0" presId="urn:microsoft.com/office/officeart/2005/8/layout/radial4"/>
    <dgm:cxn modelId="{1CCA3762-23C7-FA48-BEA3-084F3C77232B}" type="presParOf" srcId="{734ECF56-F27F-8E45-A7D4-7A70C80CA5D0}" destId="{0A2635E1-77C8-2444-8D58-7078389AEF6B}" srcOrd="3" destOrd="0" presId="urn:microsoft.com/office/officeart/2005/8/layout/radial4"/>
    <dgm:cxn modelId="{A8DBD060-B328-8D4A-862A-DA7B881AFDEB}" type="presParOf" srcId="{734ECF56-F27F-8E45-A7D4-7A70C80CA5D0}" destId="{38A2F190-F7B8-3C46-8B86-F0A3E0E3573C}" srcOrd="4" destOrd="0" presId="urn:microsoft.com/office/officeart/2005/8/layout/radial4"/>
    <dgm:cxn modelId="{1E2A63B7-AF45-3447-9828-9D291BE87CF2}" type="presParOf" srcId="{734ECF56-F27F-8E45-A7D4-7A70C80CA5D0}" destId="{C519FC2E-284C-454E-9789-ADEFD92B41B8}" srcOrd="5" destOrd="0" presId="urn:microsoft.com/office/officeart/2005/8/layout/radial4"/>
    <dgm:cxn modelId="{74023213-79F9-6547-8C62-9B7D1DF27ECA}" type="presParOf" srcId="{734ECF56-F27F-8E45-A7D4-7A70C80CA5D0}" destId="{99FAC2D0-7551-D348-8B3D-69A1608E477B}" srcOrd="6" destOrd="0" presId="urn:microsoft.com/office/officeart/2005/8/layout/radial4"/>
    <dgm:cxn modelId="{2E0D33DC-D3E5-594E-8206-E034E1EBA3C5}" type="presParOf" srcId="{734ECF56-F27F-8E45-A7D4-7A70C80CA5D0}" destId="{26E5694F-0BF5-4948-99B1-CA0E855B7ECD}" srcOrd="7" destOrd="0" presId="urn:microsoft.com/office/officeart/2005/8/layout/radial4"/>
    <dgm:cxn modelId="{58A16FED-884D-6749-A9DD-EF26505A578D}" type="presParOf" srcId="{734ECF56-F27F-8E45-A7D4-7A70C80CA5D0}" destId="{D56F419A-DEB4-864E-8A2D-CD32F28B4CBC}" srcOrd="8" destOrd="0" presId="urn:microsoft.com/office/officeart/2005/8/layout/radial4"/>
    <dgm:cxn modelId="{4C31A261-B5C5-6E4F-8AA9-B00039AEA57A}" type="presParOf" srcId="{734ECF56-F27F-8E45-A7D4-7A70C80CA5D0}" destId="{35F61099-1C5E-6D44-A9C0-6A67103667EC}" srcOrd="9" destOrd="0" presId="urn:microsoft.com/office/officeart/2005/8/layout/radial4"/>
    <dgm:cxn modelId="{37C89B70-4301-604B-97B8-2922CE81513E}" type="presParOf" srcId="{734ECF56-F27F-8E45-A7D4-7A70C80CA5D0}" destId="{C425BA9E-1CB1-C043-93BF-3200EAAE14D7}" srcOrd="10" destOrd="0" presId="urn:microsoft.com/office/officeart/2005/8/layout/radial4"/>
    <dgm:cxn modelId="{393EA547-9576-1145-9019-17B1C134B999}" type="presParOf" srcId="{734ECF56-F27F-8E45-A7D4-7A70C80CA5D0}" destId="{A810E1F7-A271-2648-A119-096FB13833FB}" srcOrd="11" destOrd="0" presId="urn:microsoft.com/office/officeart/2005/8/layout/radial4"/>
    <dgm:cxn modelId="{9973D8F8-7318-5842-8126-40BE0F87BD9D}" type="presParOf" srcId="{734ECF56-F27F-8E45-A7D4-7A70C80CA5D0}" destId="{F0FD54E2-DFDD-0940-9B8F-C27F81111B9D}" srcOrd="12" destOrd="0" presId="urn:microsoft.com/office/officeart/2005/8/layout/radial4"/>
    <dgm:cxn modelId="{8FD79860-0162-6740-8CF3-F8805A8349F9}" type="presParOf" srcId="{734ECF56-F27F-8E45-A7D4-7A70C80CA5D0}" destId="{832A1927-3815-D643-91CD-4DE3D11693F5}" srcOrd="13" destOrd="0" presId="urn:microsoft.com/office/officeart/2005/8/layout/radial4"/>
    <dgm:cxn modelId="{ABAA87EF-DEF4-1C41-9E7B-239293AD84EC}" type="presParOf" srcId="{734ECF56-F27F-8E45-A7D4-7A70C80CA5D0}" destId="{F9F3440C-9B79-BE4C-98A5-A5DB1EE3A5B8}"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746E93A-1010-4D48-B9E1-F31A8115F62A}"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fr-FR"/>
        </a:p>
      </dgm:t>
    </dgm:pt>
    <dgm:pt modelId="{E26B3C06-E6BB-084B-9F4D-D3A6C1EDF544}">
      <dgm:prSet custT="1"/>
      <dgm:spPr/>
      <dgm:t>
        <a:bodyPr/>
        <a:lstStyle/>
        <a:p>
          <a:pPr>
            <a:buNone/>
          </a:pPr>
          <a:r>
            <a:rPr lang="fr-FR" sz="2000" b="1" dirty="0">
              <a:latin typeface="Marianne" panose="02000000000000000000" pitchFamily="2" charset="0"/>
            </a:rPr>
            <a:t>Article L. 124-1 du Code de l’Education </a:t>
          </a:r>
          <a:br>
            <a:rPr lang="fr-FR" sz="2000" b="1" dirty="0">
              <a:latin typeface="Marianne" panose="02000000000000000000" pitchFamily="2" charset="0"/>
            </a:rPr>
          </a:br>
          <a:r>
            <a:rPr lang="fr-FR" sz="2000" b="1" dirty="0">
              <a:latin typeface="Marianne" panose="02000000000000000000" pitchFamily="2" charset="0"/>
            </a:rPr>
            <a:t>Définition et objectifs des PFMP</a:t>
          </a:r>
        </a:p>
      </dgm:t>
    </dgm:pt>
    <dgm:pt modelId="{83C6FBDE-ADFF-0B42-808C-C8B073800563}" type="parTrans" cxnId="{4F7C398B-3CB1-E249-BD47-E6E643C845F6}">
      <dgm:prSet/>
      <dgm:spPr/>
      <dgm:t>
        <a:bodyPr/>
        <a:lstStyle/>
        <a:p>
          <a:endParaRPr lang="fr-FR"/>
        </a:p>
      </dgm:t>
    </dgm:pt>
    <dgm:pt modelId="{4E88B91F-152E-9548-B9FD-D7B33D1CA9E7}" type="sibTrans" cxnId="{4F7C398B-3CB1-E249-BD47-E6E643C845F6}">
      <dgm:prSet/>
      <dgm:spPr/>
      <dgm:t>
        <a:bodyPr/>
        <a:lstStyle/>
        <a:p>
          <a:endParaRPr lang="fr-FR"/>
        </a:p>
      </dgm:t>
    </dgm:pt>
    <dgm:pt modelId="{16D60059-2798-5C4D-A91F-89ED2445397F}">
      <dgm:prSet/>
      <dgm:spPr/>
      <dgm:t>
        <a:bodyPr/>
        <a:lstStyle/>
        <a:p>
          <a:r>
            <a:rPr lang="fr-FR" dirty="0">
              <a:latin typeface="Marianne" panose="02000000000000000000" pitchFamily="2" charset="0"/>
            </a:rPr>
            <a:t>Les périodes de formation en milieu professionnel et les stages correspondent à des </a:t>
          </a:r>
          <a:r>
            <a:rPr lang="fr-FR" b="1" i="1" dirty="0">
              <a:latin typeface="Marianne" panose="02000000000000000000" pitchFamily="2" charset="0"/>
            </a:rPr>
            <a:t>périodes temporaires de mise en situation en milieu professionnel</a:t>
          </a:r>
          <a:r>
            <a:rPr lang="fr-FR" dirty="0">
              <a:latin typeface="Marianne" panose="02000000000000000000" pitchFamily="2" charset="0"/>
            </a:rPr>
            <a:t> au cours desquelles </a:t>
          </a:r>
          <a:r>
            <a:rPr lang="fr-FR" b="1" i="1" dirty="0">
              <a:latin typeface="Marianne" panose="02000000000000000000" pitchFamily="2" charset="0"/>
            </a:rPr>
            <a:t>l'élève ou l'étudiant acquiert des compétences professionnelles et met en œuvre les acquis de sa formation </a:t>
          </a:r>
          <a:r>
            <a:rPr lang="fr-FR" dirty="0">
              <a:latin typeface="Marianne" panose="02000000000000000000" pitchFamily="2" charset="0"/>
            </a:rPr>
            <a:t>en vue d'obtenir un diplôme ou une certification et de </a:t>
          </a:r>
          <a:r>
            <a:rPr lang="fr-FR" b="1" i="1" dirty="0">
              <a:latin typeface="Marianne" panose="02000000000000000000" pitchFamily="2" charset="0"/>
            </a:rPr>
            <a:t>favoriser son insertion professionnelle</a:t>
          </a:r>
          <a:r>
            <a:rPr lang="fr-FR" dirty="0">
              <a:latin typeface="Marianne" panose="02000000000000000000" pitchFamily="2" charset="0"/>
            </a:rPr>
            <a:t>. </a:t>
          </a:r>
        </a:p>
      </dgm:t>
    </dgm:pt>
    <dgm:pt modelId="{4F54D9A6-9743-244B-8952-EF310498E16B}" type="parTrans" cxnId="{BD748C5B-EBB9-1B48-97F7-0176CA0B4E89}">
      <dgm:prSet/>
      <dgm:spPr/>
      <dgm:t>
        <a:bodyPr/>
        <a:lstStyle/>
        <a:p>
          <a:endParaRPr lang="fr-FR"/>
        </a:p>
      </dgm:t>
    </dgm:pt>
    <dgm:pt modelId="{E6C12517-E348-CD40-9F09-7E71FA85F18C}" type="sibTrans" cxnId="{BD748C5B-EBB9-1B48-97F7-0176CA0B4E89}">
      <dgm:prSet/>
      <dgm:spPr/>
      <dgm:t>
        <a:bodyPr/>
        <a:lstStyle/>
        <a:p>
          <a:endParaRPr lang="fr-FR"/>
        </a:p>
      </dgm:t>
    </dgm:pt>
    <dgm:pt modelId="{73749CFA-E101-1B41-B214-FE1B308E283A}">
      <dgm:prSet/>
      <dgm:spPr/>
      <dgm:t>
        <a:bodyPr/>
        <a:lstStyle/>
        <a:p>
          <a:r>
            <a:rPr lang="fr-FR" dirty="0">
              <a:latin typeface="Marianne" panose="02000000000000000000" pitchFamily="2" charset="0"/>
            </a:rPr>
            <a:t>Le stagiaire se voit confier une ou des missions conformes au projet pédagogique défini par son établissement d'enseignement et approuvées par l'organisme d'accueil.</a:t>
          </a:r>
        </a:p>
      </dgm:t>
    </dgm:pt>
    <dgm:pt modelId="{29FF6F50-3D4D-6249-996E-696509E9ABB7}" type="parTrans" cxnId="{706C6C54-55DF-FF4A-97EB-02D7576BA807}">
      <dgm:prSet/>
      <dgm:spPr/>
      <dgm:t>
        <a:bodyPr/>
        <a:lstStyle/>
        <a:p>
          <a:endParaRPr lang="fr-FR"/>
        </a:p>
      </dgm:t>
    </dgm:pt>
    <dgm:pt modelId="{86C41D28-FCAD-EA46-8900-85D4B035B436}" type="sibTrans" cxnId="{706C6C54-55DF-FF4A-97EB-02D7576BA807}">
      <dgm:prSet/>
      <dgm:spPr/>
      <dgm:t>
        <a:bodyPr/>
        <a:lstStyle/>
        <a:p>
          <a:endParaRPr lang="fr-FR"/>
        </a:p>
      </dgm:t>
    </dgm:pt>
    <dgm:pt modelId="{51E769AC-DF07-5742-8CE5-5F6CD4DF830D}" type="pres">
      <dgm:prSet presAssocID="{E746E93A-1010-4D48-B9E1-F31A8115F62A}" presName="Name0" presStyleCnt="0">
        <dgm:presLayoutVars>
          <dgm:chMax val="7"/>
          <dgm:dir/>
          <dgm:animLvl val="lvl"/>
          <dgm:resizeHandles val="exact"/>
        </dgm:presLayoutVars>
      </dgm:prSet>
      <dgm:spPr/>
    </dgm:pt>
    <dgm:pt modelId="{568127F4-4F56-1A42-8AEE-CBC1926FD38F}" type="pres">
      <dgm:prSet presAssocID="{E26B3C06-E6BB-084B-9F4D-D3A6C1EDF544}" presName="circle1" presStyleLbl="node1" presStyleIdx="0" presStyleCnt="3"/>
      <dgm:spPr/>
    </dgm:pt>
    <dgm:pt modelId="{9C1649D3-EA87-0045-B581-0BEB6F6DE369}" type="pres">
      <dgm:prSet presAssocID="{E26B3C06-E6BB-084B-9F4D-D3A6C1EDF544}" presName="space" presStyleCnt="0"/>
      <dgm:spPr/>
    </dgm:pt>
    <dgm:pt modelId="{9BE620EC-5529-6544-BFB0-5940516F42E7}" type="pres">
      <dgm:prSet presAssocID="{E26B3C06-E6BB-084B-9F4D-D3A6C1EDF544}" presName="rect1" presStyleLbl="alignAcc1" presStyleIdx="0" presStyleCnt="3" custLinFactNeighborY="-823"/>
      <dgm:spPr/>
    </dgm:pt>
    <dgm:pt modelId="{EAB699C8-D47A-794E-80A2-DA48B53732ED}" type="pres">
      <dgm:prSet presAssocID="{16D60059-2798-5C4D-A91F-89ED2445397F}" presName="vertSpace2" presStyleLbl="node1" presStyleIdx="0" presStyleCnt="3"/>
      <dgm:spPr/>
    </dgm:pt>
    <dgm:pt modelId="{3493E98A-E420-7545-B5E3-990D0EB30675}" type="pres">
      <dgm:prSet presAssocID="{16D60059-2798-5C4D-A91F-89ED2445397F}" presName="circle2" presStyleLbl="node1" presStyleIdx="1" presStyleCnt="3"/>
      <dgm:spPr/>
    </dgm:pt>
    <dgm:pt modelId="{9E7F387F-EBAD-3F4C-87F5-F1627356A7C9}" type="pres">
      <dgm:prSet presAssocID="{16D60059-2798-5C4D-A91F-89ED2445397F}" presName="rect2" presStyleLbl="alignAcc1" presStyleIdx="1" presStyleCnt="3"/>
      <dgm:spPr/>
    </dgm:pt>
    <dgm:pt modelId="{8733A0E0-8073-4045-8A2E-6F35D0156466}" type="pres">
      <dgm:prSet presAssocID="{73749CFA-E101-1B41-B214-FE1B308E283A}" presName="vertSpace3" presStyleLbl="node1" presStyleIdx="1" presStyleCnt="3"/>
      <dgm:spPr/>
    </dgm:pt>
    <dgm:pt modelId="{92AFB53F-FDDC-D344-A8EB-D64DDA87F463}" type="pres">
      <dgm:prSet presAssocID="{73749CFA-E101-1B41-B214-FE1B308E283A}" presName="circle3" presStyleLbl="node1" presStyleIdx="2" presStyleCnt="3"/>
      <dgm:spPr/>
    </dgm:pt>
    <dgm:pt modelId="{A574EE3D-BABF-BD47-A1A8-7997B0D4E9D5}" type="pres">
      <dgm:prSet presAssocID="{73749CFA-E101-1B41-B214-FE1B308E283A}" presName="rect3" presStyleLbl="alignAcc1" presStyleIdx="2" presStyleCnt="3"/>
      <dgm:spPr/>
    </dgm:pt>
    <dgm:pt modelId="{8E28A63A-5AE9-EC4D-AA7C-F47E3FA2805A}" type="pres">
      <dgm:prSet presAssocID="{E26B3C06-E6BB-084B-9F4D-D3A6C1EDF544}" presName="rect1ParTxNoCh" presStyleLbl="alignAcc1" presStyleIdx="2" presStyleCnt="3">
        <dgm:presLayoutVars>
          <dgm:chMax val="1"/>
          <dgm:bulletEnabled val="1"/>
        </dgm:presLayoutVars>
      </dgm:prSet>
      <dgm:spPr/>
    </dgm:pt>
    <dgm:pt modelId="{D30828DB-3D03-9942-AE0B-1A7B81976F0E}" type="pres">
      <dgm:prSet presAssocID="{16D60059-2798-5C4D-A91F-89ED2445397F}" presName="rect2ParTxNoCh" presStyleLbl="alignAcc1" presStyleIdx="2" presStyleCnt="3">
        <dgm:presLayoutVars>
          <dgm:chMax val="1"/>
          <dgm:bulletEnabled val="1"/>
        </dgm:presLayoutVars>
      </dgm:prSet>
      <dgm:spPr/>
    </dgm:pt>
    <dgm:pt modelId="{B7BC312C-8424-5E49-8D20-D9E42633EBD7}" type="pres">
      <dgm:prSet presAssocID="{73749CFA-E101-1B41-B214-FE1B308E283A}" presName="rect3ParTxNoCh" presStyleLbl="alignAcc1" presStyleIdx="2" presStyleCnt="3">
        <dgm:presLayoutVars>
          <dgm:chMax val="1"/>
          <dgm:bulletEnabled val="1"/>
        </dgm:presLayoutVars>
      </dgm:prSet>
      <dgm:spPr/>
    </dgm:pt>
  </dgm:ptLst>
  <dgm:cxnLst>
    <dgm:cxn modelId="{74C6C51F-EAC9-8B47-A84D-A4FD9B900A76}" type="presOf" srcId="{E26B3C06-E6BB-084B-9F4D-D3A6C1EDF544}" destId="{9BE620EC-5529-6544-BFB0-5940516F42E7}" srcOrd="0" destOrd="0" presId="urn:microsoft.com/office/officeart/2005/8/layout/target3"/>
    <dgm:cxn modelId="{274DEC45-543D-0C4F-A678-BD82221EAF64}" type="presOf" srcId="{16D60059-2798-5C4D-A91F-89ED2445397F}" destId="{D30828DB-3D03-9942-AE0B-1A7B81976F0E}" srcOrd="1" destOrd="0" presId="urn:microsoft.com/office/officeart/2005/8/layout/target3"/>
    <dgm:cxn modelId="{B0E6D44B-2B14-D245-B2AC-696FE730BF79}" type="presOf" srcId="{16D60059-2798-5C4D-A91F-89ED2445397F}" destId="{9E7F387F-EBAD-3F4C-87F5-F1627356A7C9}" srcOrd="0" destOrd="0" presId="urn:microsoft.com/office/officeart/2005/8/layout/target3"/>
    <dgm:cxn modelId="{706C6C54-55DF-FF4A-97EB-02D7576BA807}" srcId="{E746E93A-1010-4D48-B9E1-F31A8115F62A}" destId="{73749CFA-E101-1B41-B214-FE1B308E283A}" srcOrd="2" destOrd="0" parTransId="{29FF6F50-3D4D-6249-996E-696509E9ABB7}" sibTransId="{86C41D28-FCAD-EA46-8900-85D4B035B436}"/>
    <dgm:cxn modelId="{BD748C5B-EBB9-1B48-97F7-0176CA0B4E89}" srcId="{E746E93A-1010-4D48-B9E1-F31A8115F62A}" destId="{16D60059-2798-5C4D-A91F-89ED2445397F}" srcOrd="1" destOrd="0" parTransId="{4F54D9A6-9743-244B-8952-EF310498E16B}" sibTransId="{E6C12517-E348-CD40-9F09-7E71FA85F18C}"/>
    <dgm:cxn modelId="{0B3BE16E-6387-EE47-9C98-0459308A34C2}" type="presOf" srcId="{73749CFA-E101-1B41-B214-FE1B308E283A}" destId="{A574EE3D-BABF-BD47-A1A8-7997B0D4E9D5}" srcOrd="0" destOrd="0" presId="urn:microsoft.com/office/officeart/2005/8/layout/target3"/>
    <dgm:cxn modelId="{4F7C398B-3CB1-E249-BD47-E6E643C845F6}" srcId="{E746E93A-1010-4D48-B9E1-F31A8115F62A}" destId="{E26B3C06-E6BB-084B-9F4D-D3A6C1EDF544}" srcOrd="0" destOrd="0" parTransId="{83C6FBDE-ADFF-0B42-808C-C8B073800563}" sibTransId="{4E88B91F-152E-9548-B9FD-D7B33D1CA9E7}"/>
    <dgm:cxn modelId="{75529ABF-2A86-9F45-898B-5BF94DD16016}" type="presOf" srcId="{E26B3C06-E6BB-084B-9F4D-D3A6C1EDF544}" destId="{8E28A63A-5AE9-EC4D-AA7C-F47E3FA2805A}" srcOrd="1" destOrd="0" presId="urn:microsoft.com/office/officeart/2005/8/layout/target3"/>
    <dgm:cxn modelId="{66F89DCA-B31E-BA44-8781-5B424AA4A6F8}" type="presOf" srcId="{E746E93A-1010-4D48-B9E1-F31A8115F62A}" destId="{51E769AC-DF07-5742-8CE5-5F6CD4DF830D}" srcOrd="0" destOrd="0" presId="urn:microsoft.com/office/officeart/2005/8/layout/target3"/>
    <dgm:cxn modelId="{A16A7EDD-B66C-0D41-80E5-818FC630F75E}" type="presOf" srcId="{73749CFA-E101-1B41-B214-FE1B308E283A}" destId="{B7BC312C-8424-5E49-8D20-D9E42633EBD7}" srcOrd="1" destOrd="0" presId="urn:microsoft.com/office/officeart/2005/8/layout/target3"/>
    <dgm:cxn modelId="{F5CDA4FA-030B-5848-96EB-9A4F8084A3A2}" type="presParOf" srcId="{51E769AC-DF07-5742-8CE5-5F6CD4DF830D}" destId="{568127F4-4F56-1A42-8AEE-CBC1926FD38F}" srcOrd="0" destOrd="0" presId="urn:microsoft.com/office/officeart/2005/8/layout/target3"/>
    <dgm:cxn modelId="{463B4C51-A0AB-BC4A-A72F-BAE1E976AF19}" type="presParOf" srcId="{51E769AC-DF07-5742-8CE5-5F6CD4DF830D}" destId="{9C1649D3-EA87-0045-B581-0BEB6F6DE369}" srcOrd="1" destOrd="0" presId="urn:microsoft.com/office/officeart/2005/8/layout/target3"/>
    <dgm:cxn modelId="{21784BE1-C2B9-CD47-9FA5-0C9F7439DB57}" type="presParOf" srcId="{51E769AC-DF07-5742-8CE5-5F6CD4DF830D}" destId="{9BE620EC-5529-6544-BFB0-5940516F42E7}" srcOrd="2" destOrd="0" presId="urn:microsoft.com/office/officeart/2005/8/layout/target3"/>
    <dgm:cxn modelId="{79D3B8C9-08A6-0142-81FD-EC60FC9F72D8}" type="presParOf" srcId="{51E769AC-DF07-5742-8CE5-5F6CD4DF830D}" destId="{EAB699C8-D47A-794E-80A2-DA48B53732ED}" srcOrd="3" destOrd="0" presId="urn:microsoft.com/office/officeart/2005/8/layout/target3"/>
    <dgm:cxn modelId="{87BCDE68-F667-7340-908A-3760996CD8EA}" type="presParOf" srcId="{51E769AC-DF07-5742-8CE5-5F6CD4DF830D}" destId="{3493E98A-E420-7545-B5E3-990D0EB30675}" srcOrd="4" destOrd="0" presId="urn:microsoft.com/office/officeart/2005/8/layout/target3"/>
    <dgm:cxn modelId="{17019034-B479-F54C-94C2-7A16B39ED83D}" type="presParOf" srcId="{51E769AC-DF07-5742-8CE5-5F6CD4DF830D}" destId="{9E7F387F-EBAD-3F4C-87F5-F1627356A7C9}" srcOrd="5" destOrd="0" presId="urn:microsoft.com/office/officeart/2005/8/layout/target3"/>
    <dgm:cxn modelId="{BF32D237-133B-C542-BCD6-44AB924F2C44}" type="presParOf" srcId="{51E769AC-DF07-5742-8CE5-5F6CD4DF830D}" destId="{8733A0E0-8073-4045-8A2E-6F35D0156466}" srcOrd="6" destOrd="0" presId="urn:microsoft.com/office/officeart/2005/8/layout/target3"/>
    <dgm:cxn modelId="{071EC499-B264-DD4A-A2CD-2CF750115F90}" type="presParOf" srcId="{51E769AC-DF07-5742-8CE5-5F6CD4DF830D}" destId="{92AFB53F-FDDC-D344-A8EB-D64DDA87F463}" srcOrd="7" destOrd="0" presId="urn:microsoft.com/office/officeart/2005/8/layout/target3"/>
    <dgm:cxn modelId="{8E2B6525-4630-CF4B-8DE7-18EDDD2BEC92}" type="presParOf" srcId="{51E769AC-DF07-5742-8CE5-5F6CD4DF830D}" destId="{A574EE3D-BABF-BD47-A1A8-7997B0D4E9D5}" srcOrd="8" destOrd="0" presId="urn:microsoft.com/office/officeart/2005/8/layout/target3"/>
    <dgm:cxn modelId="{4C7AE9DF-2B01-5A48-B330-E6984E0321DE}" type="presParOf" srcId="{51E769AC-DF07-5742-8CE5-5F6CD4DF830D}" destId="{8E28A63A-5AE9-EC4D-AA7C-F47E3FA2805A}" srcOrd="9" destOrd="0" presId="urn:microsoft.com/office/officeart/2005/8/layout/target3"/>
    <dgm:cxn modelId="{13FDC4B6-A9EA-924B-AAE0-5995FC02FEFA}" type="presParOf" srcId="{51E769AC-DF07-5742-8CE5-5F6CD4DF830D}" destId="{D30828DB-3D03-9942-AE0B-1A7B81976F0E}" srcOrd="10" destOrd="0" presId="urn:microsoft.com/office/officeart/2005/8/layout/target3"/>
    <dgm:cxn modelId="{D36B1CC9-146B-894C-86F7-EB40D316AA15}" type="presParOf" srcId="{51E769AC-DF07-5742-8CE5-5F6CD4DF830D}" destId="{B7BC312C-8424-5E49-8D20-D9E42633EBD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001041-B899-C346-9DC1-B027D518351A}" type="doc">
      <dgm:prSet loTypeId="urn:microsoft.com/office/officeart/2005/8/layout/hList2" loCatId="relationship" qsTypeId="urn:microsoft.com/office/officeart/2005/8/quickstyle/simple1" qsCatId="simple" csTypeId="urn:microsoft.com/office/officeart/2005/8/colors/colorful1" csCatId="colorful" phldr="1"/>
      <dgm:spPr/>
      <dgm:t>
        <a:bodyPr/>
        <a:lstStyle/>
        <a:p>
          <a:endParaRPr lang="fr-FR"/>
        </a:p>
      </dgm:t>
    </dgm:pt>
    <dgm:pt modelId="{F7ECFB8E-F3A9-D443-903E-2AF32C6DDA29}">
      <dgm:prSet phldrT="[Texte]" custT="1"/>
      <dgm:spPr/>
      <dgm:t>
        <a:bodyPr/>
        <a:lstStyle/>
        <a:p>
          <a:r>
            <a:rPr lang="fr-FR" sz="1800" b="1" dirty="0">
              <a:latin typeface="Marianne" panose="02000000000000000000" pitchFamily="2" charset="0"/>
            </a:rPr>
            <a:t>Ma santé 2022 </a:t>
          </a:r>
        </a:p>
      </dgm:t>
    </dgm:pt>
    <dgm:pt modelId="{EECF500A-9DB6-A848-B445-49AD9AB90C88}" type="parTrans" cxnId="{7C310315-1365-3F44-926D-879DBC82C876}">
      <dgm:prSet/>
      <dgm:spPr/>
      <dgm:t>
        <a:bodyPr/>
        <a:lstStyle/>
        <a:p>
          <a:endParaRPr lang="fr-FR"/>
        </a:p>
      </dgm:t>
    </dgm:pt>
    <dgm:pt modelId="{E24F0237-6922-924C-96CA-A7D400376B7D}" type="sibTrans" cxnId="{7C310315-1365-3F44-926D-879DBC82C876}">
      <dgm:prSet/>
      <dgm:spPr/>
      <dgm:t>
        <a:bodyPr/>
        <a:lstStyle/>
        <a:p>
          <a:endParaRPr lang="fr-FR"/>
        </a:p>
      </dgm:t>
    </dgm:pt>
    <dgm:pt modelId="{36E31423-4BE0-894F-83BA-3959746F5C96}">
      <dgm:prSet phldrT="[Texte]" custT="1"/>
      <dgm:spPr/>
      <dgm:t>
        <a:bodyPr/>
        <a:lstStyle/>
        <a:p>
          <a:r>
            <a:rPr lang="fr-FR" sz="1200">
              <a:latin typeface="Marianne" panose="02000000000000000000" pitchFamily="2" charset="0"/>
              <a:cs typeface="Calibri" panose="020F0502020204030204" pitchFamily="34" charset="0"/>
            </a:rPr>
            <a:t>MA SANTE 2022 propose une vision d’ensemble et des réponses globales aux défis auxquels est confronté le système de santé français.</a:t>
          </a:r>
          <a:endParaRPr lang="fr-FR" sz="1200" dirty="0">
            <a:latin typeface="Marianne" panose="02000000000000000000" pitchFamily="2" charset="0"/>
          </a:endParaRPr>
        </a:p>
      </dgm:t>
    </dgm:pt>
    <dgm:pt modelId="{04D0F0B0-7FC9-B042-9B76-6065C26C07DB}" type="parTrans" cxnId="{627ED9BB-BFB5-4C48-BABC-94AE9CF26AD0}">
      <dgm:prSet/>
      <dgm:spPr/>
      <dgm:t>
        <a:bodyPr/>
        <a:lstStyle/>
        <a:p>
          <a:endParaRPr lang="fr-FR"/>
        </a:p>
      </dgm:t>
    </dgm:pt>
    <dgm:pt modelId="{AED0F70B-1E8F-3446-80F7-723730161865}" type="sibTrans" cxnId="{627ED9BB-BFB5-4C48-BABC-94AE9CF26AD0}">
      <dgm:prSet/>
      <dgm:spPr/>
      <dgm:t>
        <a:bodyPr/>
        <a:lstStyle/>
        <a:p>
          <a:endParaRPr lang="fr-FR"/>
        </a:p>
      </dgm:t>
    </dgm:pt>
    <dgm:pt modelId="{B12E5A89-8CD6-3C4E-A944-1CB4091B21DF}">
      <dgm:prSet phldrT="[Texte]" custT="1"/>
      <dgm:spPr/>
      <dgm:t>
        <a:bodyPr/>
        <a:lstStyle/>
        <a:p>
          <a:r>
            <a:rPr lang="fr-FR" sz="1800" b="1" dirty="0">
              <a:latin typeface="Marianne" panose="02000000000000000000" pitchFamily="2" charset="0"/>
            </a:rPr>
            <a:t>Ségur de la santé 2020</a:t>
          </a:r>
        </a:p>
      </dgm:t>
    </dgm:pt>
    <dgm:pt modelId="{921DD337-541E-AE44-BF80-BC8C2B8EB647}" type="parTrans" cxnId="{F4D5BDAC-E6E5-3B44-BA63-7120B0442EE9}">
      <dgm:prSet/>
      <dgm:spPr/>
      <dgm:t>
        <a:bodyPr/>
        <a:lstStyle/>
        <a:p>
          <a:endParaRPr lang="fr-FR"/>
        </a:p>
      </dgm:t>
    </dgm:pt>
    <dgm:pt modelId="{79E3B436-B5FD-6B44-B2D3-1B938D5DC779}" type="sibTrans" cxnId="{F4D5BDAC-E6E5-3B44-BA63-7120B0442EE9}">
      <dgm:prSet/>
      <dgm:spPr/>
      <dgm:t>
        <a:bodyPr/>
        <a:lstStyle/>
        <a:p>
          <a:endParaRPr lang="fr-FR"/>
        </a:p>
      </dgm:t>
    </dgm:pt>
    <dgm:pt modelId="{88DD3F31-F882-9A4E-B402-61900E6EFACC}">
      <dgm:prSet phldrT="[Texte]" custT="1"/>
      <dgm:spPr/>
      <dgm:t>
        <a:bodyPr/>
        <a:lstStyle/>
        <a:p>
          <a:r>
            <a:rPr lang="fr-FR" sz="1400" dirty="0">
              <a:latin typeface="Marianne" panose="02000000000000000000" pitchFamily="2" charset="0"/>
            </a:rPr>
            <a:t> Le pilier 1 prévoit de transformer les métiers et de revaloriser ceux qui soignent : renforcer l’attractivité, adapter les flux, diversifier l’exercice…</a:t>
          </a:r>
        </a:p>
      </dgm:t>
    </dgm:pt>
    <dgm:pt modelId="{C6A14795-2093-CB46-ADE0-B39B17CB6518}" type="parTrans" cxnId="{0AE13E8B-1D3B-0E46-A742-3A5EFA80543D}">
      <dgm:prSet/>
      <dgm:spPr/>
      <dgm:t>
        <a:bodyPr/>
        <a:lstStyle/>
        <a:p>
          <a:endParaRPr lang="fr-FR"/>
        </a:p>
      </dgm:t>
    </dgm:pt>
    <dgm:pt modelId="{53F13928-6008-6145-A7DD-CC36C99F171F}" type="sibTrans" cxnId="{0AE13E8B-1D3B-0E46-A742-3A5EFA80543D}">
      <dgm:prSet/>
      <dgm:spPr/>
      <dgm:t>
        <a:bodyPr/>
        <a:lstStyle/>
        <a:p>
          <a:endParaRPr lang="fr-FR"/>
        </a:p>
      </dgm:t>
    </dgm:pt>
    <dgm:pt modelId="{DC7C2E1B-6C65-AE47-B362-7F933B3EB50F}">
      <dgm:prSet phldrT="[Texte]" custT="1"/>
      <dgm:spPr/>
      <dgm:t>
        <a:bodyPr/>
        <a:lstStyle/>
        <a:p>
          <a:r>
            <a:rPr lang="fr-FR" sz="1800" b="1" dirty="0">
              <a:latin typeface="Marianne" panose="02000000000000000000" pitchFamily="2" charset="0"/>
            </a:rPr>
            <a:t>Les 1000 premiers jours, 2020</a:t>
          </a:r>
        </a:p>
      </dgm:t>
    </dgm:pt>
    <dgm:pt modelId="{B6E950FA-15CB-A24E-973D-8493391D1E68}" type="parTrans" cxnId="{85304419-CAD7-674A-806B-079756D9BC3E}">
      <dgm:prSet/>
      <dgm:spPr/>
      <dgm:t>
        <a:bodyPr/>
        <a:lstStyle/>
        <a:p>
          <a:endParaRPr lang="fr-FR"/>
        </a:p>
      </dgm:t>
    </dgm:pt>
    <dgm:pt modelId="{2E12B344-7B7B-E34E-A7A6-F2E5F25D373A}" type="sibTrans" cxnId="{85304419-CAD7-674A-806B-079756D9BC3E}">
      <dgm:prSet/>
      <dgm:spPr/>
      <dgm:t>
        <a:bodyPr/>
        <a:lstStyle/>
        <a:p>
          <a:endParaRPr lang="fr-FR"/>
        </a:p>
      </dgm:t>
    </dgm:pt>
    <dgm:pt modelId="{7BD6FFB2-9463-9C49-AC74-CA2FC74A32DE}">
      <dgm:prSet phldrT="[Texte]" custT="1"/>
      <dgm:spPr/>
      <dgm:t>
        <a:bodyPr/>
        <a:lstStyle/>
        <a:p>
          <a:r>
            <a:rPr lang="fr-FR" sz="1200" dirty="0">
              <a:latin typeface="Marianne" panose="02000000000000000000" pitchFamily="2" charset="0"/>
            </a:rPr>
            <a:t>Nouvelle approche du soutien à la parentalité</a:t>
          </a:r>
        </a:p>
      </dgm:t>
    </dgm:pt>
    <dgm:pt modelId="{1E46D877-A788-D948-AA70-6A26B73BDB48}" type="parTrans" cxnId="{5FD66C72-6BFD-3243-9109-0E749FDAC8BD}">
      <dgm:prSet/>
      <dgm:spPr/>
      <dgm:t>
        <a:bodyPr/>
        <a:lstStyle/>
        <a:p>
          <a:endParaRPr lang="fr-FR"/>
        </a:p>
      </dgm:t>
    </dgm:pt>
    <dgm:pt modelId="{91CDB8D4-4C38-984C-938B-8D4F7BDE3946}" type="sibTrans" cxnId="{5FD66C72-6BFD-3243-9109-0E749FDAC8BD}">
      <dgm:prSet/>
      <dgm:spPr/>
      <dgm:t>
        <a:bodyPr/>
        <a:lstStyle/>
        <a:p>
          <a:endParaRPr lang="fr-FR"/>
        </a:p>
      </dgm:t>
    </dgm:pt>
    <dgm:pt modelId="{13608E2D-83C1-C14C-8FFC-B38BEC2237A5}">
      <dgm:prSet custT="1"/>
      <dgm:spPr/>
      <dgm:t>
        <a:bodyPr/>
        <a:lstStyle/>
        <a:p>
          <a:r>
            <a:rPr lang="fr-FR" sz="1200">
              <a:latin typeface="Marianne" panose="02000000000000000000" pitchFamily="2" charset="0"/>
              <a:cs typeface="Calibri" panose="020F0502020204030204" pitchFamily="34" charset="0"/>
            </a:rPr>
            <a:t>Ma santé 2022 va favoriser </a:t>
          </a:r>
          <a:r>
            <a:rPr lang="fr-FR" sz="1200" b="1">
              <a:latin typeface="Marianne" panose="02000000000000000000" pitchFamily="2" charset="0"/>
              <a:cs typeface="Calibri" panose="020F0502020204030204" pitchFamily="34" charset="0"/>
            </a:rPr>
            <a:t>une meilleure organisation des professionnels de santé </a:t>
          </a:r>
          <a:r>
            <a:rPr lang="fr-FR" sz="1200">
              <a:latin typeface="Marianne" panose="02000000000000000000" pitchFamily="2" charset="0"/>
              <a:cs typeface="Calibri" panose="020F0502020204030204" pitchFamily="34" charset="0"/>
            </a:rPr>
            <a:t>qui devront travailler ensemble et mieux coopérer au service de la santé des patients. </a:t>
          </a:r>
          <a:endParaRPr lang="fr-FR" sz="1200" dirty="0">
            <a:latin typeface="Marianne" panose="02000000000000000000" pitchFamily="2" charset="0"/>
            <a:cs typeface="Calibri" panose="020F0502020204030204" pitchFamily="34" charset="0"/>
          </a:endParaRPr>
        </a:p>
      </dgm:t>
    </dgm:pt>
    <dgm:pt modelId="{CD004515-0FC9-5940-99E5-07AD9D7B320E}" type="parTrans" cxnId="{227E5676-B968-3642-B308-FB10249DF6CD}">
      <dgm:prSet/>
      <dgm:spPr/>
      <dgm:t>
        <a:bodyPr/>
        <a:lstStyle/>
        <a:p>
          <a:endParaRPr lang="fr-FR"/>
        </a:p>
      </dgm:t>
    </dgm:pt>
    <dgm:pt modelId="{E81678A3-A7DB-EB4A-A9D7-B9D0518BDA5E}" type="sibTrans" cxnId="{227E5676-B968-3642-B308-FB10249DF6CD}">
      <dgm:prSet/>
      <dgm:spPr/>
      <dgm:t>
        <a:bodyPr/>
        <a:lstStyle/>
        <a:p>
          <a:endParaRPr lang="fr-FR"/>
        </a:p>
      </dgm:t>
    </dgm:pt>
    <dgm:pt modelId="{BF11E173-87A0-4E41-8512-18D6916D54B2}">
      <dgm:prSet custT="1"/>
      <dgm:spPr/>
      <dgm:t>
        <a:bodyPr/>
        <a:lstStyle/>
        <a:p>
          <a:r>
            <a:rPr lang="fr-FR" sz="1200">
              <a:latin typeface="Marianne" panose="02000000000000000000" pitchFamily="2" charset="0"/>
              <a:cs typeface="Calibri" panose="020F0502020204030204" pitchFamily="34" charset="0"/>
            </a:rPr>
            <a:t>https://solidarites-sante.gouv.fr/systeme-de-sante-et-medico-social/masante2022/</a:t>
          </a:r>
          <a:endParaRPr lang="fr-FR" sz="1200" dirty="0">
            <a:latin typeface="Marianne" panose="02000000000000000000" pitchFamily="2" charset="0"/>
            <a:cs typeface="Calibri" panose="020F0502020204030204" pitchFamily="34" charset="0"/>
          </a:endParaRPr>
        </a:p>
      </dgm:t>
    </dgm:pt>
    <dgm:pt modelId="{AA668D68-1F7C-3748-A2DA-8D84B6C8C2AD}" type="parTrans" cxnId="{BA3EDE77-C3AA-5E4C-91B5-24341871863B}">
      <dgm:prSet/>
      <dgm:spPr/>
      <dgm:t>
        <a:bodyPr/>
        <a:lstStyle/>
        <a:p>
          <a:endParaRPr lang="fr-FR"/>
        </a:p>
      </dgm:t>
    </dgm:pt>
    <dgm:pt modelId="{01AC56BA-E796-0349-8523-B3E907597743}" type="sibTrans" cxnId="{BA3EDE77-C3AA-5E4C-91B5-24341871863B}">
      <dgm:prSet/>
      <dgm:spPr/>
      <dgm:t>
        <a:bodyPr/>
        <a:lstStyle/>
        <a:p>
          <a:endParaRPr lang="fr-FR"/>
        </a:p>
      </dgm:t>
    </dgm:pt>
    <dgm:pt modelId="{F99D4562-4235-9241-BF91-8BC05A2646B8}">
      <dgm:prSet custT="1"/>
      <dgm:spPr/>
      <dgm:t>
        <a:bodyPr/>
        <a:lstStyle/>
        <a:p>
          <a:r>
            <a:rPr lang="fr-FR" sz="1200" dirty="0">
              <a:latin typeface="Marianne" panose="02000000000000000000" pitchFamily="2" charset="0"/>
              <a:cs typeface="Calibri" panose="020F0502020204030204" pitchFamily="34" charset="0"/>
            </a:rPr>
            <a:t>Un discours de santé publique cohérent</a:t>
          </a:r>
        </a:p>
      </dgm:t>
    </dgm:pt>
    <dgm:pt modelId="{FC3051DE-87E5-9945-9784-89B568AF2766}" type="parTrans" cxnId="{0DEB4878-AF9C-9B4F-80B5-C52CF31D47A3}">
      <dgm:prSet/>
      <dgm:spPr/>
      <dgm:t>
        <a:bodyPr/>
        <a:lstStyle/>
        <a:p>
          <a:endParaRPr lang="fr-FR"/>
        </a:p>
      </dgm:t>
    </dgm:pt>
    <dgm:pt modelId="{C02F62A8-14CE-4947-B851-0A759D35679A}" type="sibTrans" cxnId="{0DEB4878-AF9C-9B4F-80B5-C52CF31D47A3}">
      <dgm:prSet/>
      <dgm:spPr/>
      <dgm:t>
        <a:bodyPr/>
        <a:lstStyle/>
        <a:p>
          <a:endParaRPr lang="fr-FR"/>
        </a:p>
      </dgm:t>
    </dgm:pt>
    <dgm:pt modelId="{E295614B-2C37-E341-8CF9-BF8644755405}">
      <dgm:prSet custT="1"/>
      <dgm:spPr/>
      <dgm:t>
        <a:bodyPr/>
        <a:lstStyle/>
        <a:p>
          <a:r>
            <a:rPr lang="fr-FR" sz="1200" dirty="0">
              <a:latin typeface="Marianne" panose="02000000000000000000" pitchFamily="2" charset="0"/>
              <a:cs typeface="Calibri" panose="020F0502020204030204" pitchFamily="34" charset="0"/>
            </a:rPr>
            <a:t>Un accompagnement personnalisé aux parents</a:t>
          </a:r>
        </a:p>
      </dgm:t>
    </dgm:pt>
    <dgm:pt modelId="{C244456B-B044-7841-B659-0F46C7AA45CC}" type="parTrans" cxnId="{23C8B76A-4E25-B042-BFA5-D2CAE490372F}">
      <dgm:prSet/>
      <dgm:spPr/>
      <dgm:t>
        <a:bodyPr/>
        <a:lstStyle/>
        <a:p>
          <a:endParaRPr lang="fr-FR"/>
        </a:p>
      </dgm:t>
    </dgm:pt>
    <dgm:pt modelId="{99BC7334-6193-A84D-B748-3BA998AFABDB}" type="sibTrans" cxnId="{23C8B76A-4E25-B042-BFA5-D2CAE490372F}">
      <dgm:prSet/>
      <dgm:spPr/>
      <dgm:t>
        <a:bodyPr/>
        <a:lstStyle/>
        <a:p>
          <a:endParaRPr lang="fr-FR"/>
        </a:p>
      </dgm:t>
    </dgm:pt>
    <dgm:pt modelId="{5D1F2D26-1D3C-5440-B087-FF5E424C63F6}">
      <dgm:prSet custT="1"/>
      <dgm:spPr/>
      <dgm:t>
        <a:bodyPr/>
        <a:lstStyle/>
        <a:p>
          <a:r>
            <a:rPr lang="fr-FR" sz="1200" dirty="0">
              <a:latin typeface="Marianne" panose="02000000000000000000" pitchFamily="2" charset="0"/>
              <a:cs typeface="Calibri" panose="020F0502020204030204" pitchFamily="34" charset="0"/>
            </a:rPr>
            <a:t>Une réponse individualisée, adaptée aux fragilités et spécificités de l’enfant et de ses parents</a:t>
          </a:r>
        </a:p>
      </dgm:t>
    </dgm:pt>
    <dgm:pt modelId="{D6AA97CC-5F26-8D4D-BCE3-CE13BFEA620F}" type="parTrans" cxnId="{F93E1F87-BD61-0246-A572-DD9B763D0C04}">
      <dgm:prSet/>
      <dgm:spPr/>
      <dgm:t>
        <a:bodyPr/>
        <a:lstStyle/>
        <a:p>
          <a:endParaRPr lang="fr-FR"/>
        </a:p>
      </dgm:t>
    </dgm:pt>
    <dgm:pt modelId="{19E9972E-7EC5-0A4B-84FC-4B4EF72928DA}" type="sibTrans" cxnId="{F93E1F87-BD61-0246-A572-DD9B763D0C04}">
      <dgm:prSet/>
      <dgm:spPr/>
      <dgm:t>
        <a:bodyPr/>
        <a:lstStyle/>
        <a:p>
          <a:endParaRPr lang="fr-FR"/>
        </a:p>
      </dgm:t>
    </dgm:pt>
    <dgm:pt modelId="{87141AA9-D2A0-AF4D-9317-B924AAA0F7CC}">
      <dgm:prSet custT="1"/>
      <dgm:spPr/>
      <dgm:t>
        <a:bodyPr/>
        <a:lstStyle/>
        <a:p>
          <a:r>
            <a:rPr lang="fr-FR" sz="1200" dirty="0">
              <a:latin typeface="Marianne" panose="02000000000000000000" pitchFamily="2" charset="0"/>
              <a:cs typeface="Calibri" panose="020F0502020204030204" pitchFamily="34" charset="0"/>
            </a:rPr>
            <a:t>Donner du temps et des espaces adaptés aux familles et à leurs jeunes enfants</a:t>
          </a:r>
        </a:p>
      </dgm:t>
    </dgm:pt>
    <dgm:pt modelId="{C1A9BE6F-7D23-924B-B85C-339FEB94E5E7}" type="parTrans" cxnId="{9DF68B05-FC33-9647-A8AB-512E2519D69E}">
      <dgm:prSet/>
      <dgm:spPr/>
      <dgm:t>
        <a:bodyPr/>
        <a:lstStyle/>
        <a:p>
          <a:endParaRPr lang="fr-FR"/>
        </a:p>
      </dgm:t>
    </dgm:pt>
    <dgm:pt modelId="{202D30DC-125F-7F46-81E6-38B140BB06C1}" type="sibTrans" cxnId="{9DF68B05-FC33-9647-A8AB-512E2519D69E}">
      <dgm:prSet/>
      <dgm:spPr/>
      <dgm:t>
        <a:bodyPr/>
        <a:lstStyle/>
        <a:p>
          <a:endParaRPr lang="fr-FR"/>
        </a:p>
      </dgm:t>
    </dgm:pt>
    <dgm:pt modelId="{51518EE4-DC71-864F-9C5F-A2F74C5B2CAF}">
      <dgm:prSet custT="1"/>
      <dgm:spPr/>
      <dgm:t>
        <a:bodyPr/>
        <a:lstStyle/>
        <a:p>
          <a:r>
            <a:rPr lang="fr-FR" sz="1200" dirty="0">
              <a:latin typeface="Marianne" panose="02000000000000000000" pitchFamily="2" charset="0"/>
              <a:cs typeface="Calibri" panose="020F0502020204030204" pitchFamily="34" charset="0"/>
            </a:rPr>
            <a:t>Développer la recherche, l’évaluation des pratiques et la formation des professionnels</a:t>
          </a:r>
        </a:p>
      </dgm:t>
    </dgm:pt>
    <dgm:pt modelId="{C20B5921-C76D-5F44-9C4A-DC042393E15E}" type="parTrans" cxnId="{D46B6CD3-8ED4-5D49-AAB4-E464C0223E4A}">
      <dgm:prSet/>
      <dgm:spPr/>
      <dgm:t>
        <a:bodyPr/>
        <a:lstStyle/>
        <a:p>
          <a:endParaRPr lang="fr-FR"/>
        </a:p>
      </dgm:t>
    </dgm:pt>
    <dgm:pt modelId="{D1457C4A-6CF1-BC43-BE80-5E6440F8FA11}" type="sibTrans" cxnId="{D46B6CD3-8ED4-5D49-AAB4-E464C0223E4A}">
      <dgm:prSet/>
      <dgm:spPr/>
      <dgm:t>
        <a:bodyPr/>
        <a:lstStyle/>
        <a:p>
          <a:endParaRPr lang="fr-FR"/>
        </a:p>
      </dgm:t>
    </dgm:pt>
    <dgm:pt modelId="{FDDD7CF0-AF2A-F148-B014-AD88DFF7292E}" type="pres">
      <dgm:prSet presAssocID="{03001041-B899-C346-9DC1-B027D518351A}" presName="linearFlow" presStyleCnt="0">
        <dgm:presLayoutVars>
          <dgm:dir/>
          <dgm:animLvl val="lvl"/>
          <dgm:resizeHandles/>
        </dgm:presLayoutVars>
      </dgm:prSet>
      <dgm:spPr/>
    </dgm:pt>
    <dgm:pt modelId="{880EB589-8539-B149-8A9B-8B25F90E0137}" type="pres">
      <dgm:prSet presAssocID="{B12E5A89-8CD6-3C4E-A944-1CB4091B21DF}" presName="compositeNode" presStyleCnt="0">
        <dgm:presLayoutVars>
          <dgm:bulletEnabled val="1"/>
        </dgm:presLayoutVars>
      </dgm:prSet>
      <dgm:spPr/>
    </dgm:pt>
    <dgm:pt modelId="{891D0143-5468-9F45-A343-40DFB78CAB1E}" type="pres">
      <dgm:prSet presAssocID="{B12E5A89-8CD6-3C4E-A944-1CB4091B21DF}"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536F5F69-DA21-0642-85F3-E50EECA49550}" type="pres">
      <dgm:prSet presAssocID="{B12E5A89-8CD6-3C4E-A944-1CB4091B21DF}" presName="childNode" presStyleLbl="node1" presStyleIdx="0" presStyleCnt="3">
        <dgm:presLayoutVars>
          <dgm:bulletEnabled val="1"/>
        </dgm:presLayoutVars>
      </dgm:prSet>
      <dgm:spPr/>
    </dgm:pt>
    <dgm:pt modelId="{232349C0-CAEC-D34B-BA8B-94A612E9CD5C}" type="pres">
      <dgm:prSet presAssocID="{B12E5A89-8CD6-3C4E-A944-1CB4091B21DF}" presName="parentNode" presStyleLbl="revTx" presStyleIdx="0" presStyleCnt="3">
        <dgm:presLayoutVars>
          <dgm:chMax val="0"/>
          <dgm:bulletEnabled val="1"/>
        </dgm:presLayoutVars>
      </dgm:prSet>
      <dgm:spPr/>
    </dgm:pt>
    <dgm:pt modelId="{B55660D4-8D83-834A-BAAA-A7320F14C617}" type="pres">
      <dgm:prSet presAssocID="{79E3B436-B5FD-6B44-B2D3-1B938D5DC779}" presName="sibTrans" presStyleCnt="0"/>
      <dgm:spPr/>
    </dgm:pt>
    <dgm:pt modelId="{1C2EA8F5-85D9-7E4B-8C38-E9B5437223E9}" type="pres">
      <dgm:prSet presAssocID="{DC7C2E1B-6C65-AE47-B362-7F933B3EB50F}" presName="compositeNode" presStyleCnt="0">
        <dgm:presLayoutVars>
          <dgm:bulletEnabled val="1"/>
        </dgm:presLayoutVars>
      </dgm:prSet>
      <dgm:spPr/>
    </dgm:pt>
    <dgm:pt modelId="{1F32256D-ED08-7E47-892B-560F4A0338B1}" type="pres">
      <dgm:prSet presAssocID="{DC7C2E1B-6C65-AE47-B362-7F933B3EB50F}"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7536F946-2D20-6F47-ADEF-409838F30449}" type="pres">
      <dgm:prSet presAssocID="{DC7C2E1B-6C65-AE47-B362-7F933B3EB50F}" presName="childNode" presStyleLbl="node1" presStyleIdx="1" presStyleCnt="3" custScaleX="98698">
        <dgm:presLayoutVars>
          <dgm:bulletEnabled val="1"/>
        </dgm:presLayoutVars>
      </dgm:prSet>
      <dgm:spPr/>
    </dgm:pt>
    <dgm:pt modelId="{32422102-D939-E74E-8849-B9D209E38158}" type="pres">
      <dgm:prSet presAssocID="{DC7C2E1B-6C65-AE47-B362-7F933B3EB50F}" presName="parentNode" presStyleLbl="revTx" presStyleIdx="1" presStyleCnt="3">
        <dgm:presLayoutVars>
          <dgm:chMax val="0"/>
          <dgm:bulletEnabled val="1"/>
        </dgm:presLayoutVars>
      </dgm:prSet>
      <dgm:spPr/>
    </dgm:pt>
    <dgm:pt modelId="{B9EF0DCC-1AE1-6D48-9BCD-205912282548}" type="pres">
      <dgm:prSet presAssocID="{2E12B344-7B7B-E34E-A7A6-F2E5F25D373A}" presName="sibTrans" presStyleCnt="0"/>
      <dgm:spPr/>
    </dgm:pt>
    <dgm:pt modelId="{1ACA2729-BE00-764D-A78B-467E1F5F0C9D}" type="pres">
      <dgm:prSet presAssocID="{F7ECFB8E-F3A9-D443-903E-2AF32C6DDA29}" presName="compositeNode" presStyleCnt="0">
        <dgm:presLayoutVars>
          <dgm:bulletEnabled val="1"/>
        </dgm:presLayoutVars>
      </dgm:prSet>
      <dgm:spPr/>
    </dgm:pt>
    <dgm:pt modelId="{B94B2ED4-CB00-2647-958D-A242AAD79177}" type="pres">
      <dgm:prSet presAssocID="{F7ECFB8E-F3A9-D443-903E-2AF32C6DDA29}"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 modelId="{126E9CC9-58FF-9B4A-AAE9-88D98FD24315}" type="pres">
      <dgm:prSet presAssocID="{F7ECFB8E-F3A9-D443-903E-2AF32C6DDA29}" presName="childNode" presStyleLbl="node1" presStyleIdx="2" presStyleCnt="3" custScaleX="108342">
        <dgm:presLayoutVars>
          <dgm:bulletEnabled val="1"/>
        </dgm:presLayoutVars>
      </dgm:prSet>
      <dgm:spPr/>
    </dgm:pt>
    <dgm:pt modelId="{52EE8008-730E-5648-BC5C-C6861BDFFEE8}" type="pres">
      <dgm:prSet presAssocID="{F7ECFB8E-F3A9-D443-903E-2AF32C6DDA29}" presName="parentNode" presStyleLbl="revTx" presStyleIdx="2" presStyleCnt="3">
        <dgm:presLayoutVars>
          <dgm:chMax val="0"/>
          <dgm:bulletEnabled val="1"/>
        </dgm:presLayoutVars>
      </dgm:prSet>
      <dgm:spPr/>
    </dgm:pt>
  </dgm:ptLst>
  <dgm:cxnLst>
    <dgm:cxn modelId="{9DF68B05-FC33-9647-A8AB-512E2519D69E}" srcId="{DC7C2E1B-6C65-AE47-B362-7F933B3EB50F}" destId="{87141AA9-D2A0-AF4D-9317-B924AAA0F7CC}" srcOrd="4" destOrd="0" parTransId="{C1A9BE6F-7D23-924B-B85C-339FEB94E5E7}" sibTransId="{202D30DC-125F-7F46-81E6-38B140BB06C1}"/>
    <dgm:cxn modelId="{8F635C14-8CE7-2A41-94C4-D410830818CA}" type="presOf" srcId="{03001041-B899-C346-9DC1-B027D518351A}" destId="{FDDD7CF0-AF2A-F148-B014-AD88DFF7292E}" srcOrd="0" destOrd="0" presId="urn:microsoft.com/office/officeart/2005/8/layout/hList2"/>
    <dgm:cxn modelId="{7C310315-1365-3F44-926D-879DBC82C876}" srcId="{03001041-B899-C346-9DC1-B027D518351A}" destId="{F7ECFB8E-F3A9-D443-903E-2AF32C6DDA29}" srcOrd="2" destOrd="0" parTransId="{EECF500A-9DB6-A848-B445-49AD9AB90C88}" sibTransId="{E24F0237-6922-924C-96CA-A7D400376B7D}"/>
    <dgm:cxn modelId="{85304419-CAD7-674A-806B-079756D9BC3E}" srcId="{03001041-B899-C346-9DC1-B027D518351A}" destId="{DC7C2E1B-6C65-AE47-B362-7F933B3EB50F}" srcOrd="1" destOrd="0" parTransId="{B6E950FA-15CB-A24E-973D-8493391D1E68}" sibTransId="{2E12B344-7B7B-E34E-A7A6-F2E5F25D373A}"/>
    <dgm:cxn modelId="{EF7CD91A-E631-CA43-901E-8E6E815A8887}" type="presOf" srcId="{F7ECFB8E-F3A9-D443-903E-2AF32C6DDA29}" destId="{52EE8008-730E-5648-BC5C-C6861BDFFEE8}" srcOrd="0" destOrd="0" presId="urn:microsoft.com/office/officeart/2005/8/layout/hList2"/>
    <dgm:cxn modelId="{9E89E61F-7E0C-E04B-BDDE-3CC460632978}" type="presOf" srcId="{51518EE4-DC71-864F-9C5F-A2F74C5B2CAF}" destId="{7536F946-2D20-6F47-ADEF-409838F30449}" srcOrd="0" destOrd="5" presId="urn:microsoft.com/office/officeart/2005/8/layout/hList2"/>
    <dgm:cxn modelId="{4F865929-0765-8841-9161-93E7487D6EF2}" type="presOf" srcId="{7BD6FFB2-9463-9C49-AC74-CA2FC74A32DE}" destId="{7536F946-2D20-6F47-ADEF-409838F30449}" srcOrd="0" destOrd="0" presId="urn:microsoft.com/office/officeart/2005/8/layout/hList2"/>
    <dgm:cxn modelId="{693EDB35-ED60-6E47-93EA-DE5DAD7F33A2}" type="presOf" srcId="{88DD3F31-F882-9A4E-B402-61900E6EFACC}" destId="{536F5F69-DA21-0642-85F3-E50EECA49550}" srcOrd="0" destOrd="0" presId="urn:microsoft.com/office/officeart/2005/8/layout/hList2"/>
    <dgm:cxn modelId="{5C5D0F57-23BB-4B4A-9D32-6D6577579840}" type="presOf" srcId="{13608E2D-83C1-C14C-8FFC-B38BEC2237A5}" destId="{126E9CC9-58FF-9B4A-AAE9-88D98FD24315}" srcOrd="0" destOrd="1" presId="urn:microsoft.com/office/officeart/2005/8/layout/hList2"/>
    <dgm:cxn modelId="{FE397D64-F5D1-874E-B272-E633AE36CA8E}" type="presOf" srcId="{B12E5A89-8CD6-3C4E-A944-1CB4091B21DF}" destId="{232349C0-CAEC-D34B-BA8B-94A612E9CD5C}" srcOrd="0" destOrd="0" presId="urn:microsoft.com/office/officeart/2005/8/layout/hList2"/>
    <dgm:cxn modelId="{BB44A365-0F54-4241-9996-6215C1A9F428}" type="presOf" srcId="{36E31423-4BE0-894F-83BA-3959746F5C96}" destId="{126E9CC9-58FF-9B4A-AAE9-88D98FD24315}" srcOrd="0" destOrd="0" presId="urn:microsoft.com/office/officeart/2005/8/layout/hList2"/>
    <dgm:cxn modelId="{23C8B76A-4E25-B042-BFA5-D2CAE490372F}" srcId="{DC7C2E1B-6C65-AE47-B362-7F933B3EB50F}" destId="{E295614B-2C37-E341-8CF9-BF8644755405}" srcOrd="2" destOrd="0" parTransId="{C244456B-B044-7841-B659-0F46C7AA45CC}" sibTransId="{99BC7334-6193-A84D-B748-3BA998AFABDB}"/>
    <dgm:cxn modelId="{5FD66C72-6BFD-3243-9109-0E749FDAC8BD}" srcId="{DC7C2E1B-6C65-AE47-B362-7F933B3EB50F}" destId="{7BD6FFB2-9463-9C49-AC74-CA2FC74A32DE}" srcOrd="0" destOrd="0" parTransId="{1E46D877-A788-D948-AA70-6A26B73BDB48}" sibTransId="{91CDB8D4-4C38-984C-938B-8D4F7BDE3946}"/>
    <dgm:cxn modelId="{227E5676-B968-3642-B308-FB10249DF6CD}" srcId="{F7ECFB8E-F3A9-D443-903E-2AF32C6DDA29}" destId="{13608E2D-83C1-C14C-8FFC-B38BEC2237A5}" srcOrd="1" destOrd="0" parTransId="{CD004515-0FC9-5940-99E5-07AD9D7B320E}" sibTransId="{E81678A3-A7DB-EB4A-A9D7-B9D0518BDA5E}"/>
    <dgm:cxn modelId="{BA3EDE77-C3AA-5E4C-91B5-24341871863B}" srcId="{F7ECFB8E-F3A9-D443-903E-2AF32C6DDA29}" destId="{BF11E173-87A0-4E41-8512-18D6916D54B2}" srcOrd="2" destOrd="0" parTransId="{AA668D68-1F7C-3748-A2DA-8D84B6C8C2AD}" sibTransId="{01AC56BA-E796-0349-8523-B3E907597743}"/>
    <dgm:cxn modelId="{0DEB4878-AF9C-9B4F-80B5-C52CF31D47A3}" srcId="{DC7C2E1B-6C65-AE47-B362-7F933B3EB50F}" destId="{F99D4562-4235-9241-BF91-8BC05A2646B8}" srcOrd="1" destOrd="0" parTransId="{FC3051DE-87E5-9945-9784-89B568AF2766}" sibTransId="{C02F62A8-14CE-4947-B851-0A759D35679A}"/>
    <dgm:cxn modelId="{F93E1F87-BD61-0246-A572-DD9B763D0C04}" srcId="{DC7C2E1B-6C65-AE47-B362-7F933B3EB50F}" destId="{5D1F2D26-1D3C-5440-B087-FF5E424C63F6}" srcOrd="3" destOrd="0" parTransId="{D6AA97CC-5F26-8D4D-BCE3-CE13BFEA620F}" sibTransId="{19E9972E-7EC5-0A4B-84FC-4B4EF72928DA}"/>
    <dgm:cxn modelId="{0AE13E8B-1D3B-0E46-A742-3A5EFA80543D}" srcId="{B12E5A89-8CD6-3C4E-A944-1CB4091B21DF}" destId="{88DD3F31-F882-9A4E-B402-61900E6EFACC}" srcOrd="0" destOrd="0" parTransId="{C6A14795-2093-CB46-ADE0-B39B17CB6518}" sibTransId="{53F13928-6008-6145-A7DD-CC36C99F171F}"/>
    <dgm:cxn modelId="{1BCE659F-25AF-A344-9CD6-92E5E09D115B}" type="presOf" srcId="{87141AA9-D2A0-AF4D-9317-B924AAA0F7CC}" destId="{7536F946-2D20-6F47-ADEF-409838F30449}" srcOrd="0" destOrd="4" presId="urn:microsoft.com/office/officeart/2005/8/layout/hList2"/>
    <dgm:cxn modelId="{FEC2D0A4-4FB9-8545-98FD-F62B6628CDCA}" type="presOf" srcId="{5D1F2D26-1D3C-5440-B087-FF5E424C63F6}" destId="{7536F946-2D20-6F47-ADEF-409838F30449}" srcOrd="0" destOrd="3" presId="urn:microsoft.com/office/officeart/2005/8/layout/hList2"/>
    <dgm:cxn modelId="{F4D5BDAC-E6E5-3B44-BA63-7120B0442EE9}" srcId="{03001041-B899-C346-9DC1-B027D518351A}" destId="{B12E5A89-8CD6-3C4E-A944-1CB4091B21DF}" srcOrd="0" destOrd="0" parTransId="{921DD337-541E-AE44-BF80-BC8C2B8EB647}" sibTransId="{79E3B436-B5FD-6B44-B2D3-1B938D5DC779}"/>
    <dgm:cxn modelId="{627ED9BB-BFB5-4C48-BABC-94AE9CF26AD0}" srcId="{F7ECFB8E-F3A9-D443-903E-2AF32C6DDA29}" destId="{36E31423-4BE0-894F-83BA-3959746F5C96}" srcOrd="0" destOrd="0" parTransId="{04D0F0B0-7FC9-B042-9B76-6065C26C07DB}" sibTransId="{AED0F70B-1E8F-3446-80F7-723730161865}"/>
    <dgm:cxn modelId="{6C9469BE-604C-AC43-BB5B-F9D6D2ACC082}" type="presOf" srcId="{DC7C2E1B-6C65-AE47-B362-7F933B3EB50F}" destId="{32422102-D939-E74E-8849-B9D209E38158}" srcOrd="0" destOrd="0" presId="urn:microsoft.com/office/officeart/2005/8/layout/hList2"/>
    <dgm:cxn modelId="{D46B6CD3-8ED4-5D49-AAB4-E464C0223E4A}" srcId="{DC7C2E1B-6C65-AE47-B362-7F933B3EB50F}" destId="{51518EE4-DC71-864F-9C5F-A2F74C5B2CAF}" srcOrd="5" destOrd="0" parTransId="{C20B5921-C76D-5F44-9C4A-DC042393E15E}" sibTransId="{D1457C4A-6CF1-BC43-BE80-5E6440F8FA11}"/>
    <dgm:cxn modelId="{FF10EBD6-86D3-5741-BB87-91130A2722A2}" type="presOf" srcId="{F99D4562-4235-9241-BF91-8BC05A2646B8}" destId="{7536F946-2D20-6F47-ADEF-409838F30449}" srcOrd="0" destOrd="1" presId="urn:microsoft.com/office/officeart/2005/8/layout/hList2"/>
    <dgm:cxn modelId="{17881EDB-6FE5-DF48-B1FB-B1078CA848C1}" type="presOf" srcId="{E295614B-2C37-E341-8CF9-BF8644755405}" destId="{7536F946-2D20-6F47-ADEF-409838F30449}" srcOrd="0" destOrd="2" presId="urn:microsoft.com/office/officeart/2005/8/layout/hList2"/>
    <dgm:cxn modelId="{5BB45AF8-9DD2-1444-BA74-5514C4EC3EF5}" type="presOf" srcId="{BF11E173-87A0-4E41-8512-18D6916D54B2}" destId="{126E9CC9-58FF-9B4A-AAE9-88D98FD24315}" srcOrd="0" destOrd="2" presId="urn:microsoft.com/office/officeart/2005/8/layout/hList2"/>
    <dgm:cxn modelId="{0117CAAA-8C8D-5F47-AC9E-FDF51ACF637F}" type="presParOf" srcId="{FDDD7CF0-AF2A-F148-B014-AD88DFF7292E}" destId="{880EB589-8539-B149-8A9B-8B25F90E0137}" srcOrd="0" destOrd="0" presId="urn:microsoft.com/office/officeart/2005/8/layout/hList2"/>
    <dgm:cxn modelId="{EE3B36C8-CDC7-AE4B-A44E-4D65C3A5932F}" type="presParOf" srcId="{880EB589-8539-B149-8A9B-8B25F90E0137}" destId="{891D0143-5468-9F45-A343-40DFB78CAB1E}" srcOrd="0" destOrd="0" presId="urn:microsoft.com/office/officeart/2005/8/layout/hList2"/>
    <dgm:cxn modelId="{FCCA14D5-6B56-3D42-A51F-AEA0AE507CF2}" type="presParOf" srcId="{880EB589-8539-B149-8A9B-8B25F90E0137}" destId="{536F5F69-DA21-0642-85F3-E50EECA49550}" srcOrd="1" destOrd="0" presId="urn:microsoft.com/office/officeart/2005/8/layout/hList2"/>
    <dgm:cxn modelId="{F131E1C5-3DBE-3742-BB94-4F346F2B5F04}" type="presParOf" srcId="{880EB589-8539-B149-8A9B-8B25F90E0137}" destId="{232349C0-CAEC-D34B-BA8B-94A612E9CD5C}" srcOrd="2" destOrd="0" presId="urn:microsoft.com/office/officeart/2005/8/layout/hList2"/>
    <dgm:cxn modelId="{86414EFE-427E-3D4D-AD76-BEACEBBED212}" type="presParOf" srcId="{FDDD7CF0-AF2A-F148-B014-AD88DFF7292E}" destId="{B55660D4-8D83-834A-BAAA-A7320F14C617}" srcOrd="1" destOrd="0" presId="urn:microsoft.com/office/officeart/2005/8/layout/hList2"/>
    <dgm:cxn modelId="{89E8FB54-EE2F-7E46-89C0-615131A7C54F}" type="presParOf" srcId="{FDDD7CF0-AF2A-F148-B014-AD88DFF7292E}" destId="{1C2EA8F5-85D9-7E4B-8C38-E9B5437223E9}" srcOrd="2" destOrd="0" presId="urn:microsoft.com/office/officeart/2005/8/layout/hList2"/>
    <dgm:cxn modelId="{AF9CEDB8-777E-3645-A6D8-31DA979247CC}" type="presParOf" srcId="{1C2EA8F5-85D9-7E4B-8C38-E9B5437223E9}" destId="{1F32256D-ED08-7E47-892B-560F4A0338B1}" srcOrd="0" destOrd="0" presId="urn:microsoft.com/office/officeart/2005/8/layout/hList2"/>
    <dgm:cxn modelId="{3B46E083-FCF8-264F-BC49-A113F334471B}" type="presParOf" srcId="{1C2EA8F5-85D9-7E4B-8C38-E9B5437223E9}" destId="{7536F946-2D20-6F47-ADEF-409838F30449}" srcOrd="1" destOrd="0" presId="urn:microsoft.com/office/officeart/2005/8/layout/hList2"/>
    <dgm:cxn modelId="{B11DAA27-34E4-0740-8CC8-E04F769CE8D9}" type="presParOf" srcId="{1C2EA8F5-85D9-7E4B-8C38-E9B5437223E9}" destId="{32422102-D939-E74E-8849-B9D209E38158}" srcOrd="2" destOrd="0" presId="urn:microsoft.com/office/officeart/2005/8/layout/hList2"/>
    <dgm:cxn modelId="{2F131F26-25C0-6549-BB7D-6029ADA81F8E}" type="presParOf" srcId="{FDDD7CF0-AF2A-F148-B014-AD88DFF7292E}" destId="{B9EF0DCC-1AE1-6D48-9BCD-205912282548}" srcOrd="3" destOrd="0" presId="urn:microsoft.com/office/officeart/2005/8/layout/hList2"/>
    <dgm:cxn modelId="{F2F17114-E19C-834F-8DFD-2E87C703AAF7}" type="presParOf" srcId="{FDDD7CF0-AF2A-F148-B014-AD88DFF7292E}" destId="{1ACA2729-BE00-764D-A78B-467E1F5F0C9D}" srcOrd="4" destOrd="0" presId="urn:microsoft.com/office/officeart/2005/8/layout/hList2"/>
    <dgm:cxn modelId="{D675590B-D5A6-F448-9B84-3FC992AF87C0}" type="presParOf" srcId="{1ACA2729-BE00-764D-A78B-467E1F5F0C9D}" destId="{B94B2ED4-CB00-2647-958D-A242AAD79177}" srcOrd="0" destOrd="0" presId="urn:microsoft.com/office/officeart/2005/8/layout/hList2"/>
    <dgm:cxn modelId="{27BA6D6A-6E56-8C4D-8D6F-C0BB4FCF4736}" type="presParOf" srcId="{1ACA2729-BE00-764D-A78B-467E1F5F0C9D}" destId="{126E9CC9-58FF-9B4A-AAE9-88D98FD24315}" srcOrd="1" destOrd="0" presId="urn:microsoft.com/office/officeart/2005/8/layout/hList2"/>
    <dgm:cxn modelId="{FD78062D-CC58-E04A-A3C2-75D9968A24AE}" type="presParOf" srcId="{1ACA2729-BE00-764D-A78B-467E1F5F0C9D}" destId="{52EE8008-730E-5648-BC5C-C6861BDFFEE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3374C7C-941D-1D45-8063-872D12CD30BF}" type="doc">
      <dgm:prSet loTypeId="urn:microsoft.com/office/officeart/2005/8/layout/hProcess11" loCatId="relationship" qsTypeId="urn:microsoft.com/office/officeart/2005/8/quickstyle/simple1" qsCatId="simple" csTypeId="urn:microsoft.com/office/officeart/2005/8/colors/colorful1" csCatId="colorful" phldr="1"/>
      <dgm:spPr/>
      <dgm:t>
        <a:bodyPr/>
        <a:lstStyle/>
        <a:p>
          <a:endParaRPr lang="fr-FR"/>
        </a:p>
      </dgm:t>
    </dgm:pt>
    <dgm:pt modelId="{BA5DC647-FD35-5D49-87D5-98880CFA9D72}">
      <dgm:prSet phldrT="[Texte]" custT="1"/>
      <dgm:spPr/>
      <dgm:t>
        <a:bodyPr/>
        <a:lstStyle/>
        <a:p>
          <a:r>
            <a:rPr lang="fr-FR" sz="1600" b="1" dirty="0">
              <a:latin typeface="Marianne" panose="02000000000000000000" pitchFamily="2" charset="0"/>
            </a:rPr>
            <a:t>SAVOIR-ÊTRE</a:t>
          </a:r>
        </a:p>
      </dgm:t>
    </dgm:pt>
    <dgm:pt modelId="{FE3B3F97-496F-F54B-9892-4774A3C4A278}" type="parTrans" cxnId="{9073DA3D-70D2-3A46-8F77-8FD7E2F48159}">
      <dgm:prSet/>
      <dgm:spPr/>
      <dgm:t>
        <a:bodyPr/>
        <a:lstStyle/>
        <a:p>
          <a:endParaRPr lang="fr-FR"/>
        </a:p>
      </dgm:t>
    </dgm:pt>
    <dgm:pt modelId="{478AD7B7-DAC3-9B40-B3E6-F68DD4BA29A7}" type="sibTrans" cxnId="{9073DA3D-70D2-3A46-8F77-8FD7E2F48159}">
      <dgm:prSet/>
      <dgm:spPr/>
      <dgm:t>
        <a:bodyPr/>
        <a:lstStyle/>
        <a:p>
          <a:endParaRPr lang="fr-FR"/>
        </a:p>
      </dgm:t>
    </dgm:pt>
    <dgm:pt modelId="{3C6EB218-74BF-F844-9474-9BF5D15482B9}">
      <dgm:prSet phldrT="[Texte]" custT="1"/>
      <dgm:spPr/>
      <dgm:t>
        <a:bodyPr/>
        <a:lstStyle/>
        <a:p>
          <a:r>
            <a:rPr lang="fr-FR" sz="1600" dirty="0">
              <a:latin typeface="Marianne" panose="02000000000000000000" pitchFamily="2" charset="0"/>
            </a:rPr>
            <a:t>Posture</a:t>
          </a:r>
        </a:p>
      </dgm:t>
    </dgm:pt>
    <dgm:pt modelId="{DEA52B7B-1B04-7446-AE3B-DA2B37C5CF11}" type="parTrans" cxnId="{A3316AC2-B986-CE42-857C-E447EC129D20}">
      <dgm:prSet/>
      <dgm:spPr/>
      <dgm:t>
        <a:bodyPr/>
        <a:lstStyle/>
        <a:p>
          <a:endParaRPr lang="fr-FR"/>
        </a:p>
      </dgm:t>
    </dgm:pt>
    <dgm:pt modelId="{12E4A182-9CFE-6A43-AFAB-EE0752F7CB80}" type="sibTrans" cxnId="{A3316AC2-B986-CE42-857C-E447EC129D20}">
      <dgm:prSet/>
      <dgm:spPr/>
      <dgm:t>
        <a:bodyPr/>
        <a:lstStyle/>
        <a:p>
          <a:endParaRPr lang="fr-FR"/>
        </a:p>
      </dgm:t>
    </dgm:pt>
    <dgm:pt modelId="{11B7BCF4-5D4A-964F-9137-879FE8DE00D8}">
      <dgm:prSet phldrT="[Texte]" custT="1"/>
      <dgm:spPr/>
      <dgm:t>
        <a:bodyPr/>
        <a:lstStyle/>
        <a:p>
          <a:r>
            <a:rPr lang="fr-FR" sz="1600" dirty="0">
              <a:latin typeface="Marianne" panose="02000000000000000000" pitchFamily="2" charset="0"/>
            </a:rPr>
            <a:t>Communication non-verbale</a:t>
          </a:r>
        </a:p>
      </dgm:t>
    </dgm:pt>
    <dgm:pt modelId="{5FEEDEFE-DB3F-6E4F-B027-31EC9BFD0EA8}" type="parTrans" cxnId="{AF713BA5-82EC-C548-A83E-01879700E171}">
      <dgm:prSet/>
      <dgm:spPr/>
      <dgm:t>
        <a:bodyPr/>
        <a:lstStyle/>
        <a:p>
          <a:endParaRPr lang="fr-FR"/>
        </a:p>
      </dgm:t>
    </dgm:pt>
    <dgm:pt modelId="{C071F32E-9A57-704E-AD28-C55B11DF3986}" type="sibTrans" cxnId="{AF713BA5-82EC-C548-A83E-01879700E171}">
      <dgm:prSet/>
      <dgm:spPr/>
      <dgm:t>
        <a:bodyPr/>
        <a:lstStyle/>
        <a:p>
          <a:endParaRPr lang="fr-FR"/>
        </a:p>
      </dgm:t>
    </dgm:pt>
    <dgm:pt modelId="{A33BA8EE-8FF1-AA48-BD44-374C75DF19D8}">
      <dgm:prSet phldrT="[Texte]" custT="1"/>
      <dgm:spPr/>
      <dgm:t>
        <a:bodyPr/>
        <a:lstStyle/>
        <a:p>
          <a:r>
            <a:rPr lang="fr-FR" sz="1600" b="1" dirty="0">
              <a:latin typeface="Marianne" panose="02000000000000000000" pitchFamily="2" charset="0"/>
            </a:rPr>
            <a:t>SAVOIR-FAIRE</a:t>
          </a:r>
        </a:p>
      </dgm:t>
    </dgm:pt>
    <dgm:pt modelId="{6F2EB93D-A26F-1540-9B45-87CE81923714}" type="parTrans" cxnId="{45185D47-43A9-9C4A-9C50-B45E07043A65}">
      <dgm:prSet/>
      <dgm:spPr/>
      <dgm:t>
        <a:bodyPr/>
        <a:lstStyle/>
        <a:p>
          <a:endParaRPr lang="fr-FR"/>
        </a:p>
      </dgm:t>
    </dgm:pt>
    <dgm:pt modelId="{C21B278A-C804-5A4A-9826-978EB5225665}" type="sibTrans" cxnId="{45185D47-43A9-9C4A-9C50-B45E07043A65}">
      <dgm:prSet/>
      <dgm:spPr/>
      <dgm:t>
        <a:bodyPr/>
        <a:lstStyle/>
        <a:p>
          <a:endParaRPr lang="fr-FR"/>
        </a:p>
      </dgm:t>
    </dgm:pt>
    <dgm:pt modelId="{68858960-2836-9C45-B634-2DBEC888C6E8}">
      <dgm:prSet phldrT="[Texte]" custT="1"/>
      <dgm:spPr/>
      <dgm:t>
        <a:bodyPr/>
        <a:lstStyle/>
        <a:p>
          <a:r>
            <a:rPr lang="fr-FR" sz="1600" dirty="0">
              <a:latin typeface="Marianne" panose="02000000000000000000" pitchFamily="2" charset="0"/>
            </a:rPr>
            <a:t>Confidentialité</a:t>
          </a:r>
        </a:p>
      </dgm:t>
    </dgm:pt>
    <dgm:pt modelId="{50612F53-6FEF-9247-A382-2E2DF704F495}" type="parTrans" cxnId="{60E2AC3F-E1BB-CE4C-BC16-8D119C4B9DAE}">
      <dgm:prSet/>
      <dgm:spPr/>
      <dgm:t>
        <a:bodyPr/>
        <a:lstStyle/>
        <a:p>
          <a:endParaRPr lang="fr-FR"/>
        </a:p>
      </dgm:t>
    </dgm:pt>
    <dgm:pt modelId="{879B02D9-F221-3449-AE92-49A2A052A616}" type="sibTrans" cxnId="{60E2AC3F-E1BB-CE4C-BC16-8D119C4B9DAE}">
      <dgm:prSet/>
      <dgm:spPr/>
      <dgm:t>
        <a:bodyPr/>
        <a:lstStyle/>
        <a:p>
          <a:endParaRPr lang="fr-FR"/>
        </a:p>
      </dgm:t>
    </dgm:pt>
    <dgm:pt modelId="{46F11836-2F2A-AC45-806C-BA671024AAD6}">
      <dgm:prSet phldrT="[Texte]" custT="1"/>
      <dgm:spPr/>
      <dgm:t>
        <a:bodyPr/>
        <a:lstStyle/>
        <a:p>
          <a:r>
            <a:rPr lang="fr-FR" sz="1600" dirty="0">
              <a:latin typeface="Marianne" panose="02000000000000000000" pitchFamily="2" charset="0"/>
            </a:rPr>
            <a:t>Protocoles professionnels</a:t>
          </a:r>
        </a:p>
      </dgm:t>
    </dgm:pt>
    <dgm:pt modelId="{13D1A3C4-29F3-5149-AB50-778D39A7C66F}" type="parTrans" cxnId="{258E4BCC-5C39-D744-A16C-E58EC2745693}">
      <dgm:prSet/>
      <dgm:spPr/>
      <dgm:t>
        <a:bodyPr/>
        <a:lstStyle/>
        <a:p>
          <a:endParaRPr lang="fr-FR"/>
        </a:p>
      </dgm:t>
    </dgm:pt>
    <dgm:pt modelId="{A51339F4-9A43-BC4C-B722-98609E7529EC}" type="sibTrans" cxnId="{258E4BCC-5C39-D744-A16C-E58EC2745693}">
      <dgm:prSet/>
      <dgm:spPr/>
      <dgm:t>
        <a:bodyPr/>
        <a:lstStyle/>
        <a:p>
          <a:endParaRPr lang="fr-FR"/>
        </a:p>
      </dgm:t>
    </dgm:pt>
    <dgm:pt modelId="{B459734F-AB2B-2A42-BB74-9720DB6C13BD}">
      <dgm:prSet phldrT="[Texte]" custT="1"/>
      <dgm:spPr/>
      <dgm:t>
        <a:bodyPr/>
        <a:lstStyle/>
        <a:p>
          <a:r>
            <a:rPr lang="fr-FR" sz="1600" dirty="0">
              <a:latin typeface="Marianne" panose="02000000000000000000" pitchFamily="2" charset="0"/>
            </a:rPr>
            <a:t>Politesse</a:t>
          </a:r>
        </a:p>
      </dgm:t>
    </dgm:pt>
    <dgm:pt modelId="{F29B2724-5D68-6A49-AC89-A00761F1414B}" type="parTrans" cxnId="{A44EA760-9999-7542-9C40-0B90571AA4AF}">
      <dgm:prSet/>
      <dgm:spPr/>
      <dgm:t>
        <a:bodyPr/>
        <a:lstStyle/>
        <a:p>
          <a:endParaRPr lang="fr-FR"/>
        </a:p>
      </dgm:t>
    </dgm:pt>
    <dgm:pt modelId="{5C1286B4-7D4E-0D4D-82D5-B2473EC7B432}" type="sibTrans" cxnId="{A44EA760-9999-7542-9C40-0B90571AA4AF}">
      <dgm:prSet/>
      <dgm:spPr/>
      <dgm:t>
        <a:bodyPr/>
        <a:lstStyle/>
        <a:p>
          <a:endParaRPr lang="fr-FR"/>
        </a:p>
      </dgm:t>
    </dgm:pt>
    <dgm:pt modelId="{3076B8A1-754B-5C42-9A39-A0CF4DF58EF4}">
      <dgm:prSet phldrT="[Texte]" custT="1"/>
      <dgm:spPr/>
      <dgm:t>
        <a:bodyPr/>
        <a:lstStyle/>
        <a:p>
          <a:r>
            <a:rPr lang="fr-FR" sz="1600" dirty="0">
              <a:latin typeface="Marianne" panose="02000000000000000000" pitchFamily="2" charset="0"/>
            </a:rPr>
            <a:t>Bienveillance</a:t>
          </a:r>
        </a:p>
      </dgm:t>
    </dgm:pt>
    <dgm:pt modelId="{500CB675-4E38-3641-B8E3-B88ECB9908C5}" type="parTrans" cxnId="{D5338B33-6F2E-CA48-BF61-32120E88E5FE}">
      <dgm:prSet/>
      <dgm:spPr/>
      <dgm:t>
        <a:bodyPr/>
        <a:lstStyle/>
        <a:p>
          <a:endParaRPr lang="fr-FR"/>
        </a:p>
      </dgm:t>
    </dgm:pt>
    <dgm:pt modelId="{525EA18B-A2EB-C845-83D4-F8048DBF78DF}" type="sibTrans" cxnId="{D5338B33-6F2E-CA48-BF61-32120E88E5FE}">
      <dgm:prSet/>
      <dgm:spPr/>
      <dgm:t>
        <a:bodyPr/>
        <a:lstStyle/>
        <a:p>
          <a:endParaRPr lang="fr-FR"/>
        </a:p>
      </dgm:t>
    </dgm:pt>
    <dgm:pt modelId="{24121E15-E655-E64C-9A0A-AEEDBE76851A}">
      <dgm:prSet phldrT="[Texte]" custT="1"/>
      <dgm:spPr/>
      <dgm:t>
        <a:bodyPr/>
        <a:lstStyle/>
        <a:p>
          <a:r>
            <a:rPr lang="fr-FR" sz="1600" dirty="0">
              <a:latin typeface="Marianne" panose="02000000000000000000" pitchFamily="2" charset="0"/>
            </a:rPr>
            <a:t>Respect</a:t>
          </a:r>
        </a:p>
      </dgm:t>
    </dgm:pt>
    <dgm:pt modelId="{7A39E1CF-D45C-D94E-B74F-620D7438D34E}" type="parTrans" cxnId="{F4542987-FC12-274C-BB3E-1CFACCF89818}">
      <dgm:prSet/>
      <dgm:spPr/>
      <dgm:t>
        <a:bodyPr/>
        <a:lstStyle/>
        <a:p>
          <a:endParaRPr lang="fr-FR"/>
        </a:p>
      </dgm:t>
    </dgm:pt>
    <dgm:pt modelId="{A5128187-C34F-FA46-8A62-9B63B5018F38}" type="sibTrans" cxnId="{F4542987-FC12-274C-BB3E-1CFACCF89818}">
      <dgm:prSet/>
      <dgm:spPr/>
      <dgm:t>
        <a:bodyPr/>
        <a:lstStyle/>
        <a:p>
          <a:endParaRPr lang="fr-FR"/>
        </a:p>
      </dgm:t>
    </dgm:pt>
    <dgm:pt modelId="{0BFDA7F1-E683-4B4A-9CBE-DEACE975BD50}">
      <dgm:prSet phldrT="[Texte]" custT="1"/>
      <dgm:spPr/>
      <dgm:t>
        <a:bodyPr/>
        <a:lstStyle/>
        <a:p>
          <a:r>
            <a:rPr lang="fr-FR" sz="1600" dirty="0">
              <a:latin typeface="Marianne" panose="02000000000000000000" pitchFamily="2" charset="0"/>
            </a:rPr>
            <a:t>Compétences</a:t>
          </a:r>
        </a:p>
      </dgm:t>
    </dgm:pt>
    <dgm:pt modelId="{36FF250B-99EB-394D-B869-2AEBA0540B6D}" type="parTrans" cxnId="{79842B0D-AEC3-3B40-9CCB-3FB14E646D4C}">
      <dgm:prSet/>
      <dgm:spPr/>
      <dgm:t>
        <a:bodyPr/>
        <a:lstStyle/>
        <a:p>
          <a:endParaRPr lang="fr-FR"/>
        </a:p>
      </dgm:t>
    </dgm:pt>
    <dgm:pt modelId="{68A679BB-9469-114A-9C63-E3B9FC2AD3D6}" type="sibTrans" cxnId="{79842B0D-AEC3-3B40-9CCB-3FB14E646D4C}">
      <dgm:prSet/>
      <dgm:spPr/>
      <dgm:t>
        <a:bodyPr/>
        <a:lstStyle/>
        <a:p>
          <a:endParaRPr lang="fr-FR"/>
        </a:p>
      </dgm:t>
    </dgm:pt>
    <dgm:pt modelId="{600519DC-D37D-7341-B432-0E0987696098}">
      <dgm:prSet phldrT="[Texte]" custT="1"/>
      <dgm:spPr/>
      <dgm:t>
        <a:bodyPr/>
        <a:lstStyle/>
        <a:p>
          <a:r>
            <a:rPr lang="fr-FR" sz="1600" dirty="0">
              <a:latin typeface="Marianne" panose="02000000000000000000" pitchFamily="2" charset="0"/>
            </a:rPr>
            <a:t>Prendre soin</a:t>
          </a:r>
        </a:p>
      </dgm:t>
    </dgm:pt>
    <dgm:pt modelId="{D590FAB7-A445-6148-9BA1-A8BF268FD082}" type="parTrans" cxnId="{6C8279FB-4CE9-814B-B175-176CEFD3D15B}">
      <dgm:prSet/>
      <dgm:spPr/>
      <dgm:t>
        <a:bodyPr/>
        <a:lstStyle/>
        <a:p>
          <a:endParaRPr lang="fr-FR"/>
        </a:p>
      </dgm:t>
    </dgm:pt>
    <dgm:pt modelId="{2DBBFC6A-D014-1D40-BDA9-C5F48C2D6A4F}" type="sibTrans" cxnId="{6C8279FB-4CE9-814B-B175-176CEFD3D15B}">
      <dgm:prSet/>
      <dgm:spPr/>
      <dgm:t>
        <a:bodyPr/>
        <a:lstStyle/>
        <a:p>
          <a:endParaRPr lang="fr-FR"/>
        </a:p>
      </dgm:t>
    </dgm:pt>
    <dgm:pt modelId="{4768A185-D74D-9543-A8A5-0DF0C4080AA2}">
      <dgm:prSet phldrT="[Texte]" custT="1"/>
      <dgm:spPr/>
      <dgm:t>
        <a:bodyPr/>
        <a:lstStyle/>
        <a:p>
          <a:r>
            <a:rPr lang="fr-FR" sz="1600" dirty="0">
              <a:latin typeface="Marianne" panose="02000000000000000000" pitchFamily="2" charset="0"/>
            </a:rPr>
            <a:t>Techniques professionnelles</a:t>
          </a:r>
        </a:p>
      </dgm:t>
    </dgm:pt>
    <dgm:pt modelId="{B3019C91-48B6-774E-9CED-FCCE9C5D2346}" type="parTrans" cxnId="{DB8E5212-CA0A-1C4C-9644-71EA6AFDCE92}">
      <dgm:prSet/>
      <dgm:spPr/>
      <dgm:t>
        <a:bodyPr/>
        <a:lstStyle/>
        <a:p>
          <a:endParaRPr lang="fr-FR"/>
        </a:p>
      </dgm:t>
    </dgm:pt>
    <dgm:pt modelId="{D9C84A91-C69C-DA46-9E87-94548078F085}" type="sibTrans" cxnId="{DB8E5212-CA0A-1C4C-9644-71EA6AFDCE92}">
      <dgm:prSet/>
      <dgm:spPr/>
      <dgm:t>
        <a:bodyPr/>
        <a:lstStyle/>
        <a:p>
          <a:endParaRPr lang="fr-FR"/>
        </a:p>
      </dgm:t>
    </dgm:pt>
    <dgm:pt modelId="{6C08FEEE-8529-0241-A20F-D0F6A9246CE5}">
      <dgm:prSet custT="1"/>
      <dgm:spPr/>
      <dgm:t>
        <a:bodyPr/>
        <a:lstStyle/>
        <a:p>
          <a:r>
            <a:rPr lang="fr-FR" sz="1600" b="1" dirty="0">
              <a:latin typeface="Marianne" panose="02000000000000000000" pitchFamily="2" charset="0"/>
            </a:rPr>
            <a:t>LES ATTENDUS DU SECTEUR PROFESSIONNEL DU </a:t>
          </a:r>
          <a:br>
            <a:rPr lang="fr-FR" sz="1600" b="1" dirty="0">
              <a:latin typeface="Marianne" panose="02000000000000000000" pitchFamily="2" charset="0"/>
            </a:rPr>
          </a:br>
          <a:r>
            <a:rPr lang="fr-FR" sz="1600" b="1" dirty="0">
              <a:latin typeface="Marianne" panose="02000000000000000000" pitchFamily="2" charset="0"/>
            </a:rPr>
            <a:t>BCP ASSP</a:t>
          </a:r>
        </a:p>
      </dgm:t>
    </dgm:pt>
    <dgm:pt modelId="{3D8A5308-7D55-7449-953E-00E4E9695BA5}" type="parTrans" cxnId="{120DCFC3-A120-EB49-8BB5-D0BAE7B9D08B}">
      <dgm:prSet/>
      <dgm:spPr/>
      <dgm:t>
        <a:bodyPr/>
        <a:lstStyle/>
        <a:p>
          <a:endParaRPr lang="fr-FR"/>
        </a:p>
      </dgm:t>
    </dgm:pt>
    <dgm:pt modelId="{715925D0-A6C4-0449-9E43-35E3F3521675}" type="sibTrans" cxnId="{120DCFC3-A120-EB49-8BB5-D0BAE7B9D08B}">
      <dgm:prSet/>
      <dgm:spPr/>
      <dgm:t>
        <a:bodyPr/>
        <a:lstStyle/>
        <a:p>
          <a:endParaRPr lang="fr-FR"/>
        </a:p>
      </dgm:t>
    </dgm:pt>
    <dgm:pt modelId="{64FAB7A6-F21E-E745-9CC2-4E6EB2DC9A59}">
      <dgm:prSet phldrT="[Texte]" custT="1"/>
      <dgm:spPr/>
      <dgm:t>
        <a:bodyPr/>
        <a:lstStyle/>
        <a:p>
          <a:r>
            <a:rPr lang="fr-FR" sz="1600" dirty="0">
              <a:latin typeface="Marianne" panose="02000000000000000000" pitchFamily="2" charset="0"/>
            </a:rPr>
            <a:t>Empathie</a:t>
          </a:r>
        </a:p>
      </dgm:t>
    </dgm:pt>
    <dgm:pt modelId="{0DF9904E-52D7-634B-A1D3-8C0E9D1F4D09}" type="parTrans" cxnId="{85C8A313-EB90-EA48-8EC2-5B0EFE4D59B4}">
      <dgm:prSet/>
      <dgm:spPr/>
    </dgm:pt>
    <dgm:pt modelId="{B1C1B5F1-EAD7-6F4F-B990-D6F6EB3E4F2A}" type="sibTrans" cxnId="{85C8A313-EB90-EA48-8EC2-5B0EFE4D59B4}">
      <dgm:prSet/>
      <dgm:spPr/>
    </dgm:pt>
    <dgm:pt modelId="{694030B0-595D-D545-9EDC-0EE9166DCD61}" type="pres">
      <dgm:prSet presAssocID="{73374C7C-941D-1D45-8063-872D12CD30BF}" presName="Name0" presStyleCnt="0">
        <dgm:presLayoutVars>
          <dgm:dir/>
          <dgm:resizeHandles val="exact"/>
        </dgm:presLayoutVars>
      </dgm:prSet>
      <dgm:spPr/>
    </dgm:pt>
    <dgm:pt modelId="{70D6194C-5B3F-6B44-8175-A98EDFB6FDE4}" type="pres">
      <dgm:prSet presAssocID="{73374C7C-941D-1D45-8063-872D12CD30BF}" presName="arrow" presStyleLbl="bgShp" presStyleIdx="0" presStyleCnt="1"/>
      <dgm:spPr/>
    </dgm:pt>
    <dgm:pt modelId="{925B0EBB-2704-5747-92F8-DCF89CFCC22B}" type="pres">
      <dgm:prSet presAssocID="{73374C7C-941D-1D45-8063-872D12CD30BF}" presName="points" presStyleCnt="0"/>
      <dgm:spPr/>
    </dgm:pt>
    <dgm:pt modelId="{A3F3049F-6E98-4F42-A6C5-4FC4C5BF696A}" type="pres">
      <dgm:prSet presAssocID="{6C08FEEE-8529-0241-A20F-D0F6A9246CE5}" presName="compositeA" presStyleCnt="0"/>
      <dgm:spPr/>
    </dgm:pt>
    <dgm:pt modelId="{11FA9493-6A05-344C-A21F-5EB6FA3AF630}" type="pres">
      <dgm:prSet presAssocID="{6C08FEEE-8529-0241-A20F-D0F6A9246CE5}" presName="textA" presStyleLbl="revTx" presStyleIdx="0" presStyleCnt="3">
        <dgm:presLayoutVars>
          <dgm:bulletEnabled val="1"/>
        </dgm:presLayoutVars>
      </dgm:prSet>
      <dgm:spPr/>
    </dgm:pt>
    <dgm:pt modelId="{0E7B9BE5-1BE6-DF4C-9305-0DC528DAF476}" type="pres">
      <dgm:prSet presAssocID="{6C08FEEE-8529-0241-A20F-D0F6A9246CE5}" presName="circleA" presStyleLbl="node1" presStyleIdx="0" presStyleCnt="3"/>
      <dgm:spPr/>
    </dgm:pt>
    <dgm:pt modelId="{4AFCA0FB-79FB-4544-9696-F5850F4EB97A}" type="pres">
      <dgm:prSet presAssocID="{6C08FEEE-8529-0241-A20F-D0F6A9246CE5}" presName="spaceA" presStyleCnt="0"/>
      <dgm:spPr/>
    </dgm:pt>
    <dgm:pt modelId="{5E965DFB-F4AE-BC41-9D54-EF047A6322FF}" type="pres">
      <dgm:prSet presAssocID="{715925D0-A6C4-0449-9E43-35E3F3521675}" presName="space" presStyleCnt="0"/>
      <dgm:spPr/>
    </dgm:pt>
    <dgm:pt modelId="{D1CDC5FA-31D1-9C42-BFC1-F16CC1EED4AC}" type="pres">
      <dgm:prSet presAssocID="{BA5DC647-FD35-5D49-87D5-98880CFA9D72}" presName="compositeB" presStyleCnt="0"/>
      <dgm:spPr/>
    </dgm:pt>
    <dgm:pt modelId="{926CC802-1828-C946-A008-8B47F484D942}" type="pres">
      <dgm:prSet presAssocID="{BA5DC647-FD35-5D49-87D5-98880CFA9D72}" presName="textB" presStyleLbl="revTx" presStyleIdx="1" presStyleCnt="3">
        <dgm:presLayoutVars>
          <dgm:bulletEnabled val="1"/>
        </dgm:presLayoutVars>
      </dgm:prSet>
      <dgm:spPr/>
    </dgm:pt>
    <dgm:pt modelId="{969BBC4A-B3A5-C84C-930B-487E6CFE3FF1}" type="pres">
      <dgm:prSet presAssocID="{BA5DC647-FD35-5D49-87D5-98880CFA9D72}" presName="circleB" presStyleLbl="node1" presStyleIdx="1" presStyleCnt="3"/>
      <dgm:spPr/>
    </dgm:pt>
    <dgm:pt modelId="{ED02F441-3FFF-6B42-927B-86888440860F}" type="pres">
      <dgm:prSet presAssocID="{BA5DC647-FD35-5D49-87D5-98880CFA9D72}" presName="spaceB" presStyleCnt="0"/>
      <dgm:spPr/>
    </dgm:pt>
    <dgm:pt modelId="{3BEAAA43-18E4-C24F-B0D8-952E4CF9E6B7}" type="pres">
      <dgm:prSet presAssocID="{478AD7B7-DAC3-9B40-B3E6-F68DD4BA29A7}" presName="space" presStyleCnt="0"/>
      <dgm:spPr/>
    </dgm:pt>
    <dgm:pt modelId="{8D55FF6D-839D-0F42-9053-233A961A096E}" type="pres">
      <dgm:prSet presAssocID="{A33BA8EE-8FF1-AA48-BD44-374C75DF19D8}" presName="compositeA" presStyleCnt="0"/>
      <dgm:spPr/>
    </dgm:pt>
    <dgm:pt modelId="{365B6AA5-F61A-414C-AB2F-70BA3BEDB7A1}" type="pres">
      <dgm:prSet presAssocID="{A33BA8EE-8FF1-AA48-BD44-374C75DF19D8}" presName="textA" presStyleLbl="revTx" presStyleIdx="2" presStyleCnt="3">
        <dgm:presLayoutVars>
          <dgm:bulletEnabled val="1"/>
        </dgm:presLayoutVars>
      </dgm:prSet>
      <dgm:spPr/>
    </dgm:pt>
    <dgm:pt modelId="{19837D98-B0B4-B548-BA6A-8299D267B4E5}" type="pres">
      <dgm:prSet presAssocID="{A33BA8EE-8FF1-AA48-BD44-374C75DF19D8}" presName="circleA" presStyleLbl="node1" presStyleIdx="2" presStyleCnt="3"/>
      <dgm:spPr/>
    </dgm:pt>
    <dgm:pt modelId="{4C10F9D6-A352-8246-BD99-FA8606D7CF9D}" type="pres">
      <dgm:prSet presAssocID="{A33BA8EE-8FF1-AA48-BD44-374C75DF19D8}" presName="spaceA" presStyleCnt="0"/>
      <dgm:spPr/>
    </dgm:pt>
  </dgm:ptLst>
  <dgm:cxnLst>
    <dgm:cxn modelId="{79842B0D-AEC3-3B40-9CCB-3FB14E646D4C}" srcId="{A33BA8EE-8FF1-AA48-BD44-374C75DF19D8}" destId="{0BFDA7F1-E683-4B4A-9CBE-DEACE975BD50}" srcOrd="2" destOrd="0" parTransId="{36FF250B-99EB-394D-B869-2AEBA0540B6D}" sibTransId="{68A679BB-9469-114A-9C63-E3B9FC2AD3D6}"/>
    <dgm:cxn modelId="{DB8E5212-CA0A-1C4C-9644-71EA6AFDCE92}" srcId="{A33BA8EE-8FF1-AA48-BD44-374C75DF19D8}" destId="{4768A185-D74D-9543-A8A5-0DF0C4080AA2}" srcOrd="4" destOrd="0" parTransId="{B3019C91-48B6-774E-9CED-FCCE9C5D2346}" sibTransId="{D9C84A91-C69C-DA46-9E87-94548078F085}"/>
    <dgm:cxn modelId="{85C8A313-EB90-EA48-8EC2-5B0EFE4D59B4}" srcId="{BA5DC647-FD35-5D49-87D5-98880CFA9D72}" destId="{64FAB7A6-F21E-E745-9CC2-4E6EB2DC9A59}" srcOrd="3" destOrd="0" parTransId="{0DF9904E-52D7-634B-A1D3-8C0E9D1F4D09}" sibTransId="{B1C1B5F1-EAD7-6F4F-B990-D6F6EB3E4F2A}"/>
    <dgm:cxn modelId="{B9434D17-595C-3445-8FBD-295E91B8F244}" type="presOf" srcId="{A33BA8EE-8FF1-AA48-BD44-374C75DF19D8}" destId="{365B6AA5-F61A-414C-AB2F-70BA3BEDB7A1}" srcOrd="0" destOrd="0" presId="urn:microsoft.com/office/officeart/2005/8/layout/hProcess11"/>
    <dgm:cxn modelId="{A8EF3425-876E-3E44-BB98-0F6F4D46421D}" type="presOf" srcId="{4768A185-D74D-9543-A8A5-0DF0C4080AA2}" destId="{365B6AA5-F61A-414C-AB2F-70BA3BEDB7A1}" srcOrd="0" destOrd="5" presId="urn:microsoft.com/office/officeart/2005/8/layout/hProcess11"/>
    <dgm:cxn modelId="{95400729-BD1D-6E4F-9989-12FC7883CB9C}" type="presOf" srcId="{46F11836-2F2A-AC45-806C-BA671024AAD6}" destId="{365B6AA5-F61A-414C-AB2F-70BA3BEDB7A1}" srcOrd="0" destOrd="2" presId="urn:microsoft.com/office/officeart/2005/8/layout/hProcess11"/>
    <dgm:cxn modelId="{D5338B33-6F2E-CA48-BF61-32120E88E5FE}" srcId="{BA5DC647-FD35-5D49-87D5-98880CFA9D72}" destId="{3076B8A1-754B-5C42-9A39-A0CF4DF58EF4}" srcOrd="2" destOrd="0" parTransId="{500CB675-4E38-3641-B8E3-B88ECB9908C5}" sibTransId="{525EA18B-A2EB-C845-83D4-F8048DBF78DF}"/>
    <dgm:cxn modelId="{9073DA3D-70D2-3A46-8F77-8FD7E2F48159}" srcId="{73374C7C-941D-1D45-8063-872D12CD30BF}" destId="{BA5DC647-FD35-5D49-87D5-98880CFA9D72}" srcOrd="1" destOrd="0" parTransId="{FE3B3F97-496F-F54B-9892-4774A3C4A278}" sibTransId="{478AD7B7-DAC3-9B40-B3E6-F68DD4BA29A7}"/>
    <dgm:cxn modelId="{60E2AC3F-E1BB-CE4C-BC16-8D119C4B9DAE}" srcId="{A33BA8EE-8FF1-AA48-BD44-374C75DF19D8}" destId="{68858960-2836-9C45-B634-2DBEC888C6E8}" srcOrd="0" destOrd="0" parTransId="{50612F53-6FEF-9247-A382-2E2DF704F495}" sibTransId="{879B02D9-F221-3449-AE92-49A2A052A616}"/>
    <dgm:cxn modelId="{45185D47-43A9-9C4A-9C50-B45E07043A65}" srcId="{73374C7C-941D-1D45-8063-872D12CD30BF}" destId="{A33BA8EE-8FF1-AA48-BD44-374C75DF19D8}" srcOrd="2" destOrd="0" parTransId="{6F2EB93D-A26F-1540-9B45-87CE81923714}" sibTransId="{C21B278A-C804-5A4A-9826-978EB5225665}"/>
    <dgm:cxn modelId="{50432D50-065F-0149-9801-A11AC0026F11}" type="presOf" srcId="{B459734F-AB2B-2A42-BB74-9720DB6C13BD}" destId="{926CC802-1828-C946-A008-8B47F484D942}" srcOrd="0" destOrd="2" presId="urn:microsoft.com/office/officeart/2005/8/layout/hProcess11"/>
    <dgm:cxn modelId="{0341F259-D29D-1F41-BCBA-F300DF4E668C}" type="presOf" srcId="{68858960-2836-9C45-B634-2DBEC888C6E8}" destId="{365B6AA5-F61A-414C-AB2F-70BA3BEDB7A1}" srcOrd="0" destOrd="1" presId="urn:microsoft.com/office/officeart/2005/8/layout/hProcess11"/>
    <dgm:cxn modelId="{A44EA760-9999-7542-9C40-0B90571AA4AF}" srcId="{BA5DC647-FD35-5D49-87D5-98880CFA9D72}" destId="{B459734F-AB2B-2A42-BB74-9720DB6C13BD}" srcOrd="1" destOrd="0" parTransId="{F29B2724-5D68-6A49-AC89-A00761F1414B}" sibTransId="{5C1286B4-7D4E-0D4D-82D5-B2473EC7B432}"/>
    <dgm:cxn modelId="{F4542987-FC12-274C-BB3E-1CFACCF89818}" srcId="{BA5DC647-FD35-5D49-87D5-98880CFA9D72}" destId="{24121E15-E655-E64C-9A0A-AEEDBE76851A}" srcOrd="4" destOrd="0" parTransId="{7A39E1CF-D45C-D94E-B74F-620D7438D34E}" sibTransId="{A5128187-C34F-FA46-8A62-9B63B5018F38}"/>
    <dgm:cxn modelId="{06F8F987-0AA6-5040-92A4-7F3181C0C258}" type="presOf" srcId="{BA5DC647-FD35-5D49-87D5-98880CFA9D72}" destId="{926CC802-1828-C946-A008-8B47F484D942}" srcOrd="0" destOrd="0" presId="urn:microsoft.com/office/officeart/2005/8/layout/hProcess11"/>
    <dgm:cxn modelId="{C001428F-396E-BC4B-B7F3-26B753AE9A3E}" type="presOf" srcId="{11B7BCF4-5D4A-964F-9137-879FE8DE00D8}" destId="{926CC802-1828-C946-A008-8B47F484D942}" srcOrd="0" destOrd="6" presId="urn:microsoft.com/office/officeart/2005/8/layout/hProcess11"/>
    <dgm:cxn modelId="{AF713BA5-82EC-C548-A83E-01879700E171}" srcId="{BA5DC647-FD35-5D49-87D5-98880CFA9D72}" destId="{11B7BCF4-5D4A-964F-9137-879FE8DE00D8}" srcOrd="5" destOrd="0" parTransId="{5FEEDEFE-DB3F-6E4F-B027-31EC9BFD0EA8}" sibTransId="{C071F32E-9A57-704E-AD28-C55B11DF3986}"/>
    <dgm:cxn modelId="{A37D65BE-E4E4-DB44-B97B-2DA523001900}" type="presOf" srcId="{6C08FEEE-8529-0241-A20F-D0F6A9246CE5}" destId="{11FA9493-6A05-344C-A21F-5EB6FA3AF630}" srcOrd="0" destOrd="0" presId="urn:microsoft.com/office/officeart/2005/8/layout/hProcess11"/>
    <dgm:cxn modelId="{A3316AC2-B986-CE42-857C-E447EC129D20}" srcId="{BA5DC647-FD35-5D49-87D5-98880CFA9D72}" destId="{3C6EB218-74BF-F844-9474-9BF5D15482B9}" srcOrd="0" destOrd="0" parTransId="{DEA52B7B-1B04-7446-AE3B-DA2B37C5CF11}" sibTransId="{12E4A182-9CFE-6A43-AFAB-EE0752F7CB80}"/>
    <dgm:cxn modelId="{120DCFC3-A120-EB49-8BB5-D0BAE7B9D08B}" srcId="{73374C7C-941D-1D45-8063-872D12CD30BF}" destId="{6C08FEEE-8529-0241-A20F-D0F6A9246CE5}" srcOrd="0" destOrd="0" parTransId="{3D8A5308-7D55-7449-953E-00E4E9695BA5}" sibTransId="{715925D0-A6C4-0449-9E43-35E3F3521675}"/>
    <dgm:cxn modelId="{8B7B18CB-2DCB-3749-8BC3-474CE64503A9}" type="presOf" srcId="{64FAB7A6-F21E-E745-9CC2-4E6EB2DC9A59}" destId="{926CC802-1828-C946-A008-8B47F484D942}" srcOrd="0" destOrd="4" presId="urn:microsoft.com/office/officeart/2005/8/layout/hProcess11"/>
    <dgm:cxn modelId="{258E4BCC-5C39-D744-A16C-E58EC2745693}" srcId="{A33BA8EE-8FF1-AA48-BD44-374C75DF19D8}" destId="{46F11836-2F2A-AC45-806C-BA671024AAD6}" srcOrd="1" destOrd="0" parTransId="{13D1A3C4-29F3-5149-AB50-778D39A7C66F}" sibTransId="{A51339F4-9A43-BC4C-B722-98609E7529EC}"/>
    <dgm:cxn modelId="{157DF8DC-4F36-7446-AD34-96A881B26618}" type="presOf" srcId="{73374C7C-941D-1D45-8063-872D12CD30BF}" destId="{694030B0-595D-D545-9EDC-0EE9166DCD61}" srcOrd="0" destOrd="0" presId="urn:microsoft.com/office/officeart/2005/8/layout/hProcess11"/>
    <dgm:cxn modelId="{8BED2DE3-4A07-134E-9527-2CF00D76198C}" type="presOf" srcId="{0BFDA7F1-E683-4B4A-9CBE-DEACE975BD50}" destId="{365B6AA5-F61A-414C-AB2F-70BA3BEDB7A1}" srcOrd="0" destOrd="3" presId="urn:microsoft.com/office/officeart/2005/8/layout/hProcess11"/>
    <dgm:cxn modelId="{7F48C3E5-5A0B-2645-A025-3A6362806E1D}" type="presOf" srcId="{600519DC-D37D-7341-B432-0E0987696098}" destId="{365B6AA5-F61A-414C-AB2F-70BA3BEDB7A1}" srcOrd="0" destOrd="4" presId="urn:microsoft.com/office/officeart/2005/8/layout/hProcess11"/>
    <dgm:cxn modelId="{04AEA7E8-0886-C84D-A560-325978A7B0E7}" type="presOf" srcId="{3C6EB218-74BF-F844-9474-9BF5D15482B9}" destId="{926CC802-1828-C946-A008-8B47F484D942}" srcOrd="0" destOrd="1" presId="urn:microsoft.com/office/officeart/2005/8/layout/hProcess11"/>
    <dgm:cxn modelId="{FCFDE4E9-FE8F-C54F-BEB3-392BBB3FBDC0}" type="presOf" srcId="{3076B8A1-754B-5C42-9A39-A0CF4DF58EF4}" destId="{926CC802-1828-C946-A008-8B47F484D942}" srcOrd="0" destOrd="3" presId="urn:microsoft.com/office/officeart/2005/8/layout/hProcess11"/>
    <dgm:cxn modelId="{A3BC2FEB-052E-CF45-9549-8FBA4484DD48}" type="presOf" srcId="{24121E15-E655-E64C-9A0A-AEEDBE76851A}" destId="{926CC802-1828-C946-A008-8B47F484D942}" srcOrd="0" destOrd="5" presId="urn:microsoft.com/office/officeart/2005/8/layout/hProcess11"/>
    <dgm:cxn modelId="{6C8279FB-4CE9-814B-B175-176CEFD3D15B}" srcId="{A33BA8EE-8FF1-AA48-BD44-374C75DF19D8}" destId="{600519DC-D37D-7341-B432-0E0987696098}" srcOrd="3" destOrd="0" parTransId="{D590FAB7-A445-6148-9BA1-A8BF268FD082}" sibTransId="{2DBBFC6A-D014-1D40-BDA9-C5F48C2D6A4F}"/>
    <dgm:cxn modelId="{5AE5AEE0-DAC8-1B4D-AFE6-0019CBCBBCDC}" type="presParOf" srcId="{694030B0-595D-D545-9EDC-0EE9166DCD61}" destId="{70D6194C-5B3F-6B44-8175-A98EDFB6FDE4}" srcOrd="0" destOrd="0" presId="urn:microsoft.com/office/officeart/2005/8/layout/hProcess11"/>
    <dgm:cxn modelId="{872B5B49-8A03-DE4C-8788-F7E72EBC5090}" type="presParOf" srcId="{694030B0-595D-D545-9EDC-0EE9166DCD61}" destId="{925B0EBB-2704-5747-92F8-DCF89CFCC22B}" srcOrd="1" destOrd="0" presId="urn:microsoft.com/office/officeart/2005/8/layout/hProcess11"/>
    <dgm:cxn modelId="{5E665327-6FD4-3E46-9EA0-AE282EB67098}" type="presParOf" srcId="{925B0EBB-2704-5747-92F8-DCF89CFCC22B}" destId="{A3F3049F-6E98-4F42-A6C5-4FC4C5BF696A}" srcOrd="0" destOrd="0" presId="urn:microsoft.com/office/officeart/2005/8/layout/hProcess11"/>
    <dgm:cxn modelId="{2C91763B-9F60-3F46-A5AD-F5989A2461BF}" type="presParOf" srcId="{A3F3049F-6E98-4F42-A6C5-4FC4C5BF696A}" destId="{11FA9493-6A05-344C-A21F-5EB6FA3AF630}" srcOrd="0" destOrd="0" presId="urn:microsoft.com/office/officeart/2005/8/layout/hProcess11"/>
    <dgm:cxn modelId="{30A94DEE-C35C-944E-BA25-BB638D81C4A4}" type="presParOf" srcId="{A3F3049F-6E98-4F42-A6C5-4FC4C5BF696A}" destId="{0E7B9BE5-1BE6-DF4C-9305-0DC528DAF476}" srcOrd="1" destOrd="0" presId="urn:microsoft.com/office/officeart/2005/8/layout/hProcess11"/>
    <dgm:cxn modelId="{F89F7E72-7AC7-154A-A05D-622C6CA1BB9C}" type="presParOf" srcId="{A3F3049F-6E98-4F42-A6C5-4FC4C5BF696A}" destId="{4AFCA0FB-79FB-4544-9696-F5850F4EB97A}" srcOrd="2" destOrd="0" presId="urn:microsoft.com/office/officeart/2005/8/layout/hProcess11"/>
    <dgm:cxn modelId="{CCEBC33F-421C-A646-8F49-F0B3B44C9DA8}" type="presParOf" srcId="{925B0EBB-2704-5747-92F8-DCF89CFCC22B}" destId="{5E965DFB-F4AE-BC41-9D54-EF047A6322FF}" srcOrd="1" destOrd="0" presId="urn:microsoft.com/office/officeart/2005/8/layout/hProcess11"/>
    <dgm:cxn modelId="{634202FF-6ED2-9A4D-ABAD-D29628BB458D}" type="presParOf" srcId="{925B0EBB-2704-5747-92F8-DCF89CFCC22B}" destId="{D1CDC5FA-31D1-9C42-BFC1-F16CC1EED4AC}" srcOrd="2" destOrd="0" presId="urn:microsoft.com/office/officeart/2005/8/layout/hProcess11"/>
    <dgm:cxn modelId="{E8F63B5E-67BF-BA4E-8B6E-25AD05777D4F}" type="presParOf" srcId="{D1CDC5FA-31D1-9C42-BFC1-F16CC1EED4AC}" destId="{926CC802-1828-C946-A008-8B47F484D942}" srcOrd="0" destOrd="0" presId="urn:microsoft.com/office/officeart/2005/8/layout/hProcess11"/>
    <dgm:cxn modelId="{C161383A-76F1-5A49-8C2C-7BEB7F38409C}" type="presParOf" srcId="{D1CDC5FA-31D1-9C42-BFC1-F16CC1EED4AC}" destId="{969BBC4A-B3A5-C84C-930B-487E6CFE3FF1}" srcOrd="1" destOrd="0" presId="urn:microsoft.com/office/officeart/2005/8/layout/hProcess11"/>
    <dgm:cxn modelId="{1900F5EC-3C08-664C-B3FF-A2E2140ABA62}" type="presParOf" srcId="{D1CDC5FA-31D1-9C42-BFC1-F16CC1EED4AC}" destId="{ED02F441-3FFF-6B42-927B-86888440860F}" srcOrd="2" destOrd="0" presId="urn:microsoft.com/office/officeart/2005/8/layout/hProcess11"/>
    <dgm:cxn modelId="{57413827-E10E-1244-98C1-E780533D2048}" type="presParOf" srcId="{925B0EBB-2704-5747-92F8-DCF89CFCC22B}" destId="{3BEAAA43-18E4-C24F-B0D8-952E4CF9E6B7}" srcOrd="3" destOrd="0" presId="urn:microsoft.com/office/officeart/2005/8/layout/hProcess11"/>
    <dgm:cxn modelId="{D1F6485F-13E0-A543-8B62-092875CA4950}" type="presParOf" srcId="{925B0EBB-2704-5747-92F8-DCF89CFCC22B}" destId="{8D55FF6D-839D-0F42-9053-233A961A096E}" srcOrd="4" destOrd="0" presId="urn:microsoft.com/office/officeart/2005/8/layout/hProcess11"/>
    <dgm:cxn modelId="{926A47F2-2CCD-6A46-9D71-278CD4ACF373}" type="presParOf" srcId="{8D55FF6D-839D-0F42-9053-233A961A096E}" destId="{365B6AA5-F61A-414C-AB2F-70BA3BEDB7A1}" srcOrd="0" destOrd="0" presId="urn:microsoft.com/office/officeart/2005/8/layout/hProcess11"/>
    <dgm:cxn modelId="{0F9E600C-615D-5346-A228-16DCCFC83979}" type="presParOf" srcId="{8D55FF6D-839D-0F42-9053-233A961A096E}" destId="{19837D98-B0B4-B548-BA6A-8299D267B4E5}" srcOrd="1" destOrd="0" presId="urn:microsoft.com/office/officeart/2005/8/layout/hProcess11"/>
    <dgm:cxn modelId="{6C82543E-236F-374A-A8D4-CB809F4AE47E}" type="presParOf" srcId="{8D55FF6D-839D-0F42-9053-233A961A096E}" destId="{4C10F9D6-A352-8246-BD99-FA8606D7CF9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3374C7C-941D-1D45-8063-872D12CD30BF}" type="doc">
      <dgm:prSet loTypeId="urn:microsoft.com/office/officeart/2005/8/layout/cycle3" loCatId="relationship" qsTypeId="urn:microsoft.com/office/officeart/2005/8/quickstyle/simple1" qsCatId="simple" csTypeId="urn:microsoft.com/office/officeart/2005/8/colors/colorful1" csCatId="colorful" phldr="1"/>
      <dgm:spPr/>
      <dgm:t>
        <a:bodyPr/>
        <a:lstStyle/>
        <a:p>
          <a:endParaRPr lang="fr-FR"/>
        </a:p>
      </dgm:t>
    </dgm:pt>
    <dgm:pt modelId="{BA5DC647-FD35-5D49-87D5-98880CFA9D72}">
      <dgm:prSet phldrT="[Texte]" custT="1"/>
      <dgm:spPr/>
      <dgm:t>
        <a:bodyPr/>
        <a:lstStyle/>
        <a:p>
          <a:r>
            <a:rPr lang="fr-FR" sz="1400" b="1" dirty="0">
              <a:latin typeface="Marianne" panose="02000000000000000000" pitchFamily="2" charset="0"/>
            </a:rPr>
            <a:t>Lien avec la compétences 1.0</a:t>
          </a:r>
          <a:br>
            <a:rPr lang="fr-FR" sz="1400" b="1" dirty="0">
              <a:latin typeface="Marianne" panose="02000000000000000000" pitchFamily="2" charset="0"/>
            </a:rPr>
          </a:br>
          <a:r>
            <a:rPr lang="fr-FR" sz="1400" dirty="0">
              <a:latin typeface="Marianne" panose="02000000000000000000" pitchFamily="2" charset="0"/>
            </a:rPr>
            <a:t>Adopter une posture professionnelle adaptée*</a:t>
          </a:r>
          <a:endParaRPr lang="fr-FR" sz="1400" b="1" dirty="0">
            <a:latin typeface="Marianne" panose="02000000000000000000" pitchFamily="2" charset="0"/>
          </a:endParaRPr>
        </a:p>
      </dgm:t>
    </dgm:pt>
    <dgm:pt modelId="{FE3B3F97-496F-F54B-9892-4774A3C4A278}" type="parTrans" cxnId="{9073DA3D-70D2-3A46-8F77-8FD7E2F48159}">
      <dgm:prSet/>
      <dgm:spPr/>
      <dgm:t>
        <a:bodyPr/>
        <a:lstStyle/>
        <a:p>
          <a:endParaRPr lang="fr-FR"/>
        </a:p>
      </dgm:t>
    </dgm:pt>
    <dgm:pt modelId="{478AD7B7-DAC3-9B40-B3E6-F68DD4BA29A7}" type="sibTrans" cxnId="{9073DA3D-70D2-3A46-8F77-8FD7E2F48159}">
      <dgm:prSet/>
      <dgm:spPr/>
      <dgm:t>
        <a:bodyPr/>
        <a:lstStyle/>
        <a:p>
          <a:endParaRPr lang="fr-FR"/>
        </a:p>
      </dgm:t>
    </dgm:pt>
    <dgm:pt modelId="{A33BA8EE-8FF1-AA48-BD44-374C75DF19D8}">
      <dgm:prSet phldrT="[Texte]" custT="1"/>
      <dgm:spPr/>
      <dgm:t>
        <a:bodyPr/>
        <a:lstStyle/>
        <a:p>
          <a:r>
            <a:rPr lang="fr-FR" sz="900" b="0" dirty="0">
              <a:solidFill>
                <a:schemeClr val="tx1"/>
              </a:solidFill>
              <a:latin typeface="Marianne" panose="02000000000000000000" pitchFamily="2" charset="0"/>
            </a:rPr>
            <a:t>Attitude réflexive sur sa pratique, prise de distance</a:t>
          </a:r>
        </a:p>
        <a:p>
          <a:pPr>
            <a:buFont typeface="Arial" panose="020B0604020202020204" pitchFamily="34" charset="0"/>
            <a:buChar char="•"/>
          </a:pPr>
          <a:r>
            <a:rPr lang="fr-FR" sz="900" b="0" dirty="0">
              <a:solidFill>
                <a:schemeClr val="tx1"/>
              </a:solidFill>
              <a:latin typeface="Marianne" panose="02000000000000000000" pitchFamily="2" charset="0"/>
            </a:rPr>
            <a:t>Réajustement des pratiques en tenant compte du contexte de travail </a:t>
          </a:r>
        </a:p>
        <a:p>
          <a:pPr>
            <a:buFont typeface="Arial" panose="020B0604020202020204" pitchFamily="34" charset="0"/>
            <a:buChar char="•"/>
          </a:pPr>
          <a:r>
            <a:rPr lang="fr-FR" sz="900" b="0" dirty="0">
              <a:solidFill>
                <a:schemeClr val="tx1"/>
              </a:solidFill>
              <a:latin typeface="Marianne" panose="02000000000000000000" pitchFamily="2" charset="0"/>
            </a:rPr>
            <a:t>Prise en compte de la situation et des interlocuteurs </a:t>
          </a:r>
        </a:p>
        <a:p>
          <a:pPr>
            <a:buFont typeface="Arial" panose="020B0604020202020204" pitchFamily="34" charset="0"/>
            <a:buChar char="•"/>
          </a:pPr>
          <a:r>
            <a:rPr lang="fr-FR" sz="900" b="0" dirty="0">
              <a:solidFill>
                <a:schemeClr val="tx1"/>
              </a:solidFill>
              <a:latin typeface="Marianne" panose="02000000000000000000" pitchFamily="2" charset="0"/>
            </a:rPr>
            <a:t>Respect des valeurs de l’autre</a:t>
          </a:r>
          <a:endParaRPr lang="fr-FR" sz="900" b="1" dirty="0">
            <a:latin typeface="Marianne" panose="02000000000000000000" pitchFamily="2" charset="0"/>
          </a:endParaRPr>
        </a:p>
      </dgm:t>
    </dgm:pt>
    <dgm:pt modelId="{6F2EB93D-A26F-1540-9B45-87CE81923714}" type="parTrans" cxnId="{45185D47-43A9-9C4A-9C50-B45E07043A65}">
      <dgm:prSet/>
      <dgm:spPr/>
      <dgm:t>
        <a:bodyPr/>
        <a:lstStyle/>
        <a:p>
          <a:endParaRPr lang="fr-FR"/>
        </a:p>
      </dgm:t>
    </dgm:pt>
    <dgm:pt modelId="{C21B278A-C804-5A4A-9826-978EB5225665}" type="sibTrans" cxnId="{45185D47-43A9-9C4A-9C50-B45E07043A65}">
      <dgm:prSet/>
      <dgm:spPr/>
      <dgm:t>
        <a:bodyPr/>
        <a:lstStyle/>
        <a:p>
          <a:endParaRPr lang="fr-FR"/>
        </a:p>
      </dgm:t>
    </dgm:pt>
    <dgm:pt modelId="{6C08FEEE-8529-0241-A20F-D0F6A9246CE5}">
      <dgm:prSet custT="1"/>
      <dgm:spPr/>
      <dgm:t>
        <a:bodyPr/>
        <a:lstStyle/>
        <a:p>
          <a:r>
            <a:rPr lang="fr-FR" sz="1800" b="1" dirty="0">
              <a:latin typeface="Marianne" panose="02000000000000000000" pitchFamily="2" charset="0"/>
            </a:rPr>
            <a:t>LES ATTENDUS DU SECTEUR PROFESSIONNEL DU BCP ASSP</a:t>
          </a:r>
        </a:p>
      </dgm:t>
    </dgm:pt>
    <dgm:pt modelId="{3D8A5308-7D55-7449-953E-00E4E9695BA5}" type="parTrans" cxnId="{120DCFC3-A120-EB49-8BB5-D0BAE7B9D08B}">
      <dgm:prSet/>
      <dgm:spPr/>
      <dgm:t>
        <a:bodyPr/>
        <a:lstStyle/>
        <a:p>
          <a:endParaRPr lang="fr-FR"/>
        </a:p>
      </dgm:t>
    </dgm:pt>
    <dgm:pt modelId="{715925D0-A6C4-0449-9E43-35E3F3521675}" type="sibTrans" cxnId="{120DCFC3-A120-EB49-8BB5-D0BAE7B9D08B}">
      <dgm:prSet/>
      <dgm:spPr/>
      <dgm:t>
        <a:bodyPr/>
        <a:lstStyle/>
        <a:p>
          <a:endParaRPr lang="fr-FR"/>
        </a:p>
      </dgm:t>
    </dgm:pt>
    <dgm:pt modelId="{D797FBE8-3EA9-A74E-BAD6-850C27E288C3}">
      <dgm:prSet phldrT="[Texte]" custT="1"/>
      <dgm:spPr/>
      <dgm:t>
        <a:bodyPr/>
        <a:lstStyle/>
        <a:p>
          <a:r>
            <a:rPr lang="fr-FR" sz="1400" b="1" dirty="0"/>
            <a:t>Lien avec les compétences professionnelles attendues dans le référentiel (protocoles, procédures, communication) </a:t>
          </a:r>
          <a:endParaRPr lang="fr-FR" sz="1400" b="1" dirty="0">
            <a:latin typeface="Marianne" panose="02000000000000000000" pitchFamily="2" charset="0"/>
          </a:endParaRPr>
        </a:p>
      </dgm:t>
    </dgm:pt>
    <dgm:pt modelId="{0585BCDC-68A0-5941-AF59-6F3BEC120096}" type="parTrans" cxnId="{A86CEB4F-7CD3-E049-A907-1067F6D42B3F}">
      <dgm:prSet/>
      <dgm:spPr/>
      <dgm:t>
        <a:bodyPr/>
        <a:lstStyle/>
        <a:p>
          <a:endParaRPr lang="fr-FR"/>
        </a:p>
      </dgm:t>
    </dgm:pt>
    <dgm:pt modelId="{5CD8526C-97AA-5D4B-936F-726ED4A84488}" type="sibTrans" cxnId="{A86CEB4F-7CD3-E049-A907-1067F6D42B3F}">
      <dgm:prSet/>
      <dgm:spPr/>
      <dgm:t>
        <a:bodyPr/>
        <a:lstStyle/>
        <a:p>
          <a:endParaRPr lang="fr-FR"/>
        </a:p>
      </dgm:t>
    </dgm:pt>
    <dgm:pt modelId="{37DB145A-2A0E-B945-AB20-50711D61E12F}">
      <dgm:prSet phldrT="[Texte]" custT="1"/>
      <dgm:spPr/>
      <dgm:t>
        <a:bodyPr/>
        <a:lstStyle/>
        <a:p>
          <a:pPr>
            <a:buFont typeface="Arial" panose="020B0604020202020204" pitchFamily="34" charset="0"/>
            <a:buChar char="•"/>
          </a:pPr>
          <a:r>
            <a:rPr lang="fr-FR" sz="900" b="0" dirty="0">
              <a:solidFill>
                <a:schemeClr val="tx1"/>
              </a:solidFill>
              <a:latin typeface="Marianne" panose="02000000000000000000" pitchFamily="2" charset="0"/>
            </a:rPr>
            <a:t>Respect des règles éthiques</a:t>
          </a:r>
        </a:p>
        <a:p>
          <a:pPr>
            <a:buFont typeface="Arial" panose="020B0604020202020204" pitchFamily="34" charset="0"/>
            <a:buChar char="•"/>
          </a:pPr>
          <a:r>
            <a:rPr lang="fr-FR" sz="900" b="0" dirty="0">
              <a:solidFill>
                <a:schemeClr val="tx1"/>
              </a:solidFill>
              <a:latin typeface="Marianne" panose="02000000000000000000" pitchFamily="2" charset="0"/>
            </a:rPr>
            <a:t>Utilisation raisonnée des réseaux sociaux</a:t>
          </a:r>
          <a:br>
            <a:rPr lang="fr-FR" sz="900" b="0" dirty="0">
              <a:solidFill>
                <a:schemeClr val="tx1"/>
              </a:solidFill>
              <a:latin typeface="Marianne" panose="02000000000000000000" pitchFamily="2" charset="0"/>
            </a:rPr>
          </a:br>
          <a:r>
            <a:rPr lang="fr-FR" sz="900" b="0" dirty="0">
              <a:solidFill>
                <a:schemeClr val="tx1"/>
              </a:solidFill>
              <a:latin typeface="Marianne" panose="02000000000000000000" pitchFamily="2" charset="0"/>
            </a:rPr>
            <a:t>Respect de l’e-réputation </a:t>
          </a:r>
        </a:p>
        <a:p>
          <a:pPr>
            <a:buFont typeface="Arial" panose="020B0604020202020204" pitchFamily="34" charset="0"/>
            <a:buChar char="•"/>
          </a:pPr>
          <a:r>
            <a:rPr lang="fr-FR" sz="900" b="0" dirty="0">
              <a:solidFill>
                <a:schemeClr val="tx1"/>
              </a:solidFill>
              <a:latin typeface="Marianne" panose="02000000000000000000" pitchFamily="2" charset="0"/>
            </a:rPr>
            <a:t>Respect de la confidentialité</a:t>
          </a:r>
          <a:endParaRPr lang="fr-FR" sz="900" b="1" dirty="0">
            <a:latin typeface="Marianne" panose="02000000000000000000" pitchFamily="2" charset="0"/>
          </a:endParaRPr>
        </a:p>
      </dgm:t>
    </dgm:pt>
    <dgm:pt modelId="{FF69C6F8-6D69-3B4D-A3DE-AA06C3F5292B}" type="parTrans" cxnId="{5A7FD460-6D27-9C44-B335-6927E8AABDE7}">
      <dgm:prSet/>
      <dgm:spPr/>
      <dgm:t>
        <a:bodyPr/>
        <a:lstStyle/>
        <a:p>
          <a:endParaRPr lang="fr-FR"/>
        </a:p>
      </dgm:t>
    </dgm:pt>
    <dgm:pt modelId="{65040B58-62F5-4241-A747-29BDBEDC531B}" type="sibTrans" cxnId="{5A7FD460-6D27-9C44-B335-6927E8AABDE7}">
      <dgm:prSet/>
      <dgm:spPr/>
      <dgm:t>
        <a:bodyPr/>
        <a:lstStyle/>
        <a:p>
          <a:endParaRPr lang="fr-FR"/>
        </a:p>
      </dgm:t>
    </dgm:pt>
    <dgm:pt modelId="{4CE59F19-C864-334A-AF36-FF23417329B3}">
      <dgm:prSet phldrT="[Texte]" custT="1"/>
      <dgm:spPr/>
      <dgm:t>
        <a:bodyPr/>
        <a:lstStyle/>
        <a:p>
          <a:pPr>
            <a:buFont typeface="Arial" panose="020B0604020202020204" pitchFamily="34" charset="0"/>
            <a:buChar char="•"/>
          </a:pPr>
          <a:r>
            <a:rPr lang="fr-FR" sz="900" b="0" dirty="0">
              <a:solidFill>
                <a:schemeClr val="tx1"/>
              </a:solidFill>
              <a:latin typeface="Marianne" panose="02000000000000000000" pitchFamily="2" charset="0"/>
            </a:rPr>
            <a:t>Réalisation des actions dans  une démarche constante de bientraitance</a:t>
          </a:r>
        </a:p>
        <a:p>
          <a:pPr>
            <a:buFont typeface="Arial" panose="020B0604020202020204" pitchFamily="34" charset="0"/>
            <a:buChar char="•"/>
          </a:pPr>
          <a:r>
            <a:rPr lang="fr-FR" sz="900" b="0" dirty="0">
              <a:solidFill>
                <a:schemeClr val="tx1"/>
              </a:solidFill>
              <a:latin typeface="Marianne" panose="02000000000000000000" pitchFamily="2" charset="0"/>
            </a:rPr>
            <a:t>Capacité à identifier et à gérer ses émotions </a:t>
          </a:r>
        </a:p>
        <a:p>
          <a:pPr>
            <a:buFont typeface="Arial" panose="020B0604020202020204" pitchFamily="34" charset="0"/>
            <a:buChar char="•"/>
          </a:pPr>
          <a:r>
            <a:rPr lang="fr-FR" sz="900" b="0" dirty="0">
              <a:solidFill>
                <a:schemeClr val="tx1"/>
              </a:solidFill>
              <a:latin typeface="Marianne" panose="02000000000000000000" pitchFamily="2" charset="0"/>
            </a:rPr>
            <a:t>Adaptabilité aux situations complexes</a:t>
          </a:r>
        </a:p>
        <a:p>
          <a:pPr>
            <a:buFont typeface="Arial" panose="020B0604020202020204" pitchFamily="34" charset="0"/>
            <a:buChar char="•"/>
          </a:pPr>
          <a:r>
            <a:rPr lang="fr-FR" sz="900" b="0" dirty="0">
              <a:solidFill>
                <a:schemeClr val="tx1"/>
              </a:solidFill>
              <a:latin typeface="Marianne" panose="02000000000000000000" pitchFamily="2" charset="0"/>
            </a:rPr>
            <a:t>Respect de ses limites de compétences, de son champ d’intervention</a:t>
          </a:r>
          <a:endParaRPr lang="fr-FR" sz="900" b="1" dirty="0">
            <a:latin typeface="Marianne" panose="02000000000000000000" pitchFamily="2" charset="0"/>
          </a:endParaRPr>
        </a:p>
      </dgm:t>
    </dgm:pt>
    <dgm:pt modelId="{DE3BDB4A-08CC-FA4D-8074-7A6714483B07}" type="parTrans" cxnId="{05F4E8D2-6C84-DC4F-9F67-5BBE4D6BC119}">
      <dgm:prSet/>
      <dgm:spPr/>
      <dgm:t>
        <a:bodyPr/>
        <a:lstStyle/>
        <a:p>
          <a:endParaRPr lang="fr-FR"/>
        </a:p>
      </dgm:t>
    </dgm:pt>
    <dgm:pt modelId="{ECD9C95C-4411-1A40-8D68-1BB9D15E989C}" type="sibTrans" cxnId="{05F4E8D2-6C84-DC4F-9F67-5BBE4D6BC119}">
      <dgm:prSet/>
      <dgm:spPr/>
      <dgm:t>
        <a:bodyPr/>
        <a:lstStyle/>
        <a:p>
          <a:endParaRPr lang="fr-FR"/>
        </a:p>
      </dgm:t>
    </dgm:pt>
    <dgm:pt modelId="{6C965BAC-1DD6-7B4D-9012-FDD8D7B2AA9D}" type="pres">
      <dgm:prSet presAssocID="{73374C7C-941D-1D45-8063-872D12CD30BF}" presName="Name0" presStyleCnt="0">
        <dgm:presLayoutVars>
          <dgm:dir/>
          <dgm:resizeHandles val="exact"/>
        </dgm:presLayoutVars>
      </dgm:prSet>
      <dgm:spPr/>
    </dgm:pt>
    <dgm:pt modelId="{BB6E8F20-D43B-E448-9649-F65D04B7B418}" type="pres">
      <dgm:prSet presAssocID="{73374C7C-941D-1D45-8063-872D12CD30BF}" presName="cycle" presStyleCnt="0"/>
      <dgm:spPr/>
    </dgm:pt>
    <dgm:pt modelId="{CE951785-CD39-2841-A9D5-E3B231C337B5}" type="pres">
      <dgm:prSet presAssocID="{6C08FEEE-8529-0241-A20F-D0F6A9246CE5}" presName="nodeFirstNode" presStyleLbl="node1" presStyleIdx="0" presStyleCnt="6">
        <dgm:presLayoutVars>
          <dgm:bulletEnabled val="1"/>
        </dgm:presLayoutVars>
      </dgm:prSet>
      <dgm:spPr/>
    </dgm:pt>
    <dgm:pt modelId="{10F7CCBE-E7E1-6945-984D-1BAA938F0E15}" type="pres">
      <dgm:prSet presAssocID="{715925D0-A6C4-0449-9E43-35E3F3521675}" presName="sibTransFirstNode" presStyleLbl="bgShp" presStyleIdx="0" presStyleCnt="1"/>
      <dgm:spPr/>
    </dgm:pt>
    <dgm:pt modelId="{3DFAB94E-1034-454C-9DBF-3323A2A7640F}" type="pres">
      <dgm:prSet presAssocID="{BA5DC647-FD35-5D49-87D5-98880CFA9D72}" presName="nodeFollowingNodes" presStyleLbl="node1" presStyleIdx="1" presStyleCnt="6">
        <dgm:presLayoutVars>
          <dgm:bulletEnabled val="1"/>
        </dgm:presLayoutVars>
      </dgm:prSet>
      <dgm:spPr/>
    </dgm:pt>
    <dgm:pt modelId="{BE0E3E36-0C16-484B-A569-5E7EB417C243}" type="pres">
      <dgm:prSet presAssocID="{A33BA8EE-8FF1-AA48-BD44-374C75DF19D8}" presName="nodeFollowingNodes" presStyleLbl="node1" presStyleIdx="2" presStyleCnt="6">
        <dgm:presLayoutVars>
          <dgm:bulletEnabled val="1"/>
        </dgm:presLayoutVars>
      </dgm:prSet>
      <dgm:spPr/>
    </dgm:pt>
    <dgm:pt modelId="{0D9F27A9-A4E5-2847-8BDF-A08604EBD343}" type="pres">
      <dgm:prSet presAssocID="{37DB145A-2A0E-B945-AB20-50711D61E12F}" presName="nodeFollowingNodes" presStyleLbl="node1" presStyleIdx="3" presStyleCnt="6">
        <dgm:presLayoutVars>
          <dgm:bulletEnabled val="1"/>
        </dgm:presLayoutVars>
      </dgm:prSet>
      <dgm:spPr/>
    </dgm:pt>
    <dgm:pt modelId="{D5A22289-72BB-3E47-9A1A-6425BE292561}" type="pres">
      <dgm:prSet presAssocID="{4CE59F19-C864-334A-AF36-FF23417329B3}" presName="nodeFollowingNodes" presStyleLbl="node1" presStyleIdx="4" presStyleCnt="6">
        <dgm:presLayoutVars>
          <dgm:bulletEnabled val="1"/>
        </dgm:presLayoutVars>
      </dgm:prSet>
      <dgm:spPr/>
    </dgm:pt>
    <dgm:pt modelId="{BE848C7F-AF13-C34C-8BD1-6822EFDF0CBF}" type="pres">
      <dgm:prSet presAssocID="{D797FBE8-3EA9-A74E-BAD6-850C27E288C3}" presName="nodeFollowingNodes" presStyleLbl="node1" presStyleIdx="5" presStyleCnt="6">
        <dgm:presLayoutVars>
          <dgm:bulletEnabled val="1"/>
        </dgm:presLayoutVars>
      </dgm:prSet>
      <dgm:spPr/>
    </dgm:pt>
  </dgm:ptLst>
  <dgm:cxnLst>
    <dgm:cxn modelId="{418BFF0B-84A3-4A4B-B364-A1A219F3603B}" type="presOf" srcId="{4CE59F19-C864-334A-AF36-FF23417329B3}" destId="{D5A22289-72BB-3E47-9A1A-6425BE292561}" srcOrd="0" destOrd="0" presId="urn:microsoft.com/office/officeart/2005/8/layout/cycle3"/>
    <dgm:cxn modelId="{48456E25-E565-AF4F-9D20-C6B26CA95ED6}" type="presOf" srcId="{6C08FEEE-8529-0241-A20F-D0F6A9246CE5}" destId="{CE951785-CD39-2841-A9D5-E3B231C337B5}" srcOrd="0" destOrd="0" presId="urn:microsoft.com/office/officeart/2005/8/layout/cycle3"/>
    <dgm:cxn modelId="{9073DA3D-70D2-3A46-8F77-8FD7E2F48159}" srcId="{73374C7C-941D-1D45-8063-872D12CD30BF}" destId="{BA5DC647-FD35-5D49-87D5-98880CFA9D72}" srcOrd="1" destOrd="0" parTransId="{FE3B3F97-496F-F54B-9892-4774A3C4A278}" sibTransId="{478AD7B7-DAC3-9B40-B3E6-F68DD4BA29A7}"/>
    <dgm:cxn modelId="{45185D47-43A9-9C4A-9C50-B45E07043A65}" srcId="{73374C7C-941D-1D45-8063-872D12CD30BF}" destId="{A33BA8EE-8FF1-AA48-BD44-374C75DF19D8}" srcOrd="2" destOrd="0" parTransId="{6F2EB93D-A26F-1540-9B45-87CE81923714}" sibTransId="{C21B278A-C804-5A4A-9826-978EB5225665}"/>
    <dgm:cxn modelId="{A86CEB4F-7CD3-E049-A907-1067F6D42B3F}" srcId="{73374C7C-941D-1D45-8063-872D12CD30BF}" destId="{D797FBE8-3EA9-A74E-BAD6-850C27E288C3}" srcOrd="5" destOrd="0" parTransId="{0585BCDC-68A0-5941-AF59-6F3BEC120096}" sibTransId="{5CD8526C-97AA-5D4B-936F-726ED4A84488}"/>
    <dgm:cxn modelId="{E4CD3554-3199-154A-8B74-8FADE58E3C45}" type="presOf" srcId="{37DB145A-2A0E-B945-AB20-50711D61E12F}" destId="{0D9F27A9-A4E5-2847-8BDF-A08604EBD343}" srcOrd="0" destOrd="0" presId="urn:microsoft.com/office/officeart/2005/8/layout/cycle3"/>
    <dgm:cxn modelId="{5A7FD460-6D27-9C44-B335-6927E8AABDE7}" srcId="{73374C7C-941D-1D45-8063-872D12CD30BF}" destId="{37DB145A-2A0E-B945-AB20-50711D61E12F}" srcOrd="3" destOrd="0" parTransId="{FF69C6F8-6D69-3B4D-A3DE-AA06C3F5292B}" sibTransId="{65040B58-62F5-4241-A747-29BDBEDC531B}"/>
    <dgm:cxn modelId="{1227BA6E-9592-DF42-8B9E-1681B47F9470}" type="presOf" srcId="{73374C7C-941D-1D45-8063-872D12CD30BF}" destId="{6C965BAC-1DD6-7B4D-9012-FDD8D7B2AA9D}" srcOrd="0" destOrd="0" presId="urn:microsoft.com/office/officeart/2005/8/layout/cycle3"/>
    <dgm:cxn modelId="{3F8BD782-40DE-9C4F-91EF-07D733F66273}" type="presOf" srcId="{BA5DC647-FD35-5D49-87D5-98880CFA9D72}" destId="{3DFAB94E-1034-454C-9DBF-3323A2A7640F}" srcOrd="0" destOrd="0" presId="urn:microsoft.com/office/officeart/2005/8/layout/cycle3"/>
    <dgm:cxn modelId="{00EBD096-59CB-A843-8DF3-8EF53AE8B710}" type="presOf" srcId="{715925D0-A6C4-0449-9E43-35E3F3521675}" destId="{10F7CCBE-E7E1-6945-984D-1BAA938F0E15}" srcOrd="0" destOrd="0" presId="urn:microsoft.com/office/officeart/2005/8/layout/cycle3"/>
    <dgm:cxn modelId="{24048AA6-39FF-A14B-8F76-AB3C7A76DE76}" type="presOf" srcId="{A33BA8EE-8FF1-AA48-BD44-374C75DF19D8}" destId="{BE0E3E36-0C16-484B-A569-5E7EB417C243}" srcOrd="0" destOrd="0" presId="urn:microsoft.com/office/officeart/2005/8/layout/cycle3"/>
    <dgm:cxn modelId="{41DCDEBC-6C60-3041-95C9-7578DE79BB41}" type="presOf" srcId="{D797FBE8-3EA9-A74E-BAD6-850C27E288C3}" destId="{BE848C7F-AF13-C34C-8BD1-6822EFDF0CBF}" srcOrd="0" destOrd="0" presId="urn:microsoft.com/office/officeart/2005/8/layout/cycle3"/>
    <dgm:cxn modelId="{120DCFC3-A120-EB49-8BB5-D0BAE7B9D08B}" srcId="{73374C7C-941D-1D45-8063-872D12CD30BF}" destId="{6C08FEEE-8529-0241-A20F-D0F6A9246CE5}" srcOrd="0" destOrd="0" parTransId="{3D8A5308-7D55-7449-953E-00E4E9695BA5}" sibTransId="{715925D0-A6C4-0449-9E43-35E3F3521675}"/>
    <dgm:cxn modelId="{05F4E8D2-6C84-DC4F-9F67-5BBE4D6BC119}" srcId="{73374C7C-941D-1D45-8063-872D12CD30BF}" destId="{4CE59F19-C864-334A-AF36-FF23417329B3}" srcOrd="4" destOrd="0" parTransId="{DE3BDB4A-08CC-FA4D-8074-7A6714483B07}" sibTransId="{ECD9C95C-4411-1A40-8D68-1BB9D15E989C}"/>
    <dgm:cxn modelId="{FD66A9DA-3880-4646-90DA-9BB83BDB849E}" type="presParOf" srcId="{6C965BAC-1DD6-7B4D-9012-FDD8D7B2AA9D}" destId="{BB6E8F20-D43B-E448-9649-F65D04B7B418}" srcOrd="0" destOrd="0" presId="urn:microsoft.com/office/officeart/2005/8/layout/cycle3"/>
    <dgm:cxn modelId="{95A720CB-F544-C647-A2BB-DC78E21BF22D}" type="presParOf" srcId="{BB6E8F20-D43B-E448-9649-F65D04B7B418}" destId="{CE951785-CD39-2841-A9D5-E3B231C337B5}" srcOrd="0" destOrd="0" presId="urn:microsoft.com/office/officeart/2005/8/layout/cycle3"/>
    <dgm:cxn modelId="{CAEBD9A3-4652-EE4D-BB44-673FA2A50778}" type="presParOf" srcId="{BB6E8F20-D43B-E448-9649-F65D04B7B418}" destId="{10F7CCBE-E7E1-6945-984D-1BAA938F0E15}" srcOrd="1" destOrd="0" presId="urn:microsoft.com/office/officeart/2005/8/layout/cycle3"/>
    <dgm:cxn modelId="{7E638903-8BED-8E45-AAE7-3D699CE08323}" type="presParOf" srcId="{BB6E8F20-D43B-E448-9649-F65D04B7B418}" destId="{3DFAB94E-1034-454C-9DBF-3323A2A7640F}" srcOrd="2" destOrd="0" presId="urn:microsoft.com/office/officeart/2005/8/layout/cycle3"/>
    <dgm:cxn modelId="{055CFDA4-EA29-8241-9AEA-9259455A76F9}" type="presParOf" srcId="{BB6E8F20-D43B-E448-9649-F65D04B7B418}" destId="{BE0E3E36-0C16-484B-A569-5E7EB417C243}" srcOrd="3" destOrd="0" presId="urn:microsoft.com/office/officeart/2005/8/layout/cycle3"/>
    <dgm:cxn modelId="{744B9F74-B539-D748-B779-43C12BEB88F9}" type="presParOf" srcId="{BB6E8F20-D43B-E448-9649-F65D04B7B418}" destId="{0D9F27A9-A4E5-2847-8BDF-A08604EBD343}" srcOrd="4" destOrd="0" presId="urn:microsoft.com/office/officeart/2005/8/layout/cycle3"/>
    <dgm:cxn modelId="{5F359B44-9C88-C748-8938-43F3776DE509}" type="presParOf" srcId="{BB6E8F20-D43B-E448-9649-F65D04B7B418}" destId="{D5A22289-72BB-3E47-9A1A-6425BE292561}" srcOrd="5" destOrd="0" presId="urn:microsoft.com/office/officeart/2005/8/layout/cycle3"/>
    <dgm:cxn modelId="{5BF4FEBF-B836-3948-98BA-08B9C982BFF8}" type="presParOf" srcId="{BB6E8F20-D43B-E448-9649-F65D04B7B418}" destId="{BE848C7F-AF13-C34C-8BD1-6822EFDF0CBF}"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D32F0A3-6512-1448-BC6C-270F641E31AE}" type="doc">
      <dgm:prSet loTypeId="urn:microsoft.com/office/officeart/2005/8/layout/bProcess2" loCatId="relationship" qsTypeId="urn:microsoft.com/office/officeart/2005/8/quickstyle/simple1" qsCatId="simple" csTypeId="urn:microsoft.com/office/officeart/2005/8/colors/colorful1" csCatId="colorful" phldr="1"/>
      <dgm:spPr/>
      <dgm:t>
        <a:bodyPr/>
        <a:lstStyle/>
        <a:p>
          <a:endParaRPr lang="fr-FR"/>
        </a:p>
      </dgm:t>
    </dgm:pt>
    <dgm:pt modelId="{BA005B80-EDCF-E344-B5DB-46B13189E96A}">
      <dgm:prSet custT="1"/>
      <dgm:spPr/>
      <dgm:t>
        <a:bodyPr/>
        <a:lstStyle/>
        <a:p>
          <a:r>
            <a:rPr lang="fr-FR" sz="1800" b="1" dirty="0">
              <a:latin typeface="Marianne" panose="02000000000000000000" pitchFamily="2" charset="0"/>
            </a:rPr>
            <a:t>LES ENJEUX DES PFMP</a:t>
          </a:r>
          <a:endParaRPr lang="fr-FR" sz="1800" dirty="0">
            <a:latin typeface="Marianne" panose="02000000000000000000" pitchFamily="2" charset="0"/>
          </a:endParaRPr>
        </a:p>
      </dgm:t>
    </dgm:pt>
    <dgm:pt modelId="{4D8C6B73-A3D8-0A4B-9961-D0454F412E54}" type="parTrans" cxnId="{DB2024F2-3C8F-704D-AE60-E40206823C3C}">
      <dgm:prSet/>
      <dgm:spPr/>
      <dgm:t>
        <a:bodyPr/>
        <a:lstStyle/>
        <a:p>
          <a:endParaRPr lang="fr-FR"/>
        </a:p>
      </dgm:t>
    </dgm:pt>
    <dgm:pt modelId="{F7F12A4C-6D0F-1D41-8781-A3A811F83C6C}" type="sibTrans" cxnId="{DB2024F2-3C8F-704D-AE60-E40206823C3C}">
      <dgm:prSet/>
      <dgm:spPr/>
      <dgm:t>
        <a:bodyPr/>
        <a:lstStyle/>
        <a:p>
          <a:endParaRPr lang="fr-FR"/>
        </a:p>
      </dgm:t>
    </dgm:pt>
    <dgm:pt modelId="{D89CCD86-DF66-2D47-85E4-0F8B7561B38F}">
      <dgm:prSet custT="1"/>
      <dgm:spPr/>
      <dgm:t>
        <a:bodyPr/>
        <a:lstStyle/>
        <a:p>
          <a:r>
            <a:rPr lang="fr-FR" sz="1200" b="1" dirty="0">
              <a:latin typeface="Marianne" panose="02000000000000000000" pitchFamily="2" charset="0"/>
            </a:rPr>
            <a:t>Travailler sur des situations réelles difficilement simulables au lycée</a:t>
          </a:r>
          <a:endParaRPr lang="fr-FR" sz="1200" dirty="0">
            <a:latin typeface="Marianne" panose="02000000000000000000" pitchFamily="2" charset="0"/>
          </a:endParaRPr>
        </a:p>
      </dgm:t>
    </dgm:pt>
    <dgm:pt modelId="{A092DECF-0352-504D-B2D9-DB697D98D6E5}" type="parTrans" cxnId="{8EDD153B-D569-6745-AE44-B429673E3E9B}">
      <dgm:prSet/>
      <dgm:spPr/>
      <dgm:t>
        <a:bodyPr/>
        <a:lstStyle/>
        <a:p>
          <a:endParaRPr lang="fr-FR"/>
        </a:p>
      </dgm:t>
    </dgm:pt>
    <dgm:pt modelId="{AE11364C-121D-124F-A965-A7F474F94A0D}" type="sibTrans" cxnId="{8EDD153B-D569-6745-AE44-B429673E3E9B}">
      <dgm:prSet/>
      <dgm:spPr/>
      <dgm:t>
        <a:bodyPr/>
        <a:lstStyle/>
        <a:p>
          <a:endParaRPr lang="fr-FR"/>
        </a:p>
      </dgm:t>
    </dgm:pt>
    <dgm:pt modelId="{4EF926C6-5A0A-8041-9999-59A4808BAE14}">
      <dgm:prSet custT="1"/>
      <dgm:spPr/>
      <dgm:t>
        <a:bodyPr/>
        <a:lstStyle/>
        <a:p>
          <a:r>
            <a:rPr lang="fr-FR" sz="1100" b="1" dirty="0">
              <a:latin typeface="Marianne" panose="02000000000000000000" pitchFamily="2" charset="0"/>
            </a:rPr>
            <a:t>Conscientiser les gestes professionnels en mobilisant les savoirs en faisant les liens entre la théorie et la pratique</a:t>
          </a:r>
          <a:endParaRPr lang="fr-FR" sz="1100" dirty="0">
            <a:latin typeface="Marianne" panose="02000000000000000000" pitchFamily="2" charset="0"/>
          </a:endParaRPr>
        </a:p>
      </dgm:t>
    </dgm:pt>
    <dgm:pt modelId="{2F71C02D-9681-D44A-8C65-27F69BFE2B10}" type="parTrans" cxnId="{10B8016D-ECE6-0440-8BA8-CD2E205E403A}">
      <dgm:prSet/>
      <dgm:spPr/>
      <dgm:t>
        <a:bodyPr/>
        <a:lstStyle/>
        <a:p>
          <a:endParaRPr lang="fr-FR"/>
        </a:p>
      </dgm:t>
    </dgm:pt>
    <dgm:pt modelId="{78CD86E9-A32D-694E-8265-63A4B1A51F5E}" type="sibTrans" cxnId="{10B8016D-ECE6-0440-8BA8-CD2E205E403A}">
      <dgm:prSet/>
      <dgm:spPr/>
      <dgm:t>
        <a:bodyPr/>
        <a:lstStyle/>
        <a:p>
          <a:endParaRPr lang="fr-FR"/>
        </a:p>
      </dgm:t>
    </dgm:pt>
    <dgm:pt modelId="{67588A03-0C86-4745-AEDA-932817086225}">
      <dgm:prSet custT="1"/>
      <dgm:spPr/>
      <dgm:t>
        <a:bodyPr/>
        <a:lstStyle/>
        <a:p>
          <a:r>
            <a:rPr lang="fr-FR" sz="1200" b="1" dirty="0">
              <a:latin typeface="Marianne" panose="02000000000000000000" pitchFamily="2" charset="0"/>
            </a:rPr>
            <a:t>Développer l’autonomie de l’élève</a:t>
          </a:r>
          <a:endParaRPr lang="fr-FR" sz="1200" dirty="0">
            <a:latin typeface="Marianne" panose="02000000000000000000" pitchFamily="2" charset="0"/>
          </a:endParaRPr>
        </a:p>
      </dgm:t>
    </dgm:pt>
    <dgm:pt modelId="{066ACC64-140C-674D-9A6C-E15F176B4A74}" type="parTrans" cxnId="{47294CB4-16DB-4748-8F42-0DB1AD4658A5}">
      <dgm:prSet/>
      <dgm:spPr/>
      <dgm:t>
        <a:bodyPr/>
        <a:lstStyle/>
        <a:p>
          <a:endParaRPr lang="fr-FR"/>
        </a:p>
      </dgm:t>
    </dgm:pt>
    <dgm:pt modelId="{583A00C3-87D2-3741-B4CC-EDD7F4DF8AD7}" type="sibTrans" cxnId="{47294CB4-16DB-4748-8F42-0DB1AD4658A5}">
      <dgm:prSet/>
      <dgm:spPr/>
      <dgm:t>
        <a:bodyPr/>
        <a:lstStyle/>
        <a:p>
          <a:endParaRPr lang="fr-FR"/>
        </a:p>
      </dgm:t>
    </dgm:pt>
    <dgm:pt modelId="{846E323F-361D-8848-BC57-249571F57AF9}">
      <dgm:prSet custT="1"/>
      <dgm:spPr/>
      <dgm:t>
        <a:bodyPr/>
        <a:lstStyle/>
        <a:p>
          <a:r>
            <a:rPr lang="fr-FR" sz="1200" b="1" dirty="0">
              <a:latin typeface="Marianne" panose="02000000000000000000" pitchFamily="2" charset="0"/>
            </a:rPr>
            <a:t>Développer des compétences de communication et l’utilisation des outils numériques</a:t>
          </a:r>
          <a:endParaRPr lang="fr-FR" sz="1200" dirty="0">
            <a:latin typeface="Marianne" panose="02000000000000000000" pitchFamily="2" charset="0"/>
          </a:endParaRPr>
        </a:p>
      </dgm:t>
    </dgm:pt>
    <dgm:pt modelId="{EA64E347-44AB-BD4A-B6FC-0528F4EA7D2A}" type="parTrans" cxnId="{1FC7C3C1-6FEA-B243-9719-2ED49ADCD620}">
      <dgm:prSet/>
      <dgm:spPr/>
      <dgm:t>
        <a:bodyPr/>
        <a:lstStyle/>
        <a:p>
          <a:endParaRPr lang="fr-FR"/>
        </a:p>
      </dgm:t>
    </dgm:pt>
    <dgm:pt modelId="{B9E778EE-E6A9-9147-8EF1-3C84926517E6}" type="sibTrans" cxnId="{1FC7C3C1-6FEA-B243-9719-2ED49ADCD620}">
      <dgm:prSet/>
      <dgm:spPr/>
      <dgm:t>
        <a:bodyPr/>
        <a:lstStyle/>
        <a:p>
          <a:endParaRPr lang="fr-FR"/>
        </a:p>
      </dgm:t>
    </dgm:pt>
    <dgm:pt modelId="{FCC31555-7A78-AC4F-BAAD-DCA7BEFF192F}">
      <dgm:prSet custT="1"/>
      <dgm:spPr/>
      <dgm:t>
        <a:bodyPr/>
        <a:lstStyle/>
        <a:p>
          <a:r>
            <a:rPr lang="fr-FR" sz="1200" b="1" dirty="0">
              <a:latin typeface="Marianne" panose="02000000000000000000" pitchFamily="2" charset="0"/>
            </a:rPr>
            <a:t>Développer les compétences langagières en lien avec le vocabulaire professionnel</a:t>
          </a:r>
          <a:endParaRPr lang="fr-FR" sz="1200" dirty="0">
            <a:latin typeface="Marianne" panose="02000000000000000000" pitchFamily="2" charset="0"/>
          </a:endParaRPr>
        </a:p>
      </dgm:t>
    </dgm:pt>
    <dgm:pt modelId="{2FD766C2-C343-5B49-AAE8-DE494C129ABE}" type="parTrans" cxnId="{DE8C059D-035C-D64E-8EE3-0D31C905302F}">
      <dgm:prSet/>
      <dgm:spPr/>
      <dgm:t>
        <a:bodyPr/>
        <a:lstStyle/>
        <a:p>
          <a:endParaRPr lang="fr-FR"/>
        </a:p>
      </dgm:t>
    </dgm:pt>
    <dgm:pt modelId="{9162BF15-9E51-8F4D-B8FD-127F6F5407B4}" type="sibTrans" cxnId="{DE8C059D-035C-D64E-8EE3-0D31C905302F}">
      <dgm:prSet/>
      <dgm:spPr/>
      <dgm:t>
        <a:bodyPr/>
        <a:lstStyle/>
        <a:p>
          <a:endParaRPr lang="fr-FR"/>
        </a:p>
      </dgm:t>
    </dgm:pt>
    <dgm:pt modelId="{5F70D56B-5693-F540-941B-C0314B3BA3F2}">
      <dgm:prSet custT="1"/>
      <dgm:spPr/>
      <dgm:t>
        <a:bodyPr/>
        <a:lstStyle/>
        <a:p>
          <a:r>
            <a:rPr lang="fr-FR" sz="1200" b="1" dirty="0">
              <a:latin typeface="Marianne" panose="02000000000000000000" pitchFamily="2" charset="0"/>
            </a:rPr>
            <a:t>S’inscrire dans une équipe </a:t>
          </a:r>
          <a:r>
            <a:rPr lang="fr-FR" sz="1200" b="1" dirty="0" err="1">
              <a:latin typeface="Marianne" panose="02000000000000000000" pitchFamily="2" charset="0"/>
            </a:rPr>
            <a:t>pluriprofession-nelle</a:t>
          </a:r>
          <a:endParaRPr lang="fr-FR" sz="1200" dirty="0">
            <a:latin typeface="Marianne" panose="02000000000000000000" pitchFamily="2" charset="0"/>
          </a:endParaRPr>
        </a:p>
      </dgm:t>
    </dgm:pt>
    <dgm:pt modelId="{7D179B41-E201-CE45-B958-A0C443A1776D}" type="parTrans" cxnId="{3F50D333-7D8D-7949-B1AC-72CFA0562800}">
      <dgm:prSet/>
      <dgm:spPr/>
      <dgm:t>
        <a:bodyPr/>
        <a:lstStyle/>
        <a:p>
          <a:endParaRPr lang="fr-FR"/>
        </a:p>
      </dgm:t>
    </dgm:pt>
    <dgm:pt modelId="{21908896-977E-2F40-BAC1-B40114EE49E9}" type="sibTrans" cxnId="{3F50D333-7D8D-7949-B1AC-72CFA0562800}">
      <dgm:prSet/>
      <dgm:spPr/>
      <dgm:t>
        <a:bodyPr/>
        <a:lstStyle/>
        <a:p>
          <a:endParaRPr lang="fr-FR"/>
        </a:p>
      </dgm:t>
    </dgm:pt>
    <dgm:pt modelId="{8C4F6966-2548-B145-82A4-8AEED178D57B}">
      <dgm:prSet custT="1"/>
      <dgm:spPr/>
      <dgm:t>
        <a:bodyPr/>
        <a:lstStyle/>
        <a:p>
          <a:r>
            <a:rPr lang="fr-FR" sz="1200" b="1" dirty="0">
              <a:latin typeface="Marianne" panose="02000000000000000000" pitchFamily="2" charset="0"/>
            </a:rPr>
            <a:t>Approfondir sa connaissance de l'environnement professionnel</a:t>
          </a:r>
          <a:endParaRPr lang="fr-FR" sz="1200" dirty="0">
            <a:latin typeface="Marianne" panose="02000000000000000000" pitchFamily="2" charset="0"/>
          </a:endParaRPr>
        </a:p>
      </dgm:t>
    </dgm:pt>
    <dgm:pt modelId="{6DF1936E-FCF0-424A-A4E1-253E8ADF75CD}" type="parTrans" cxnId="{37FDD952-D623-844B-83C6-6988E3B94E6B}">
      <dgm:prSet/>
      <dgm:spPr/>
      <dgm:t>
        <a:bodyPr/>
        <a:lstStyle/>
        <a:p>
          <a:endParaRPr lang="fr-FR"/>
        </a:p>
      </dgm:t>
    </dgm:pt>
    <dgm:pt modelId="{4E4D5226-E3F2-6E47-806D-0B73875B7C28}" type="sibTrans" cxnId="{37FDD952-D623-844B-83C6-6988E3B94E6B}">
      <dgm:prSet/>
      <dgm:spPr/>
      <dgm:t>
        <a:bodyPr/>
        <a:lstStyle/>
        <a:p>
          <a:endParaRPr lang="fr-FR"/>
        </a:p>
      </dgm:t>
    </dgm:pt>
    <dgm:pt modelId="{06B2E410-A644-DD48-BFD0-6CB774E5E615}">
      <dgm:prSet custT="1"/>
      <dgm:spPr/>
      <dgm:t>
        <a:bodyPr/>
        <a:lstStyle/>
        <a:p>
          <a:r>
            <a:rPr lang="fr-FR" sz="1600" b="1" dirty="0">
              <a:latin typeface="Marianne" panose="02000000000000000000" pitchFamily="2" charset="0"/>
            </a:rPr>
            <a:t>Affiner le projet professionnel de l’élève en découvrant différentes structures</a:t>
          </a:r>
          <a:endParaRPr lang="fr-FR" sz="1600" dirty="0">
            <a:latin typeface="Marianne" panose="02000000000000000000" pitchFamily="2" charset="0"/>
          </a:endParaRPr>
        </a:p>
      </dgm:t>
    </dgm:pt>
    <dgm:pt modelId="{D707D3BB-0E8B-1E4B-840E-F50033FB6E0B}" type="parTrans" cxnId="{92262ED6-FF99-A84B-9B18-0B092B3E6D89}">
      <dgm:prSet/>
      <dgm:spPr/>
      <dgm:t>
        <a:bodyPr/>
        <a:lstStyle/>
        <a:p>
          <a:endParaRPr lang="fr-FR"/>
        </a:p>
      </dgm:t>
    </dgm:pt>
    <dgm:pt modelId="{991E835F-8D30-FA4F-974E-0BC45B392FCE}" type="sibTrans" cxnId="{92262ED6-FF99-A84B-9B18-0B092B3E6D89}">
      <dgm:prSet/>
      <dgm:spPr/>
      <dgm:t>
        <a:bodyPr/>
        <a:lstStyle/>
        <a:p>
          <a:endParaRPr lang="fr-FR"/>
        </a:p>
      </dgm:t>
    </dgm:pt>
    <dgm:pt modelId="{DEF35EE7-85AB-EB4C-9581-B2657D024222}" type="pres">
      <dgm:prSet presAssocID="{5D32F0A3-6512-1448-BC6C-270F641E31AE}" presName="diagram" presStyleCnt="0">
        <dgm:presLayoutVars>
          <dgm:dir/>
          <dgm:resizeHandles/>
        </dgm:presLayoutVars>
      </dgm:prSet>
      <dgm:spPr/>
    </dgm:pt>
    <dgm:pt modelId="{82D59279-7105-C941-A4D7-89DC1F6B8505}" type="pres">
      <dgm:prSet presAssocID="{BA005B80-EDCF-E344-B5DB-46B13189E96A}" presName="firstNode" presStyleLbl="node1" presStyleIdx="0" presStyleCnt="9" custScaleX="152944" custScaleY="149381">
        <dgm:presLayoutVars>
          <dgm:bulletEnabled val="1"/>
        </dgm:presLayoutVars>
      </dgm:prSet>
      <dgm:spPr/>
    </dgm:pt>
    <dgm:pt modelId="{810BC322-7A9D-6D49-8496-BCE9D4433B18}" type="pres">
      <dgm:prSet presAssocID="{F7F12A4C-6D0F-1D41-8781-A3A811F83C6C}" presName="sibTrans" presStyleLbl="sibTrans2D1" presStyleIdx="0" presStyleCnt="8"/>
      <dgm:spPr/>
    </dgm:pt>
    <dgm:pt modelId="{096924B3-1663-3E43-97D3-BEE426B7C17B}" type="pres">
      <dgm:prSet presAssocID="{D89CCD86-DF66-2D47-85E4-0F8B7561B38F}" presName="middleNode" presStyleCnt="0"/>
      <dgm:spPr/>
    </dgm:pt>
    <dgm:pt modelId="{57E22645-E537-1145-A869-3BDABB392FFE}" type="pres">
      <dgm:prSet presAssocID="{D89CCD86-DF66-2D47-85E4-0F8B7561B38F}" presName="padding" presStyleLbl="node1" presStyleIdx="0" presStyleCnt="9"/>
      <dgm:spPr/>
    </dgm:pt>
    <dgm:pt modelId="{2B1364B5-5580-C545-A2D3-E600E44AAF2C}" type="pres">
      <dgm:prSet presAssocID="{D89CCD86-DF66-2D47-85E4-0F8B7561B38F}" presName="shape" presStyleLbl="node1" presStyleIdx="1" presStyleCnt="9" custScaleX="222605" custScaleY="215097">
        <dgm:presLayoutVars>
          <dgm:bulletEnabled val="1"/>
        </dgm:presLayoutVars>
      </dgm:prSet>
      <dgm:spPr/>
    </dgm:pt>
    <dgm:pt modelId="{55ED9310-3970-AC4E-9658-D1AD64E19CE4}" type="pres">
      <dgm:prSet presAssocID="{AE11364C-121D-124F-A965-A7F474F94A0D}" presName="sibTrans" presStyleLbl="sibTrans2D1" presStyleIdx="1" presStyleCnt="8"/>
      <dgm:spPr/>
    </dgm:pt>
    <dgm:pt modelId="{EBC8812D-C0CE-C74F-8DCD-32064121AC99}" type="pres">
      <dgm:prSet presAssocID="{4EF926C6-5A0A-8041-9999-59A4808BAE14}" presName="middleNode" presStyleCnt="0"/>
      <dgm:spPr/>
    </dgm:pt>
    <dgm:pt modelId="{F83BF246-E0F8-414A-A12F-5A709F1C272D}" type="pres">
      <dgm:prSet presAssocID="{4EF926C6-5A0A-8041-9999-59A4808BAE14}" presName="padding" presStyleLbl="node1" presStyleIdx="1" presStyleCnt="9"/>
      <dgm:spPr/>
    </dgm:pt>
    <dgm:pt modelId="{66C5AAB2-D4C6-CD49-8CFC-7C5308C5A8C9}" type="pres">
      <dgm:prSet presAssocID="{4EF926C6-5A0A-8041-9999-59A4808BAE14}" presName="shape" presStyleLbl="node1" presStyleIdx="2" presStyleCnt="9" custScaleX="222605" custScaleY="215097">
        <dgm:presLayoutVars>
          <dgm:bulletEnabled val="1"/>
        </dgm:presLayoutVars>
      </dgm:prSet>
      <dgm:spPr/>
    </dgm:pt>
    <dgm:pt modelId="{87DD95C8-6DB9-4244-B251-99C8DA2F0370}" type="pres">
      <dgm:prSet presAssocID="{78CD86E9-A32D-694E-8265-63A4B1A51F5E}" presName="sibTrans" presStyleLbl="sibTrans2D1" presStyleIdx="2" presStyleCnt="8"/>
      <dgm:spPr/>
    </dgm:pt>
    <dgm:pt modelId="{F887F7FB-6EEC-BE41-A0D5-A2C81A19F4C1}" type="pres">
      <dgm:prSet presAssocID="{67588A03-0C86-4745-AEDA-932817086225}" presName="middleNode" presStyleCnt="0"/>
      <dgm:spPr/>
    </dgm:pt>
    <dgm:pt modelId="{6E40DFB1-20D4-D847-985E-5721C7919670}" type="pres">
      <dgm:prSet presAssocID="{67588A03-0C86-4745-AEDA-932817086225}" presName="padding" presStyleLbl="node1" presStyleIdx="2" presStyleCnt="9"/>
      <dgm:spPr/>
    </dgm:pt>
    <dgm:pt modelId="{A89C9CBD-F6BF-704E-94A0-3B79FDC7C22C}" type="pres">
      <dgm:prSet presAssocID="{67588A03-0C86-4745-AEDA-932817086225}" presName="shape" presStyleLbl="node1" presStyleIdx="3" presStyleCnt="9" custScaleX="222605" custScaleY="215097">
        <dgm:presLayoutVars>
          <dgm:bulletEnabled val="1"/>
        </dgm:presLayoutVars>
      </dgm:prSet>
      <dgm:spPr/>
    </dgm:pt>
    <dgm:pt modelId="{ADA7581E-3021-0448-BC8F-78B124FD8602}" type="pres">
      <dgm:prSet presAssocID="{583A00C3-87D2-3741-B4CC-EDD7F4DF8AD7}" presName="sibTrans" presStyleLbl="sibTrans2D1" presStyleIdx="3" presStyleCnt="8"/>
      <dgm:spPr/>
    </dgm:pt>
    <dgm:pt modelId="{79E4D6BA-AF31-C04C-B93E-C7F50BBAA81A}" type="pres">
      <dgm:prSet presAssocID="{846E323F-361D-8848-BC57-249571F57AF9}" presName="middleNode" presStyleCnt="0"/>
      <dgm:spPr/>
    </dgm:pt>
    <dgm:pt modelId="{DB8B2F60-397D-E443-8466-B7F9203515B5}" type="pres">
      <dgm:prSet presAssocID="{846E323F-361D-8848-BC57-249571F57AF9}" presName="padding" presStyleLbl="node1" presStyleIdx="3" presStyleCnt="9"/>
      <dgm:spPr/>
    </dgm:pt>
    <dgm:pt modelId="{DDB35A6F-3658-864F-9827-D8E58BF6D353}" type="pres">
      <dgm:prSet presAssocID="{846E323F-361D-8848-BC57-249571F57AF9}" presName="shape" presStyleLbl="node1" presStyleIdx="4" presStyleCnt="9" custScaleX="222605" custScaleY="215097">
        <dgm:presLayoutVars>
          <dgm:bulletEnabled val="1"/>
        </dgm:presLayoutVars>
      </dgm:prSet>
      <dgm:spPr/>
    </dgm:pt>
    <dgm:pt modelId="{C562CFD2-ACD3-E040-B704-A01418EDF0F0}" type="pres">
      <dgm:prSet presAssocID="{B9E778EE-E6A9-9147-8EF1-3C84926517E6}" presName="sibTrans" presStyleLbl="sibTrans2D1" presStyleIdx="4" presStyleCnt="8"/>
      <dgm:spPr/>
    </dgm:pt>
    <dgm:pt modelId="{06C3AF58-290E-1A4F-B63E-FFA807490E76}" type="pres">
      <dgm:prSet presAssocID="{FCC31555-7A78-AC4F-BAAD-DCA7BEFF192F}" presName="middleNode" presStyleCnt="0"/>
      <dgm:spPr/>
    </dgm:pt>
    <dgm:pt modelId="{7C315978-8BC2-6C4A-90D6-1FC12DE7FD3E}" type="pres">
      <dgm:prSet presAssocID="{FCC31555-7A78-AC4F-BAAD-DCA7BEFF192F}" presName="padding" presStyleLbl="node1" presStyleIdx="4" presStyleCnt="9"/>
      <dgm:spPr/>
    </dgm:pt>
    <dgm:pt modelId="{C36A9205-406F-2C42-B059-A3708FE64BEC}" type="pres">
      <dgm:prSet presAssocID="{FCC31555-7A78-AC4F-BAAD-DCA7BEFF192F}" presName="shape" presStyleLbl="node1" presStyleIdx="5" presStyleCnt="9" custScaleX="222605" custScaleY="215097">
        <dgm:presLayoutVars>
          <dgm:bulletEnabled val="1"/>
        </dgm:presLayoutVars>
      </dgm:prSet>
      <dgm:spPr/>
    </dgm:pt>
    <dgm:pt modelId="{C02ECCF1-7D65-B947-A5A9-12682EE3B7FA}" type="pres">
      <dgm:prSet presAssocID="{9162BF15-9E51-8F4D-B8FD-127F6F5407B4}" presName="sibTrans" presStyleLbl="sibTrans2D1" presStyleIdx="5" presStyleCnt="8"/>
      <dgm:spPr/>
    </dgm:pt>
    <dgm:pt modelId="{BB192855-7642-754B-A648-857EAE278398}" type="pres">
      <dgm:prSet presAssocID="{5F70D56B-5693-F540-941B-C0314B3BA3F2}" presName="middleNode" presStyleCnt="0"/>
      <dgm:spPr/>
    </dgm:pt>
    <dgm:pt modelId="{43B1E1DB-BB05-5F48-9BA7-880BFD87B46A}" type="pres">
      <dgm:prSet presAssocID="{5F70D56B-5693-F540-941B-C0314B3BA3F2}" presName="padding" presStyleLbl="node1" presStyleIdx="5" presStyleCnt="9"/>
      <dgm:spPr/>
    </dgm:pt>
    <dgm:pt modelId="{39C1EBF2-5567-634C-B49A-E141DF258AB7}" type="pres">
      <dgm:prSet presAssocID="{5F70D56B-5693-F540-941B-C0314B3BA3F2}" presName="shape" presStyleLbl="node1" presStyleIdx="6" presStyleCnt="9" custScaleX="222605" custScaleY="215097">
        <dgm:presLayoutVars>
          <dgm:bulletEnabled val="1"/>
        </dgm:presLayoutVars>
      </dgm:prSet>
      <dgm:spPr/>
    </dgm:pt>
    <dgm:pt modelId="{24DB0C76-BDB4-254D-A35F-E5B0C8C01931}" type="pres">
      <dgm:prSet presAssocID="{21908896-977E-2F40-BAC1-B40114EE49E9}" presName="sibTrans" presStyleLbl="sibTrans2D1" presStyleIdx="6" presStyleCnt="8"/>
      <dgm:spPr/>
    </dgm:pt>
    <dgm:pt modelId="{BECCEC73-C8D6-4D42-878A-AE25E47F764A}" type="pres">
      <dgm:prSet presAssocID="{8C4F6966-2548-B145-82A4-8AEED178D57B}" presName="middleNode" presStyleCnt="0"/>
      <dgm:spPr/>
    </dgm:pt>
    <dgm:pt modelId="{616EA03F-5509-F940-9C31-78C6EF8822B9}" type="pres">
      <dgm:prSet presAssocID="{8C4F6966-2548-B145-82A4-8AEED178D57B}" presName="padding" presStyleLbl="node1" presStyleIdx="6" presStyleCnt="9"/>
      <dgm:spPr/>
    </dgm:pt>
    <dgm:pt modelId="{359575C1-9B07-B343-A6D7-D4BE3BC308CA}" type="pres">
      <dgm:prSet presAssocID="{8C4F6966-2548-B145-82A4-8AEED178D57B}" presName="shape" presStyleLbl="node1" presStyleIdx="7" presStyleCnt="9" custScaleX="222605" custScaleY="215097">
        <dgm:presLayoutVars>
          <dgm:bulletEnabled val="1"/>
        </dgm:presLayoutVars>
      </dgm:prSet>
      <dgm:spPr/>
    </dgm:pt>
    <dgm:pt modelId="{FC5DBC0F-0FB1-C64F-8876-24787F715543}" type="pres">
      <dgm:prSet presAssocID="{4E4D5226-E3F2-6E47-806D-0B73875B7C28}" presName="sibTrans" presStyleLbl="sibTrans2D1" presStyleIdx="7" presStyleCnt="8"/>
      <dgm:spPr/>
    </dgm:pt>
    <dgm:pt modelId="{D2E1C584-9F50-E249-8013-BA4DEEEA8B10}" type="pres">
      <dgm:prSet presAssocID="{06B2E410-A644-DD48-BFD0-6CB774E5E615}" presName="lastNode" presStyleLbl="node1" presStyleIdx="8" presStyleCnt="9" custScaleX="223179" custScaleY="217183">
        <dgm:presLayoutVars>
          <dgm:bulletEnabled val="1"/>
        </dgm:presLayoutVars>
      </dgm:prSet>
      <dgm:spPr/>
    </dgm:pt>
  </dgm:ptLst>
  <dgm:cxnLst>
    <dgm:cxn modelId="{512F7009-F5B4-0849-BC8E-072F232AF32C}" type="presOf" srcId="{5D32F0A3-6512-1448-BC6C-270F641E31AE}" destId="{DEF35EE7-85AB-EB4C-9581-B2657D024222}" srcOrd="0" destOrd="0" presId="urn:microsoft.com/office/officeart/2005/8/layout/bProcess2"/>
    <dgm:cxn modelId="{0D9E230B-ABF7-EA46-A6AF-06A6119C5AF9}" type="presOf" srcId="{06B2E410-A644-DD48-BFD0-6CB774E5E615}" destId="{D2E1C584-9F50-E249-8013-BA4DEEEA8B10}" srcOrd="0" destOrd="0" presId="urn:microsoft.com/office/officeart/2005/8/layout/bProcess2"/>
    <dgm:cxn modelId="{CA4B1C15-9F39-E849-85AA-89484E481865}" type="presOf" srcId="{BA005B80-EDCF-E344-B5DB-46B13189E96A}" destId="{82D59279-7105-C941-A4D7-89DC1F6B8505}" srcOrd="0" destOrd="0" presId="urn:microsoft.com/office/officeart/2005/8/layout/bProcess2"/>
    <dgm:cxn modelId="{3F50D333-7D8D-7949-B1AC-72CFA0562800}" srcId="{5D32F0A3-6512-1448-BC6C-270F641E31AE}" destId="{5F70D56B-5693-F540-941B-C0314B3BA3F2}" srcOrd="6" destOrd="0" parTransId="{7D179B41-E201-CE45-B958-A0C443A1776D}" sibTransId="{21908896-977E-2F40-BAC1-B40114EE49E9}"/>
    <dgm:cxn modelId="{8EDD153B-D569-6745-AE44-B429673E3E9B}" srcId="{5D32F0A3-6512-1448-BC6C-270F641E31AE}" destId="{D89CCD86-DF66-2D47-85E4-0F8B7561B38F}" srcOrd="1" destOrd="0" parTransId="{A092DECF-0352-504D-B2D9-DB697D98D6E5}" sibTransId="{AE11364C-121D-124F-A965-A7F474F94A0D}"/>
    <dgm:cxn modelId="{EF07854F-ED44-7D48-936A-E16D3ECC9A2B}" type="presOf" srcId="{D89CCD86-DF66-2D47-85E4-0F8B7561B38F}" destId="{2B1364B5-5580-C545-A2D3-E600E44AAF2C}" srcOrd="0" destOrd="0" presId="urn:microsoft.com/office/officeart/2005/8/layout/bProcess2"/>
    <dgm:cxn modelId="{54674852-8838-D246-A60E-4E37BF743E60}" type="presOf" srcId="{4E4D5226-E3F2-6E47-806D-0B73875B7C28}" destId="{FC5DBC0F-0FB1-C64F-8876-24787F715543}" srcOrd="0" destOrd="0" presId="urn:microsoft.com/office/officeart/2005/8/layout/bProcess2"/>
    <dgm:cxn modelId="{37FDD952-D623-844B-83C6-6988E3B94E6B}" srcId="{5D32F0A3-6512-1448-BC6C-270F641E31AE}" destId="{8C4F6966-2548-B145-82A4-8AEED178D57B}" srcOrd="7" destOrd="0" parTransId="{6DF1936E-FCF0-424A-A4E1-253E8ADF75CD}" sibTransId="{4E4D5226-E3F2-6E47-806D-0B73875B7C28}"/>
    <dgm:cxn modelId="{871A9067-A32B-604D-A169-AEC6F9CF1DB9}" type="presOf" srcId="{B9E778EE-E6A9-9147-8EF1-3C84926517E6}" destId="{C562CFD2-ACD3-E040-B704-A01418EDF0F0}" srcOrd="0" destOrd="0" presId="urn:microsoft.com/office/officeart/2005/8/layout/bProcess2"/>
    <dgm:cxn modelId="{A9285869-CF9E-FA46-953A-2CC07529FD29}" type="presOf" srcId="{846E323F-361D-8848-BC57-249571F57AF9}" destId="{DDB35A6F-3658-864F-9827-D8E58BF6D353}" srcOrd="0" destOrd="0" presId="urn:microsoft.com/office/officeart/2005/8/layout/bProcess2"/>
    <dgm:cxn modelId="{17B2CE69-C0C2-9948-AFD7-3C5068E76F2F}" type="presOf" srcId="{4EF926C6-5A0A-8041-9999-59A4808BAE14}" destId="{66C5AAB2-D4C6-CD49-8CFC-7C5308C5A8C9}" srcOrd="0" destOrd="0" presId="urn:microsoft.com/office/officeart/2005/8/layout/bProcess2"/>
    <dgm:cxn modelId="{10B8016D-ECE6-0440-8BA8-CD2E205E403A}" srcId="{5D32F0A3-6512-1448-BC6C-270F641E31AE}" destId="{4EF926C6-5A0A-8041-9999-59A4808BAE14}" srcOrd="2" destOrd="0" parTransId="{2F71C02D-9681-D44A-8C65-27F69BFE2B10}" sibTransId="{78CD86E9-A32D-694E-8265-63A4B1A51F5E}"/>
    <dgm:cxn modelId="{D6347271-CD87-3441-A124-34B6D4685384}" type="presOf" srcId="{21908896-977E-2F40-BAC1-B40114EE49E9}" destId="{24DB0C76-BDB4-254D-A35F-E5B0C8C01931}" srcOrd="0" destOrd="0" presId="urn:microsoft.com/office/officeart/2005/8/layout/bProcess2"/>
    <dgm:cxn modelId="{C3B2EE78-DDF3-9D48-AA4D-D8B0C25916E5}" type="presOf" srcId="{9162BF15-9E51-8F4D-B8FD-127F6F5407B4}" destId="{C02ECCF1-7D65-B947-A5A9-12682EE3B7FA}" srcOrd="0" destOrd="0" presId="urn:microsoft.com/office/officeart/2005/8/layout/bProcess2"/>
    <dgm:cxn modelId="{8DC40D7D-B89C-3E43-9936-14EE05A890B8}" type="presOf" srcId="{67588A03-0C86-4745-AEDA-932817086225}" destId="{A89C9CBD-F6BF-704E-94A0-3B79FDC7C22C}" srcOrd="0" destOrd="0" presId="urn:microsoft.com/office/officeart/2005/8/layout/bProcess2"/>
    <dgm:cxn modelId="{59CE5C7D-8DB9-784A-B20F-75270094D1E3}" type="presOf" srcId="{5F70D56B-5693-F540-941B-C0314B3BA3F2}" destId="{39C1EBF2-5567-634C-B49A-E141DF258AB7}" srcOrd="0" destOrd="0" presId="urn:microsoft.com/office/officeart/2005/8/layout/bProcess2"/>
    <dgm:cxn modelId="{C5A1878E-D5B1-F541-9DC0-AC410FEA0128}" type="presOf" srcId="{FCC31555-7A78-AC4F-BAAD-DCA7BEFF192F}" destId="{C36A9205-406F-2C42-B059-A3708FE64BEC}" srcOrd="0" destOrd="0" presId="urn:microsoft.com/office/officeart/2005/8/layout/bProcess2"/>
    <dgm:cxn modelId="{DE8C059D-035C-D64E-8EE3-0D31C905302F}" srcId="{5D32F0A3-6512-1448-BC6C-270F641E31AE}" destId="{FCC31555-7A78-AC4F-BAAD-DCA7BEFF192F}" srcOrd="5" destOrd="0" parTransId="{2FD766C2-C343-5B49-AAE8-DE494C129ABE}" sibTransId="{9162BF15-9E51-8F4D-B8FD-127F6F5407B4}"/>
    <dgm:cxn modelId="{B1222A9E-E200-1446-9F94-006EA420FAB4}" type="presOf" srcId="{78CD86E9-A32D-694E-8265-63A4B1A51F5E}" destId="{87DD95C8-6DB9-4244-B251-99C8DA2F0370}" srcOrd="0" destOrd="0" presId="urn:microsoft.com/office/officeart/2005/8/layout/bProcess2"/>
    <dgm:cxn modelId="{9D48D0A6-7132-104F-BBF5-8DC2B781E5A8}" type="presOf" srcId="{F7F12A4C-6D0F-1D41-8781-A3A811F83C6C}" destId="{810BC322-7A9D-6D49-8496-BCE9D4433B18}" srcOrd="0" destOrd="0" presId="urn:microsoft.com/office/officeart/2005/8/layout/bProcess2"/>
    <dgm:cxn modelId="{47294CB4-16DB-4748-8F42-0DB1AD4658A5}" srcId="{5D32F0A3-6512-1448-BC6C-270F641E31AE}" destId="{67588A03-0C86-4745-AEDA-932817086225}" srcOrd="3" destOrd="0" parTransId="{066ACC64-140C-674D-9A6C-E15F176B4A74}" sibTransId="{583A00C3-87D2-3741-B4CC-EDD7F4DF8AD7}"/>
    <dgm:cxn modelId="{1FC7C3C1-6FEA-B243-9719-2ED49ADCD620}" srcId="{5D32F0A3-6512-1448-BC6C-270F641E31AE}" destId="{846E323F-361D-8848-BC57-249571F57AF9}" srcOrd="4" destOrd="0" parTransId="{EA64E347-44AB-BD4A-B6FC-0528F4EA7D2A}" sibTransId="{B9E778EE-E6A9-9147-8EF1-3C84926517E6}"/>
    <dgm:cxn modelId="{A48E01C2-E86C-5749-A6CD-0B3AA5B253A7}" type="presOf" srcId="{AE11364C-121D-124F-A965-A7F474F94A0D}" destId="{55ED9310-3970-AC4E-9658-D1AD64E19CE4}" srcOrd="0" destOrd="0" presId="urn:microsoft.com/office/officeart/2005/8/layout/bProcess2"/>
    <dgm:cxn modelId="{2A39FDC6-A92B-704C-8887-7E888A193D27}" type="presOf" srcId="{583A00C3-87D2-3741-B4CC-EDD7F4DF8AD7}" destId="{ADA7581E-3021-0448-BC8F-78B124FD8602}" srcOrd="0" destOrd="0" presId="urn:microsoft.com/office/officeart/2005/8/layout/bProcess2"/>
    <dgm:cxn modelId="{92262ED6-FF99-A84B-9B18-0B092B3E6D89}" srcId="{5D32F0A3-6512-1448-BC6C-270F641E31AE}" destId="{06B2E410-A644-DD48-BFD0-6CB774E5E615}" srcOrd="8" destOrd="0" parTransId="{D707D3BB-0E8B-1E4B-840E-F50033FB6E0B}" sibTransId="{991E835F-8D30-FA4F-974E-0BC45B392FCE}"/>
    <dgm:cxn modelId="{A83E34DA-ED2C-E342-B0AA-3E2B2131CE41}" type="presOf" srcId="{8C4F6966-2548-B145-82A4-8AEED178D57B}" destId="{359575C1-9B07-B343-A6D7-D4BE3BC308CA}" srcOrd="0" destOrd="0" presId="urn:microsoft.com/office/officeart/2005/8/layout/bProcess2"/>
    <dgm:cxn modelId="{DB2024F2-3C8F-704D-AE60-E40206823C3C}" srcId="{5D32F0A3-6512-1448-BC6C-270F641E31AE}" destId="{BA005B80-EDCF-E344-B5DB-46B13189E96A}" srcOrd="0" destOrd="0" parTransId="{4D8C6B73-A3D8-0A4B-9961-D0454F412E54}" sibTransId="{F7F12A4C-6D0F-1D41-8781-A3A811F83C6C}"/>
    <dgm:cxn modelId="{56F28651-404D-0A4D-8CBE-EC8EE77DEADE}" type="presParOf" srcId="{DEF35EE7-85AB-EB4C-9581-B2657D024222}" destId="{82D59279-7105-C941-A4D7-89DC1F6B8505}" srcOrd="0" destOrd="0" presId="urn:microsoft.com/office/officeart/2005/8/layout/bProcess2"/>
    <dgm:cxn modelId="{84AAF77C-1705-D74E-A93B-CB4E8A99997B}" type="presParOf" srcId="{DEF35EE7-85AB-EB4C-9581-B2657D024222}" destId="{810BC322-7A9D-6D49-8496-BCE9D4433B18}" srcOrd="1" destOrd="0" presId="urn:microsoft.com/office/officeart/2005/8/layout/bProcess2"/>
    <dgm:cxn modelId="{D4432BA2-BE4E-4442-94CF-2533E79F2291}" type="presParOf" srcId="{DEF35EE7-85AB-EB4C-9581-B2657D024222}" destId="{096924B3-1663-3E43-97D3-BEE426B7C17B}" srcOrd="2" destOrd="0" presId="urn:microsoft.com/office/officeart/2005/8/layout/bProcess2"/>
    <dgm:cxn modelId="{6202FE62-FAF1-D04E-8D50-BA98B2168869}" type="presParOf" srcId="{096924B3-1663-3E43-97D3-BEE426B7C17B}" destId="{57E22645-E537-1145-A869-3BDABB392FFE}" srcOrd="0" destOrd="0" presId="urn:microsoft.com/office/officeart/2005/8/layout/bProcess2"/>
    <dgm:cxn modelId="{398B377B-E98D-C842-8C63-C8147BD9707A}" type="presParOf" srcId="{096924B3-1663-3E43-97D3-BEE426B7C17B}" destId="{2B1364B5-5580-C545-A2D3-E600E44AAF2C}" srcOrd="1" destOrd="0" presId="urn:microsoft.com/office/officeart/2005/8/layout/bProcess2"/>
    <dgm:cxn modelId="{6F959500-EC0E-C449-8225-20FD320D38CD}" type="presParOf" srcId="{DEF35EE7-85AB-EB4C-9581-B2657D024222}" destId="{55ED9310-3970-AC4E-9658-D1AD64E19CE4}" srcOrd="3" destOrd="0" presId="urn:microsoft.com/office/officeart/2005/8/layout/bProcess2"/>
    <dgm:cxn modelId="{2A7109C0-845B-DE46-879D-26E27440440F}" type="presParOf" srcId="{DEF35EE7-85AB-EB4C-9581-B2657D024222}" destId="{EBC8812D-C0CE-C74F-8DCD-32064121AC99}" srcOrd="4" destOrd="0" presId="urn:microsoft.com/office/officeart/2005/8/layout/bProcess2"/>
    <dgm:cxn modelId="{5F7179D7-8FD7-DC4D-8B50-70671C6FF9D1}" type="presParOf" srcId="{EBC8812D-C0CE-C74F-8DCD-32064121AC99}" destId="{F83BF246-E0F8-414A-A12F-5A709F1C272D}" srcOrd="0" destOrd="0" presId="urn:microsoft.com/office/officeart/2005/8/layout/bProcess2"/>
    <dgm:cxn modelId="{947AD575-F44F-DC46-9243-75F4B4D44B14}" type="presParOf" srcId="{EBC8812D-C0CE-C74F-8DCD-32064121AC99}" destId="{66C5AAB2-D4C6-CD49-8CFC-7C5308C5A8C9}" srcOrd="1" destOrd="0" presId="urn:microsoft.com/office/officeart/2005/8/layout/bProcess2"/>
    <dgm:cxn modelId="{C7A71AFD-0943-7A48-8652-66934BF9AE8D}" type="presParOf" srcId="{DEF35EE7-85AB-EB4C-9581-B2657D024222}" destId="{87DD95C8-6DB9-4244-B251-99C8DA2F0370}" srcOrd="5" destOrd="0" presId="urn:microsoft.com/office/officeart/2005/8/layout/bProcess2"/>
    <dgm:cxn modelId="{56C6BB74-BB56-3047-8B5C-7230E5D53F09}" type="presParOf" srcId="{DEF35EE7-85AB-EB4C-9581-B2657D024222}" destId="{F887F7FB-6EEC-BE41-A0D5-A2C81A19F4C1}" srcOrd="6" destOrd="0" presId="urn:microsoft.com/office/officeart/2005/8/layout/bProcess2"/>
    <dgm:cxn modelId="{76EB1B78-49FE-D846-8711-BCE887DFB112}" type="presParOf" srcId="{F887F7FB-6EEC-BE41-A0D5-A2C81A19F4C1}" destId="{6E40DFB1-20D4-D847-985E-5721C7919670}" srcOrd="0" destOrd="0" presId="urn:microsoft.com/office/officeart/2005/8/layout/bProcess2"/>
    <dgm:cxn modelId="{21D9A0BC-0A49-E94B-9DA6-AB9075CEEC34}" type="presParOf" srcId="{F887F7FB-6EEC-BE41-A0D5-A2C81A19F4C1}" destId="{A89C9CBD-F6BF-704E-94A0-3B79FDC7C22C}" srcOrd="1" destOrd="0" presId="urn:microsoft.com/office/officeart/2005/8/layout/bProcess2"/>
    <dgm:cxn modelId="{521BB804-48EB-A84A-9C2E-4DED1D6811A9}" type="presParOf" srcId="{DEF35EE7-85AB-EB4C-9581-B2657D024222}" destId="{ADA7581E-3021-0448-BC8F-78B124FD8602}" srcOrd="7" destOrd="0" presId="urn:microsoft.com/office/officeart/2005/8/layout/bProcess2"/>
    <dgm:cxn modelId="{A6269E1B-61A8-6D41-A991-AEBC27C60AA7}" type="presParOf" srcId="{DEF35EE7-85AB-EB4C-9581-B2657D024222}" destId="{79E4D6BA-AF31-C04C-B93E-C7F50BBAA81A}" srcOrd="8" destOrd="0" presId="urn:microsoft.com/office/officeart/2005/8/layout/bProcess2"/>
    <dgm:cxn modelId="{097AC00A-FEEA-8545-B6EB-98CAE001A645}" type="presParOf" srcId="{79E4D6BA-AF31-C04C-B93E-C7F50BBAA81A}" destId="{DB8B2F60-397D-E443-8466-B7F9203515B5}" srcOrd="0" destOrd="0" presId="urn:microsoft.com/office/officeart/2005/8/layout/bProcess2"/>
    <dgm:cxn modelId="{163E8EBF-EACF-3D47-935C-111B30DEBD17}" type="presParOf" srcId="{79E4D6BA-AF31-C04C-B93E-C7F50BBAA81A}" destId="{DDB35A6F-3658-864F-9827-D8E58BF6D353}" srcOrd="1" destOrd="0" presId="urn:microsoft.com/office/officeart/2005/8/layout/bProcess2"/>
    <dgm:cxn modelId="{6A8638AB-CF2C-204C-B893-FBA1AFD44F9E}" type="presParOf" srcId="{DEF35EE7-85AB-EB4C-9581-B2657D024222}" destId="{C562CFD2-ACD3-E040-B704-A01418EDF0F0}" srcOrd="9" destOrd="0" presId="urn:microsoft.com/office/officeart/2005/8/layout/bProcess2"/>
    <dgm:cxn modelId="{81D0846C-C7F2-554F-B524-03E99BBCB320}" type="presParOf" srcId="{DEF35EE7-85AB-EB4C-9581-B2657D024222}" destId="{06C3AF58-290E-1A4F-B63E-FFA807490E76}" srcOrd="10" destOrd="0" presId="urn:microsoft.com/office/officeart/2005/8/layout/bProcess2"/>
    <dgm:cxn modelId="{5B63E66F-BBDA-0B48-B89C-465D5EA96FF3}" type="presParOf" srcId="{06C3AF58-290E-1A4F-B63E-FFA807490E76}" destId="{7C315978-8BC2-6C4A-90D6-1FC12DE7FD3E}" srcOrd="0" destOrd="0" presId="urn:microsoft.com/office/officeart/2005/8/layout/bProcess2"/>
    <dgm:cxn modelId="{7E750B83-A9DD-1648-A484-ED446E80DF03}" type="presParOf" srcId="{06C3AF58-290E-1A4F-B63E-FFA807490E76}" destId="{C36A9205-406F-2C42-B059-A3708FE64BEC}" srcOrd="1" destOrd="0" presId="urn:microsoft.com/office/officeart/2005/8/layout/bProcess2"/>
    <dgm:cxn modelId="{C2DF573E-00A9-D548-8C7E-D2FE53424EF2}" type="presParOf" srcId="{DEF35EE7-85AB-EB4C-9581-B2657D024222}" destId="{C02ECCF1-7D65-B947-A5A9-12682EE3B7FA}" srcOrd="11" destOrd="0" presId="urn:microsoft.com/office/officeart/2005/8/layout/bProcess2"/>
    <dgm:cxn modelId="{244FD8D9-6D27-0B40-B884-0BECC6AD47FC}" type="presParOf" srcId="{DEF35EE7-85AB-EB4C-9581-B2657D024222}" destId="{BB192855-7642-754B-A648-857EAE278398}" srcOrd="12" destOrd="0" presId="urn:microsoft.com/office/officeart/2005/8/layout/bProcess2"/>
    <dgm:cxn modelId="{2AC10C53-9587-0D41-8296-1FD667F696F9}" type="presParOf" srcId="{BB192855-7642-754B-A648-857EAE278398}" destId="{43B1E1DB-BB05-5F48-9BA7-880BFD87B46A}" srcOrd="0" destOrd="0" presId="urn:microsoft.com/office/officeart/2005/8/layout/bProcess2"/>
    <dgm:cxn modelId="{52151E4D-3C75-0342-A896-BF72753593C3}" type="presParOf" srcId="{BB192855-7642-754B-A648-857EAE278398}" destId="{39C1EBF2-5567-634C-B49A-E141DF258AB7}" srcOrd="1" destOrd="0" presId="urn:microsoft.com/office/officeart/2005/8/layout/bProcess2"/>
    <dgm:cxn modelId="{E2E20048-BABB-F149-BFE5-43AD75C32BBE}" type="presParOf" srcId="{DEF35EE7-85AB-EB4C-9581-B2657D024222}" destId="{24DB0C76-BDB4-254D-A35F-E5B0C8C01931}" srcOrd="13" destOrd="0" presId="urn:microsoft.com/office/officeart/2005/8/layout/bProcess2"/>
    <dgm:cxn modelId="{8710889E-4D2E-7E48-ADA8-9DB2075A54E6}" type="presParOf" srcId="{DEF35EE7-85AB-EB4C-9581-B2657D024222}" destId="{BECCEC73-C8D6-4D42-878A-AE25E47F764A}" srcOrd="14" destOrd="0" presId="urn:microsoft.com/office/officeart/2005/8/layout/bProcess2"/>
    <dgm:cxn modelId="{16C0153A-0E0D-BB4B-96E7-C72E87681793}" type="presParOf" srcId="{BECCEC73-C8D6-4D42-878A-AE25E47F764A}" destId="{616EA03F-5509-F940-9C31-78C6EF8822B9}" srcOrd="0" destOrd="0" presId="urn:microsoft.com/office/officeart/2005/8/layout/bProcess2"/>
    <dgm:cxn modelId="{8B49A64A-C4A4-484A-B2EB-B05EB21D1B4E}" type="presParOf" srcId="{BECCEC73-C8D6-4D42-878A-AE25E47F764A}" destId="{359575C1-9B07-B343-A6D7-D4BE3BC308CA}" srcOrd="1" destOrd="0" presId="urn:microsoft.com/office/officeart/2005/8/layout/bProcess2"/>
    <dgm:cxn modelId="{0CDE169B-95FA-E947-94A3-B3423DFF45B8}" type="presParOf" srcId="{DEF35EE7-85AB-EB4C-9581-B2657D024222}" destId="{FC5DBC0F-0FB1-C64F-8876-24787F715543}" srcOrd="15" destOrd="0" presId="urn:microsoft.com/office/officeart/2005/8/layout/bProcess2"/>
    <dgm:cxn modelId="{B9516B5A-A592-6845-BB92-BCF665A66248}" type="presParOf" srcId="{DEF35EE7-85AB-EB4C-9581-B2657D024222}" destId="{D2E1C584-9F50-E249-8013-BA4DEEEA8B10}"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9CEB98B-3BA2-3744-81E8-C13BF0FF0B7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fr-FR"/>
        </a:p>
      </dgm:t>
    </dgm:pt>
    <dgm:pt modelId="{B66C808C-A3A0-4147-9BEA-17DE2108FB16}">
      <dgm:prSet custT="1"/>
      <dgm:spPr/>
      <dgm:t>
        <a:bodyPr/>
        <a:lstStyle/>
        <a:p>
          <a:r>
            <a:rPr lang="fr-FR" sz="2400" b="1" dirty="0">
              <a:latin typeface="Marianne" panose="02000000000000000000" pitchFamily="2" charset="0"/>
            </a:rPr>
            <a:t>AVANT LA PFMP,</a:t>
          </a:r>
          <a:br>
            <a:rPr lang="fr-FR" sz="2400" b="1" dirty="0">
              <a:latin typeface="Marianne" panose="02000000000000000000" pitchFamily="2" charset="0"/>
            </a:rPr>
          </a:br>
          <a:r>
            <a:rPr lang="fr-FR" sz="2400" b="1" dirty="0">
              <a:latin typeface="Marianne" panose="02000000000000000000" pitchFamily="2" charset="0"/>
            </a:rPr>
            <a:t>LA PLANIFICATION</a:t>
          </a:r>
        </a:p>
      </dgm:t>
    </dgm:pt>
    <dgm:pt modelId="{8E98C36D-1518-9045-81D2-BD98F787DFC0}" type="parTrans" cxnId="{D0086C8E-F7DC-954D-884D-922030CD7A0E}">
      <dgm:prSet/>
      <dgm:spPr/>
      <dgm:t>
        <a:bodyPr/>
        <a:lstStyle/>
        <a:p>
          <a:endParaRPr lang="fr-FR"/>
        </a:p>
      </dgm:t>
    </dgm:pt>
    <dgm:pt modelId="{1D7B77BB-39A3-C740-99C4-17874DDA81AC}" type="sibTrans" cxnId="{D0086C8E-F7DC-954D-884D-922030CD7A0E}">
      <dgm:prSet/>
      <dgm:spPr/>
      <dgm:t>
        <a:bodyPr/>
        <a:lstStyle/>
        <a:p>
          <a:endParaRPr lang="fr-FR"/>
        </a:p>
      </dgm:t>
    </dgm:pt>
    <dgm:pt modelId="{46847498-5AA3-8240-9A14-D2EC35DCC354}">
      <dgm:prSet custT="1"/>
      <dgm:spPr/>
      <dgm:t>
        <a:bodyPr/>
        <a:lstStyle/>
        <a:p>
          <a:r>
            <a:rPr lang="fr-FR" sz="1300" b="0" dirty="0">
              <a:latin typeface="Marianne" panose="02000000000000000000" pitchFamily="2" charset="0"/>
            </a:rPr>
            <a:t>La planification doit faire l’objet d’une concertation entre le DDFPT et l’ensemble de l’équipe pédagogique</a:t>
          </a:r>
        </a:p>
      </dgm:t>
    </dgm:pt>
    <dgm:pt modelId="{2A44C8C7-30F2-ED45-B946-93AB336D172E}" type="parTrans" cxnId="{5C3197C1-CEE9-0247-83B4-777E34195831}">
      <dgm:prSet/>
      <dgm:spPr/>
      <dgm:t>
        <a:bodyPr/>
        <a:lstStyle/>
        <a:p>
          <a:endParaRPr lang="fr-FR"/>
        </a:p>
      </dgm:t>
    </dgm:pt>
    <dgm:pt modelId="{D5E59692-F029-D542-9E25-415914DBD64A}" type="sibTrans" cxnId="{5C3197C1-CEE9-0247-83B4-777E34195831}">
      <dgm:prSet/>
      <dgm:spPr/>
      <dgm:t>
        <a:bodyPr/>
        <a:lstStyle/>
        <a:p>
          <a:endParaRPr lang="fr-FR"/>
        </a:p>
      </dgm:t>
    </dgm:pt>
    <dgm:pt modelId="{833681E2-2490-E44B-B6A2-1D2C410C1C71}">
      <dgm:prSet custT="1"/>
      <dgm:spPr/>
      <dgm:t>
        <a:bodyPr/>
        <a:lstStyle/>
        <a:p>
          <a:r>
            <a:rPr lang="fr-FR" sz="1800" dirty="0">
              <a:latin typeface="Marianne" panose="02000000000000000000" pitchFamily="2" charset="0"/>
            </a:rPr>
            <a:t>La planification porte sur l’ensemble du cycle de formation et fait apparaître les périodes de certification</a:t>
          </a:r>
        </a:p>
      </dgm:t>
    </dgm:pt>
    <dgm:pt modelId="{FE7F09E3-0BE8-204D-9CBD-6EBDA7D16F3F}" type="parTrans" cxnId="{D9FD7889-68AC-5A47-BE37-E5104EF30374}">
      <dgm:prSet/>
      <dgm:spPr/>
      <dgm:t>
        <a:bodyPr/>
        <a:lstStyle/>
        <a:p>
          <a:endParaRPr lang="fr-FR"/>
        </a:p>
      </dgm:t>
    </dgm:pt>
    <dgm:pt modelId="{668F79A8-0140-B846-971F-D63C8FB0F537}" type="sibTrans" cxnId="{D9FD7889-68AC-5A47-BE37-E5104EF30374}">
      <dgm:prSet/>
      <dgm:spPr/>
      <dgm:t>
        <a:bodyPr/>
        <a:lstStyle/>
        <a:p>
          <a:endParaRPr lang="fr-FR"/>
        </a:p>
      </dgm:t>
    </dgm:pt>
    <dgm:pt modelId="{DDA97196-F410-2042-B3E0-351737597E42}">
      <dgm:prSet custT="1"/>
      <dgm:spPr/>
      <dgm:t>
        <a:bodyPr/>
        <a:lstStyle/>
        <a:p>
          <a:r>
            <a:rPr lang="fr-FR" sz="1800" b="1" dirty="0">
              <a:latin typeface="Marianne" panose="02000000000000000000" pitchFamily="2" charset="0"/>
            </a:rPr>
            <a:t>Les</a:t>
          </a:r>
          <a:r>
            <a:rPr lang="fr-FR" sz="1800" dirty="0">
              <a:latin typeface="Marianne" panose="02000000000000000000" pitchFamily="2" charset="0"/>
            </a:rPr>
            <a:t> </a:t>
          </a:r>
          <a:r>
            <a:rPr lang="fr-FR" sz="1800" b="1" dirty="0">
              <a:latin typeface="Marianne" panose="02000000000000000000" pitchFamily="2" charset="0"/>
            </a:rPr>
            <a:t>éléments</a:t>
          </a:r>
          <a:r>
            <a:rPr lang="fr-FR" sz="1800" dirty="0">
              <a:latin typeface="Marianne" panose="02000000000000000000" pitchFamily="2" charset="0"/>
            </a:rPr>
            <a:t> </a:t>
          </a:r>
          <a:r>
            <a:rPr lang="fr-FR" sz="1800" b="1" dirty="0">
              <a:latin typeface="Marianne" panose="02000000000000000000" pitchFamily="2" charset="0"/>
            </a:rPr>
            <a:t>à prendre en compte dans la planification</a:t>
          </a:r>
          <a:endParaRPr lang="fr-FR" sz="1800" dirty="0">
            <a:latin typeface="Marianne" panose="02000000000000000000" pitchFamily="2" charset="0"/>
          </a:endParaRPr>
        </a:p>
      </dgm:t>
    </dgm:pt>
    <dgm:pt modelId="{9A55CBB2-AD33-F542-A2DE-5247729ADDBF}" type="parTrans" cxnId="{C0E4AF4B-8343-FE47-B0AB-D6B71FC9C17E}">
      <dgm:prSet/>
      <dgm:spPr/>
      <dgm:t>
        <a:bodyPr/>
        <a:lstStyle/>
        <a:p>
          <a:endParaRPr lang="fr-FR"/>
        </a:p>
      </dgm:t>
    </dgm:pt>
    <dgm:pt modelId="{D0960604-42B7-BA4E-A565-B8C4E363DC1C}" type="sibTrans" cxnId="{C0E4AF4B-8343-FE47-B0AB-D6B71FC9C17E}">
      <dgm:prSet/>
      <dgm:spPr/>
      <dgm:t>
        <a:bodyPr/>
        <a:lstStyle/>
        <a:p>
          <a:endParaRPr lang="fr-FR"/>
        </a:p>
      </dgm:t>
    </dgm:pt>
    <dgm:pt modelId="{9CA7B5CD-D7C1-234C-B196-AA9309EF1006}">
      <dgm:prSet custT="1"/>
      <dgm:spPr/>
      <dgm:t>
        <a:bodyPr/>
        <a:lstStyle/>
        <a:p>
          <a:r>
            <a:rPr lang="fr-FR" sz="1300" b="0" dirty="0">
              <a:latin typeface="Marianne" panose="02000000000000000000" pitchFamily="2" charset="0"/>
            </a:rPr>
            <a:t>Elle tiendra compte du référentiel, du découpage des PFMP sur les 3 années de formation ainsi que des possibilités d’accueil dans les différentes structures</a:t>
          </a:r>
        </a:p>
      </dgm:t>
    </dgm:pt>
    <dgm:pt modelId="{3CACAF2D-5793-E447-8B00-292C29495419}" type="parTrans" cxnId="{CF1B33C1-5CA9-FC4B-BD46-A63572AD7035}">
      <dgm:prSet/>
      <dgm:spPr/>
      <dgm:t>
        <a:bodyPr/>
        <a:lstStyle/>
        <a:p>
          <a:endParaRPr lang="fr-FR"/>
        </a:p>
      </dgm:t>
    </dgm:pt>
    <dgm:pt modelId="{FCD508AC-D61B-C847-95EA-4367262C0DBF}" type="sibTrans" cxnId="{CF1B33C1-5CA9-FC4B-BD46-A63572AD7035}">
      <dgm:prSet/>
      <dgm:spPr/>
      <dgm:t>
        <a:bodyPr/>
        <a:lstStyle/>
        <a:p>
          <a:endParaRPr lang="fr-FR"/>
        </a:p>
      </dgm:t>
    </dgm:pt>
    <dgm:pt modelId="{B13DD75B-C00D-0E4C-AA95-2D6E53278FCE}">
      <dgm:prSet custT="1"/>
      <dgm:spPr/>
      <dgm:t>
        <a:bodyPr/>
        <a:lstStyle/>
        <a:p>
          <a:r>
            <a:rPr lang="fr-FR" sz="1300" b="0" dirty="0">
              <a:latin typeface="Marianne" panose="02000000000000000000" pitchFamily="2" charset="0"/>
            </a:rPr>
            <a:t> La structure d’accueil doit être informée des attendus du stage et des évaluations (formatives ou certificatives)</a:t>
          </a:r>
        </a:p>
      </dgm:t>
    </dgm:pt>
    <dgm:pt modelId="{4806F3CC-9080-1B4A-BFC4-24368D090CAC}" type="parTrans" cxnId="{CB9D3A87-07C4-9E44-8EE3-FDDA409BC18D}">
      <dgm:prSet/>
      <dgm:spPr/>
      <dgm:t>
        <a:bodyPr/>
        <a:lstStyle/>
        <a:p>
          <a:endParaRPr lang="fr-FR"/>
        </a:p>
      </dgm:t>
    </dgm:pt>
    <dgm:pt modelId="{11F9C7A6-952A-7A47-9D79-53BA1F3FAE20}" type="sibTrans" cxnId="{CB9D3A87-07C4-9E44-8EE3-FDDA409BC18D}">
      <dgm:prSet/>
      <dgm:spPr/>
      <dgm:t>
        <a:bodyPr/>
        <a:lstStyle/>
        <a:p>
          <a:endParaRPr lang="fr-FR"/>
        </a:p>
      </dgm:t>
    </dgm:pt>
    <dgm:pt modelId="{FB5E959C-FF02-AA42-B774-116AF7CFF3B9}">
      <dgm:prSet custT="1"/>
      <dgm:spPr/>
      <dgm:t>
        <a:bodyPr/>
        <a:lstStyle/>
        <a:p>
          <a:r>
            <a:rPr lang="fr-FR" sz="1300" b="0" dirty="0">
              <a:latin typeface="Marianne" panose="02000000000000000000" pitchFamily="2" charset="0"/>
            </a:rPr>
            <a:t>Les contraintes : vacances scolaires</a:t>
          </a:r>
        </a:p>
      </dgm:t>
    </dgm:pt>
    <dgm:pt modelId="{6CE70608-CEE9-8441-A014-9D8E23BC17D1}" type="parTrans" cxnId="{CAE9B02A-6BDC-684D-8AF6-932FAC135F98}">
      <dgm:prSet/>
      <dgm:spPr/>
      <dgm:t>
        <a:bodyPr/>
        <a:lstStyle/>
        <a:p>
          <a:endParaRPr lang="fr-FR"/>
        </a:p>
      </dgm:t>
    </dgm:pt>
    <dgm:pt modelId="{2A875481-72E2-0B4C-8F7A-8D62CA6EC506}" type="sibTrans" cxnId="{CAE9B02A-6BDC-684D-8AF6-932FAC135F98}">
      <dgm:prSet/>
      <dgm:spPr/>
      <dgm:t>
        <a:bodyPr/>
        <a:lstStyle/>
        <a:p>
          <a:endParaRPr lang="fr-FR"/>
        </a:p>
      </dgm:t>
    </dgm:pt>
    <dgm:pt modelId="{B3B2B8B3-76F3-D54D-BA57-40F5A8BE5E0D}">
      <dgm:prSet custT="1"/>
      <dgm:spPr/>
      <dgm:t>
        <a:bodyPr/>
        <a:lstStyle/>
        <a:p>
          <a:r>
            <a:rPr lang="fr-FR" sz="1300" b="0" dirty="0">
              <a:latin typeface="Marianne" panose="02000000000000000000" pitchFamily="2" charset="0"/>
            </a:rPr>
            <a:t>Les objectifs de PFMP</a:t>
          </a:r>
        </a:p>
      </dgm:t>
    </dgm:pt>
    <dgm:pt modelId="{6FF2477C-ACB8-2A4B-AF63-20D30D293EFB}" type="parTrans" cxnId="{AD07DD92-9E65-3047-9A78-A5637CBB8427}">
      <dgm:prSet/>
      <dgm:spPr/>
      <dgm:t>
        <a:bodyPr/>
        <a:lstStyle/>
        <a:p>
          <a:endParaRPr lang="fr-FR"/>
        </a:p>
      </dgm:t>
    </dgm:pt>
    <dgm:pt modelId="{E514FDB2-6175-C84E-B3C8-4273275BB367}" type="sibTrans" cxnId="{AD07DD92-9E65-3047-9A78-A5637CBB8427}">
      <dgm:prSet/>
      <dgm:spPr/>
      <dgm:t>
        <a:bodyPr/>
        <a:lstStyle/>
        <a:p>
          <a:endParaRPr lang="fr-FR"/>
        </a:p>
      </dgm:t>
    </dgm:pt>
    <dgm:pt modelId="{13C226EE-E0AA-0442-A512-12880978872D}">
      <dgm:prSet custT="1"/>
      <dgm:spPr/>
      <dgm:t>
        <a:bodyPr/>
        <a:lstStyle/>
        <a:p>
          <a:r>
            <a:rPr lang="fr-FR" sz="1300" b="0" dirty="0">
              <a:latin typeface="Marianne" panose="02000000000000000000" pitchFamily="2" charset="0"/>
            </a:rPr>
            <a:t>Concertation avec les établissements de proximité concernant le calendrier</a:t>
          </a:r>
        </a:p>
      </dgm:t>
    </dgm:pt>
    <dgm:pt modelId="{25FF157E-A4E0-084B-8808-2F53CC40D4EC}" type="parTrans" cxnId="{E3F7C2FA-F3A0-CE49-A131-38BFFFBDB48E}">
      <dgm:prSet/>
      <dgm:spPr/>
      <dgm:t>
        <a:bodyPr/>
        <a:lstStyle/>
        <a:p>
          <a:endParaRPr lang="fr-FR"/>
        </a:p>
      </dgm:t>
    </dgm:pt>
    <dgm:pt modelId="{AAE70089-E7CF-6749-9BF2-D9B28AF591E5}" type="sibTrans" cxnId="{E3F7C2FA-F3A0-CE49-A131-38BFFFBDB48E}">
      <dgm:prSet/>
      <dgm:spPr/>
      <dgm:t>
        <a:bodyPr/>
        <a:lstStyle/>
        <a:p>
          <a:endParaRPr lang="fr-FR"/>
        </a:p>
      </dgm:t>
    </dgm:pt>
    <dgm:pt modelId="{254B428C-04A5-954B-8A9F-5245C2C3F440}">
      <dgm:prSet custT="1"/>
      <dgm:spPr/>
      <dgm:t>
        <a:bodyPr/>
        <a:lstStyle/>
        <a:p>
          <a:r>
            <a:rPr lang="fr-FR" sz="1300" b="0" dirty="0">
              <a:latin typeface="Marianne" panose="02000000000000000000" pitchFamily="2" charset="0"/>
            </a:rPr>
            <a:t>Nombre de structures et capacité d'accueil de chacune</a:t>
          </a:r>
        </a:p>
      </dgm:t>
    </dgm:pt>
    <dgm:pt modelId="{7E977163-78B9-9F47-877A-C62ECC8DAF53}" type="parTrans" cxnId="{8AC65453-D05E-CB47-80CE-B656DA863D0A}">
      <dgm:prSet/>
      <dgm:spPr/>
      <dgm:t>
        <a:bodyPr/>
        <a:lstStyle/>
        <a:p>
          <a:endParaRPr lang="fr-FR"/>
        </a:p>
      </dgm:t>
    </dgm:pt>
    <dgm:pt modelId="{A3514345-E2F0-BB4D-A7F5-81371D1167D2}" type="sibTrans" cxnId="{8AC65453-D05E-CB47-80CE-B656DA863D0A}">
      <dgm:prSet/>
      <dgm:spPr/>
      <dgm:t>
        <a:bodyPr/>
        <a:lstStyle/>
        <a:p>
          <a:endParaRPr lang="fr-FR"/>
        </a:p>
      </dgm:t>
    </dgm:pt>
    <dgm:pt modelId="{4465D39E-C1F6-3944-A421-DCE75B436DFB}">
      <dgm:prSet custT="1"/>
      <dgm:spPr/>
      <dgm:t>
        <a:bodyPr/>
        <a:lstStyle/>
        <a:p>
          <a:r>
            <a:rPr lang="fr-FR" sz="1300" b="0" dirty="0">
              <a:latin typeface="Marianne" panose="02000000000000000000" pitchFamily="2" charset="0"/>
            </a:rPr>
            <a:t>PFMP certificatives</a:t>
          </a:r>
          <a:br>
            <a:rPr lang="fr-FR" sz="1300" b="0" dirty="0">
              <a:latin typeface="Marianne" panose="02000000000000000000" pitchFamily="2" charset="0"/>
            </a:rPr>
          </a:br>
          <a:endParaRPr lang="fr-FR" sz="1300" b="0" dirty="0">
            <a:latin typeface="Marianne" panose="02000000000000000000" pitchFamily="2" charset="0"/>
          </a:endParaRPr>
        </a:p>
      </dgm:t>
    </dgm:pt>
    <dgm:pt modelId="{80DED9FD-3ED3-1D44-AA9E-166E5958205C}" type="parTrans" cxnId="{1DBCEB79-3C04-C94B-A054-6858B2B70E88}">
      <dgm:prSet/>
      <dgm:spPr/>
    </dgm:pt>
    <dgm:pt modelId="{3AEDA12F-EB21-F14B-B242-A9441824D717}" type="sibTrans" cxnId="{1DBCEB79-3C04-C94B-A054-6858B2B70E88}">
      <dgm:prSet/>
      <dgm:spPr/>
    </dgm:pt>
    <dgm:pt modelId="{70A03458-152A-AE43-912E-325A19C1445C}" type="pres">
      <dgm:prSet presAssocID="{A9CEB98B-3BA2-3744-81E8-C13BF0FF0B70}" presName="Name0" presStyleCnt="0">
        <dgm:presLayoutVars>
          <dgm:dir/>
          <dgm:animLvl val="lvl"/>
          <dgm:resizeHandles val="exact"/>
        </dgm:presLayoutVars>
      </dgm:prSet>
      <dgm:spPr/>
    </dgm:pt>
    <dgm:pt modelId="{4314C49B-27D7-694B-B702-7A06CF0ADE6E}" type="pres">
      <dgm:prSet presAssocID="{B66C808C-A3A0-4147-9BEA-17DE2108FB16}" presName="linNode" presStyleCnt="0"/>
      <dgm:spPr/>
    </dgm:pt>
    <dgm:pt modelId="{93C57866-3415-524C-ACF1-ABF151FBA90A}" type="pres">
      <dgm:prSet presAssocID="{B66C808C-A3A0-4147-9BEA-17DE2108FB16}" presName="parentText" presStyleLbl="node1" presStyleIdx="0" presStyleCnt="3">
        <dgm:presLayoutVars>
          <dgm:chMax val="1"/>
          <dgm:bulletEnabled val="1"/>
        </dgm:presLayoutVars>
      </dgm:prSet>
      <dgm:spPr/>
    </dgm:pt>
    <dgm:pt modelId="{81C44748-7D62-3B40-9CC1-C14090A0975E}" type="pres">
      <dgm:prSet presAssocID="{B66C808C-A3A0-4147-9BEA-17DE2108FB16}" presName="descendantText" presStyleLbl="alignAccFollowNode1" presStyleIdx="0" presStyleCnt="3">
        <dgm:presLayoutVars>
          <dgm:bulletEnabled val="1"/>
        </dgm:presLayoutVars>
      </dgm:prSet>
      <dgm:spPr/>
    </dgm:pt>
    <dgm:pt modelId="{20E2568C-533E-4641-8912-11441802318A}" type="pres">
      <dgm:prSet presAssocID="{1D7B77BB-39A3-C740-99C4-17874DDA81AC}" presName="sp" presStyleCnt="0"/>
      <dgm:spPr/>
    </dgm:pt>
    <dgm:pt modelId="{53B9A0AF-99BE-F048-9BCA-4D171BFA2D75}" type="pres">
      <dgm:prSet presAssocID="{833681E2-2490-E44B-B6A2-1D2C410C1C71}" presName="linNode" presStyleCnt="0"/>
      <dgm:spPr/>
    </dgm:pt>
    <dgm:pt modelId="{27CF4A83-AA37-0C46-A1F9-FDFA927C648D}" type="pres">
      <dgm:prSet presAssocID="{833681E2-2490-E44B-B6A2-1D2C410C1C71}" presName="parentText" presStyleLbl="node1" presStyleIdx="1" presStyleCnt="3">
        <dgm:presLayoutVars>
          <dgm:chMax val="1"/>
          <dgm:bulletEnabled val="1"/>
        </dgm:presLayoutVars>
      </dgm:prSet>
      <dgm:spPr/>
    </dgm:pt>
    <dgm:pt modelId="{9255E1E8-05D7-774F-841E-18F8BAA60B29}" type="pres">
      <dgm:prSet presAssocID="{833681E2-2490-E44B-B6A2-1D2C410C1C71}" presName="descendantText" presStyleLbl="alignAccFollowNode1" presStyleIdx="1" presStyleCnt="3">
        <dgm:presLayoutVars>
          <dgm:bulletEnabled val="1"/>
        </dgm:presLayoutVars>
      </dgm:prSet>
      <dgm:spPr/>
    </dgm:pt>
    <dgm:pt modelId="{6354CC2F-9195-0140-BBF4-49FCC1CEDB72}" type="pres">
      <dgm:prSet presAssocID="{668F79A8-0140-B846-971F-D63C8FB0F537}" presName="sp" presStyleCnt="0"/>
      <dgm:spPr/>
    </dgm:pt>
    <dgm:pt modelId="{D681904D-FA8A-B54D-83A8-A19AC3BCA2C5}" type="pres">
      <dgm:prSet presAssocID="{DDA97196-F410-2042-B3E0-351737597E42}" presName="linNode" presStyleCnt="0"/>
      <dgm:spPr/>
    </dgm:pt>
    <dgm:pt modelId="{155EE9F0-2C30-5742-A38E-C7B3F273B687}" type="pres">
      <dgm:prSet presAssocID="{DDA97196-F410-2042-B3E0-351737597E42}" presName="parentText" presStyleLbl="node1" presStyleIdx="2" presStyleCnt="3">
        <dgm:presLayoutVars>
          <dgm:chMax val="1"/>
          <dgm:bulletEnabled val="1"/>
        </dgm:presLayoutVars>
      </dgm:prSet>
      <dgm:spPr/>
    </dgm:pt>
    <dgm:pt modelId="{4C6639E6-F2F3-7240-9DF1-F7788494F9C3}" type="pres">
      <dgm:prSet presAssocID="{DDA97196-F410-2042-B3E0-351737597E42}" presName="descendantText" presStyleLbl="alignAccFollowNode1" presStyleIdx="2" presStyleCnt="3">
        <dgm:presLayoutVars>
          <dgm:bulletEnabled val="1"/>
        </dgm:presLayoutVars>
      </dgm:prSet>
      <dgm:spPr/>
    </dgm:pt>
  </dgm:ptLst>
  <dgm:cxnLst>
    <dgm:cxn modelId="{CAE9B02A-6BDC-684D-8AF6-932FAC135F98}" srcId="{DDA97196-F410-2042-B3E0-351737597E42}" destId="{FB5E959C-FF02-AA42-B774-116AF7CFF3B9}" srcOrd="0" destOrd="0" parTransId="{6CE70608-CEE9-8441-A014-9D8E23BC17D1}" sibTransId="{2A875481-72E2-0B4C-8F7A-8D62CA6EC506}"/>
    <dgm:cxn modelId="{45F5382E-0B08-1144-8166-543952EB4B4F}" type="presOf" srcId="{833681E2-2490-E44B-B6A2-1D2C410C1C71}" destId="{27CF4A83-AA37-0C46-A1F9-FDFA927C648D}" srcOrd="0" destOrd="0" presId="urn:microsoft.com/office/officeart/2005/8/layout/vList5"/>
    <dgm:cxn modelId="{C0E4AF4B-8343-FE47-B0AB-D6B71FC9C17E}" srcId="{A9CEB98B-3BA2-3744-81E8-C13BF0FF0B70}" destId="{DDA97196-F410-2042-B3E0-351737597E42}" srcOrd="2" destOrd="0" parTransId="{9A55CBB2-AD33-F542-A2DE-5247729ADDBF}" sibTransId="{D0960604-42B7-BA4E-A565-B8C4E363DC1C}"/>
    <dgm:cxn modelId="{FD1D9452-9F31-044D-AD2F-5FB029DD4421}" type="presOf" srcId="{46847498-5AA3-8240-9A14-D2EC35DCC354}" destId="{81C44748-7D62-3B40-9CC1-C14090A0975E}" srcOrd="0" destOrd="0" presId="urn:microsoft.com/office/officeart/2005/8/layout/vList5"/>
    <dgm:cxn modelId="{8AC65453-D05E-CB47-80CE-B656DA863D0A}" srcId="{DDA97196-F410-2042-B3E0-351737597E42}" destId="{254B428C-04A5-954B-8A9F-5245C2C3F440}" srcOrd="3" destOrd="0" parTransId="{7E977163-78B9-9F47-877A-C62ECC8DAF53}" sibTransId="{A3514345-E2F0-BB4D-A7F5-81371D1167D2}"/>
    <dgm:cxn modelId="{3F81BE65-3CF4-6041-AA0F-DD393ECFB499}" type="presOf" srcId="{A9CEB98B-3BA2-3744-81E8-C13BF0FF0B70}" destId="{70A03458-152A-AE43-912E-325A19C1445C}" srcOrd="0" destOrd="0" presId="urn:microsoft.com/office/officeart/2005/8/layout/vList5"/>
    <dgm:cxn modelId="{1DBCEB79-3C04-C94B-A054-6858B2B70E88}" srcId="{DDA97196-F410-2042-B3E0-351737597E42}" destId="{4465D39E-C1F6-3944-A421-DCE75B436DFB}" srcOrd="4" destOrd="0" parTransId="{80DED9FD-3ED3-1D44-AA9E-166E5958205C}" sibTransId="{3AEDA12F-EB21-F14B-B242-A9441824D717}"/>
    <dgm:cxn modelId="{CB9D3A87-07C4-9E44-8EE3-FDDA409BC18D}" srcId="{833681E2-2490-E44B-B6A2-1D2C410C1C71}" destId="{B13DD75B-C00D-0E4C-AA95-2D6E53278FCE}" srcOrd="1" destOrd="0" parTransId="{4806F3CC-9080-1B4A-BFC4-24368D090CAC}" sibTransId="{11F9C7A6-952A-7A47-9D79-53BA1F3FAE20}"/>
    <dgm:cxn modelId="{D9FD7889-68AC-5A47-BE37-E5104EF30374}" srcId="{A9CEB98B-3BA2-3744-81E8-C13BF0FF0B70}" destId="{833681E2-2490-E44B-B6A2-1D2C410C1C71}" srcOrd="1" destOrd="0" parTransId="{FE7F09E3-0BE8-204D-9CBD-6EBDA7D16F3F}" sibTransId="{668F79A8-0140-B846-971F-D63C8FB0F537}"/>
    <dgm:cxn modelId="{D0086C8E-F7DC-954D-884D-922030CD7A0E}" srcId="{A9CEB98B-3BA2-3744-81E8-C13BF0FF0B70}" destId="{B66C808C-A3A0-4147-9BEA-17DE2108FB16}" srcOrd="0" destOrd="0" parTransId="{8E98C36D-1518-9045-81D2-BD98F787DFC0}" sibTransId="{1D7B77BB-39A3-C740-99C4-17874DDA81AC}"/>
    <dgm:cxn modelId="{AD07DD92-9E65-3047-9A78-A5637CBB8427}" srcId="{DDA97196-F410-2042-B3E0-351737597E42}" destId="{B3B2B8B3-76F3-D54D-BA57-40F5A8BE5E0D}" srcOrd="1" destOrd="0" parTransId="{6FF2477C-ACB8-2A4B-AF63-20D30D293EFB}" sibTransId="{E514FDB2-6175-C84E-B3C8-4273275BB367}"/>
    <dgm:cxn modelId="{CF1B33C1-5CA9-FC4B-BD46-A63572AD7035}" srcId="{833681E2-2490-E44B-B6A2-1D2C410C1C71}" destId="{9CA7B5CD-D7C1-234C-B196-AA9309EF1006}" srcOrd="0" destOrd="0" parTransId="{3CACAF2D-5793-E447-8B00-292C29495419}" sibTransId="{FCD508AC-D61B-C847-95EA-4367262C0DBF}"/>
    <dgm:cxn modelId="{5C3197C1-CEE9-0247-83B4-777E34195831}" srcId="{B66C808C-A3A0-4147-9BEA-17DE2108FB16}" destId="{46847498-5AA3-8240-9A14-D2EC35DCC354}" srcOrd="0" destOrd="0" parTransId="{2A44C8C7-30F2-ED45-B946-93AB336D172E}" sibTransId="{D5E59692-F029-D542-9E25-415914DBD64A}"/>
    <dgm:cxn modelId="{67CE50C6-477F-0347-B2A3-05BC64BB2D51}" type="presOf" srcId="{254B428C-04A5-954B-8A9F-5245C2C3F440}" destId="{4C6639E6-F2F3-7240-9DF1-F7788494F9C3}" srcOrd="0" destOrd="3" presId="urn:microsoft.com/office/officeart/2005/8/layout/vList5"/>
    <dgm:cxn modelId="{52F39BC6-8661-DE48-8129-76B6F1114004}" type="presOf" srcId="{4465D39E-C1F6-3944-A421-DCE75B436DFB}" destId="{4C6639E6-F2F3-7240-9DF1-F7788494F9C3}" srcOrd="0" destOrd="4" presId="urn:microsoft.com/office/officeart/2005/8/layout/vList5"/>
    <dgm:cxn modelId="{33FEBEC6-6D0C-8443-AACE-7AE47274A0E3}" type="presOf" srcId="{B3B2B8B3-76F3-D54D-BA57-40F5A8BE5E0D}" destId="{4C6639E6-F2F3-7240-9DF1-F7788494F9C3}" srcOrd="0" destOrd="1" presId="urn:microsoft.com/office/officeart/2005/8/layout/vList5"/>
    <dgm:cxn modelId="{681C99D4-A413-2246-B83C-0FB9D6FD655E}" type="presOf" srcId="{9CA7B5CD-D7C1-234C-B196-AA9309EF1006}" destId="{9255E1E8-05D7-774F-841E-18F8BAA60B29}" srcOrd="0" destOrd="0" presId="urn:microsoft.com/office/officeart/2005/8/layout/vList5"/>
    <dgm:cxn modelId="{6FBF8ADC-69EE-9E4F-8ECC-3F4568BEE103}" type="presOf" srcId="{DDA97196-F410-2042-B3E0-351737597E42}" destId="{155EE9F0-2C30-5742-A38E-C7B3F273B687}" srcOrd="0" destOrd="0" presId="urn:microsoft.com/office/officeart/2005/8/layout/vList5"/>
    <dgm:cxn modelId="{D3D055E1-D683-EB4D-AB90-9A90CBB63CEC}" type="presOf" srcId="{B13DD75B-C00D-0E4C-AA95-2D6E53278FCE}" destId="{9255E1E8-05D7-774F-841E-18F8BAA60B29}" srcOrd="0" destOrd="1" presId="urn:microsoft.com/office/officeart/2005/8/layout/vList5"/>
    <dgm:cxn modelId="{432D97EB-B1E2-DC40-ABE7-903EC2B35729}" type="presOf" srcId="{FB5E959C-FF02-AA42-B774-116AF7CFF3B9}" destId="{4C6639E6-F2F3-7240-9DF1-F7788494F9C3}" srcOrd="0" destOrd="0" presId="urn:microsoft.com/office/officeart/2005/8/layout/vList5"/>
    <dgm:cxn modelId="{AE4448EC-8B6B-A344-A989-7BE769C1F163}" type="presOf" srcId="{B66C808C-A3A0-4147-9BEA-17DE2108FB16}" destId="{93C57866-3415-524C-ACF1-ABF151FBA90A}" srcOrd="0" destOrd="0" presId="urn:microsoft.com/office/officeart/2005/8/layout/vList5"/>
    <dgm:cxn modelId="{ED7403F9-EFFB-E445-A2B6-B213E319F8AF}" type="presOf" srcId="{13C226EE-E0AA-0442-A512-12880978872D}" destId="{4C6639E6-F2F3-7240-9DF1-F7788494F9C3}" srcOrd="0" destOrd="2" presId="urn:microsoft.com/office/officeart/2005/8/layout/vList5"/>
    <dgm:cxn modelId="{E3F7C2FA-F3A0-CE49-A131-38BFFFBDB48E}" srcId="{DDA97196-F410-2042-B3E0-351737597E42}" destId="{13C226EE-E0AA-0442-A512-12880978872D}" srcOrd="2" destOrd="0" parTransId="{25FF157E-A4E0-084B-8808-2F53CC40D4EC}" sibTransId="{AAE70089-E7CF-6749-9BF2-D9B28AF591E5}"/>
    <dgm:cxn modelId="{DDC8A85A-C5C9-E642-98AA-F24A647377F6}" type="presParOf" srcId="{70A03458-152A-AE43-912E-325A19C1445C}" destId="{4314C49B-27D7-694B-B702-7A06CF0ADE6E}" srcOrd="0" destOrd="0" presId="urn:microsoft.com/office/officeart/2005/8/layout/vList5"/>
    <dgm:cxn modelId="{EC44A3AD-0E58-5E4E-A852-9D4328D95425}" type="presParOf" srcId="{4314C49B-27D7-694B-B702-7A06CF0ADE6E}" destId="{93C57866-3415-524C-ACF1-ABF151FBA90A}" srcOrd="0" destOrd="0" presId="urn:microsoft.com/office/officeart/2005/8/layout/vList5"/>
    <dgm:cxn modelId="{D87484EB-F953-BD4A-830E-93E01A1763CD}" type="presParOf" srcId="{4314C49B-27D7-694B-B702-7A06CF0ADE6E}" destId="{81C44748-7D62-3B40-9CC1-C14090A0975E}" srcOrd="1" destOrd="0" presId="urn:microsoft.com/office/officeart/2005/8/layout/vList5"/>
    <dgm:cxn modelId="{4D0ACD6F-37C1-774E-8B9C-BBB849C6DA0B}" type="presParOf" srcId="{70A03458-152A-AE43-912E-325A19C1445C}" destId="{20E2568C-533E-4641-8912-11441802318A}" srcOrd="1" destOrd="0" presId="urn:microsoft.com/office/officeart/2005/8/layout/vList5"/>
    <dgm:cxn modelId="{84118BE3-4B79-A04C-9ECC-2023980D5411}" type="presParOf" srcId="{70A03458-152A-AE43-912E-325A19C1445C}" destId="{53B9A0AF-99BE-F048-9BCA-4D171BFA2D75}" srcOrd="2" destOrd="0" presId="urn:microsoft.com/office/officeart/2005/8/layout/vList5"/>
    <dgm:cxn modelId="{AA1A0EA5-6A4F-B041-9262-EDEC0D20FC7F}" type="presParOf" srcId="{53B9A0AF-99BE-F048-9BCA-4D171BFA2D75}" destId="{27CF4A83-AA37-0C46-A1F9-FDFA927C648D}" srcOrd="0" destOrd="0" presId="urn:microsoft.com/office/officeart/2005/8/layout/vList5"/>
    <dgm:cxn modelId="{37C85C88-2401-9342-888F-180DDB6C1BFF}" type="presParOf" srcId="{53B9A0AF-99BE-F048-9BCA-4D171BFA2D75}" destId="{9255E1E8-05D7-774F-841E-18F8BAA60B29}" srcOrd="1" destOrd="0" presId="urn:microsoft.com/office/officeart/2005/8/layout/vList5"/>
    <dgm:cxn modelId="{30BECE29-D4C0-5949-ABA3-042912EBD4FD}" type="presParOf" srcId="{70A03458-152A-AE43-912E-325A19C1445C}" destId="{6354CC2F-9195-0140-BBF4-49FCC1CEDB72}" srcOrd="3" destOrd="0" presId="urn:microsoft.com/office/officeart/2005/8/layout/vList5"/>
    <dgm:cxn modelId="{AEB7A68A-EF58-D34B-AB15-84658D536C6A}" type="presParOf" srcId="{70A03458-152A-AE43-912E-325A19C1445C}" destId="{D681904D-FA8A-B54D-83A8-A19AC3BCA2C5}" srcOrd="4" destOrd="0" presId="urn:microsoft.com/office/officeart/2005/8/layout/vList5"/>
    <dgm:cxn modelId="{4B56844C-EA7F-E546-9089-9B1C67F3B071}" type="presParOf" srcId="{D681904D-FA8A-B54D-83A8-A19AC3BCA2C5}" destId="{155EE9F0-2C30-5742-A38E-C7B3F273B687}" srcOrd="0" destOrd="0" presId="urn:microsoft.com/office/officeart/2005/8/layout/vList5"/>
    <dgm:cxn modelId="{FB170C9B-61E0-834D-A2B8-805ACD4D98A9}" type="presParOf" srcId="{D681904D-FA8A-B54D-83A8-A19AC3BCA2C5}" destId="{4C6639E6-F2F3-7240-9DF1-F7788494F9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E8C2C02-78DA-564C-AF2E-B13E7ECC3ABC}" type="doc">
      <dgm:prSet loTypeId="urn:microsoft.com/office/officeart/2005/8/layout/bProcess3" loCatId="relationship" qsTypeId="urn:microsoft.com/office/officeart/2005/8/quickstyle/simple1" qsCatId="simple" csTypeId="urn:microsoft.com/office/officeart/2005/8/colors/colorful1" csCatId="colorful" phldr="1"/>
      <dgm:spPr/>
      <dgm:t>
        <a:bodyPr/>
        <a:lstStyle/>
        <a:p>
          <a:endParaRPr lang="fr-FR"/>
        </a:p>
      </dgm:t>
    </dgm:pt>
    <dgm:pt modelId="{D1F26018-99FC-1F4E-B703-79B9CE715E6A}">
      <dgm:prSet custT="1"/>
      <dgm:spPr/>
      <dgm:t>
        <a:bodyPr/>
        <a:lstStyle/>
        <a:p>
          <a:r>
            <a:rPr lang="fr-FR" sz="1400" b="1" dirty="0">
              <a:latin typeface="Marianne" panose="02000000000000000000" pitchFamily="2" charset="0"/>
            </a:rPr>
            <a:t>SECONDE</a:t>
          </a:r>
        </a:p>
      </dgm:t>
    </dgm:pt>
    <dgm:pt modelId="{D24A2B2D-9CA4-2940-B14F-5CBA2D74019D}" type="parTrans" cxnId="{A861D0ED-F466-7B40-8A44-27EC26C95168}">
      <dgm:prSet/>
      <dgm:spPr/>
      <dgm:t>
        <a:bodyPr/>
        <a:lstStyle/>
        <a:p>
          <a:endParaRPr lang="fr-FR"/>
        </a:p>
      </dgm:t>
    </dgm:pt>
    <dgm:pt modelId="{F30402ED-6595-494F-8589-C43593F10E1C}" type="sibTrans" cxnId="{A861D0ED-F466-7B40-8A44-27EC26C95168}">
      <dgm:prSet/>
      <dgm:spPr/>
      <dgm:t>
        <a:bodyPr/>
        <a:lstStyle/>
        <a:p>
          <a:endParaRPr lang="fr-FR"/>
        </a:p>
      </dgm:t>
    </dgm:pt>
    <dgm:pt modelId="{57E98E1B-70A0-D449-8D4F-57D7F047793A}">
      <dgm:prSet custT="1"/>
      <dgm:spPr/>
      <dgm:t>
        <a:bodyPr/>
        <a:lstStyle/>
        <a:p>
          <a:r>
            <a:rPr lang="fr-FR" sz="1400" dirty="0">
              <a:latin typeface="Marianne" panose="02000000000000000000" pitchFamily="2" charset="0"/>
            </a:rPr>
            <a:t>6 semaines</a:t>
          </a:r>
        </a:p>
      </dgm:t>
    </dgm:pt>
    <dgm:pt modelId="{918AF021-1893-C246-AF81-A424C232F21E}" type="parTrans" cxnId="{0A32DEC4-15F2-4B49-BCB4-4DFBAC9CF6F0}">
      <dgm:prSet/>
      <dgm:spPr/>
      <dgm:t>
        <a:bodyPr/>
        <a:lstStyle/>
        <a:p>
          <a:endParaRPr lang="fr-FR"/>
        </a:p>
      </dgm:t>
    </dgm:pt>
    <dgm:pt modelId="{48B30AF7-C4AB-8B45-BE77-24CD453CCD51}" type="sibTrans" cxnId="{0A32DEC4-15F2-4B49-BCB4-4DFBAC9CF6F0}">
      <dgm:prSet/>
      <dgm:spPr/>
      <dgm:t>
        <a:bodyPr/>
        <a:lstStyle/>
        <a:p>
          <a:endParaRPr lang="fr-FR"/>
        </a:p>
      </dgm:t>
    </dgm:pt>
    <dgm:pt modelId="{5A1A6092-171E-854F-A09D-F296F00A5B3B}">
      <dgm:prSet custT="1"/>
      <dgm:spPr/>
      <dgm:t>
        <a:bodyPr/>
        <a:lstStyle/>
        <a:p>
          <a:r>
            <a:rPr lang="fr-FR" sz="1400" b="1" dirty="0">
              <a:latin typeface="Marianne" panose="02000000000000000000" pitchFamily="2" charset="0"/>
            </a:rPr>
            <a:t>PREMIÈRE</a:t>
          </a:r>
        </a:p>
      </dgm:t>
    </dgm:pt>
    <dgm:pt modelId="{123E28B0-606D-8440-AE57-29B32D79CEB0}" type="parTrans" cxnId="{A82E70C5-E62F-0D49-A061-D6D78C1A00FC}">
      <dgm:prSet/>
      <dgm:spPr/>
      <dgm:t>
        <a:bodyPr/>
        <a:lstStyle/>
        <a:p>
          <a:endParaRPr lang="fr-FR"/>
        </a:p>
      </dgm:t>
    </dgm:pt>
    <dgm:pt modelId="{12A89DB4-654D-D24E-A430-C3AC314CC82B}" type="sibTrans" cxnId="{A82E70C5-E62F-0D49-A061-D6D78C1A00FC}">
      <dgm:prSet/>
      <dgm:spPr/>
      <dgm:t>
        <a:bodyPr/>
        <a:lstStyle/>
        <a:p>
          <a:endParaRPr lang="fr-FR"/>
        </a:p>
      </dgm:t>
    </dgm:pt>
    <dgm:pt modelId="{E882E718-C0D6-BC4E-9460-47D05B057013}">
      <dgm:prSet custT="1"/>
      <dgm:spPr/>
      <dgm:t>
        <a:bodyPr/>
        <a:lstStyle/>
        <a:p>
          <a:r>
            <a:rPr lang="fr-FR" sz="1400" dirty="0">
              <a:latin typeface="Marianne" panose="02000000000000000000" pitchFamily="2" charset="0"/>
            </a:rPr>
            <a:t>8 Semaines</a:t>
          </a:r>
        </a:p>
      </dgm:t>
    </dgm:pt>
    <dgm:pt modelId="{31515DC2-1AFA-5B49-9C61-C52BD91FF4BD}" type="parTrans" cxnId="{F1A588EB-C7F8-2B47-A2E4-72D071C4A877}">
      <dgm:prSet/>
      <dgm:spPr/>
      <dgm:t>
        <a:bodyPr/>
        <a:lstStyle/>
        <a:p>
          <a:endParaRPr lang="fr-FR"/>
        </a:p>
      </dgm:t>
    </dgm:pt>
    <dgm:pt modelId="{AE97E55D-DF58-014D-BD30-5397CF593F2C}" type="sibTrans" cxnId="{F1A588EB-C7F8-2B47-A2E4-72D071C4A877}">
      <dgm:prSet/>
      <dgm:spPr/>
      <dgm:t>
        <a:bodyPr/>
        <a:lstStyle/>
        <a:p>
          <a:endParaRPr lang="fr-FR"/>
        </a:p>
      </dgm:t>
    </dgm:pt>
    <dgm:pt modelId="{D3B4F7C9-1AD3-2A4B-A417-CA3BAE1BB4EA}">
      <dgm:prSet custT="1"/>
      <dgm:spPr/>
      <dgm:t>
        <a:bodyPr/>
        <a:lstStyle/>
        <a:p>
          <a:r>
            <a:rPr lang="fr-FR" sz="1400" dirty="0">
              <a:latin typeface="Marianne" panose="02000000000000000000" pitchFamily="2" charset="0"/>
            </a:rPr>
            <a:t>Établissements de santé</a:t>
          </a:r>
          <a:br>
            <a:rPr lang="fr-FR" sz="1400" dirty="0">
              <a:latin typeface="Marianne" panose="02000000000000000000" pitchFamily="2" charset="0"/>
            </a:rPr>
          </a:br>
          <a:r>
            <a:rPr lang="fr-FR" sz="1400" dirty="0">
              <a:latin typeface="Marianne" panose="02000000000000000000" pitchFamily="2" charset="0"/>
            </a:rPr>
            <a:t>Structures</a:t>
          </a:r>
          <a:r>
            <a:rPr lang="fr-FR" sz="1400" baseline="0" dirty="0">
              <a:latin typeface="Marianne" panose="02000000000000000000" pitchFamily="2" charset="0"/>
            </a:rPr>
            <a:t> médico-sociales</a:t>
          </a:r>
          <a:br>
            <a:rPr lang="fr-FR" sz="1400" baseline="0" dirty="0">
              <a:latin typeface="Marianne" panose="02000000000000000000" pitchFamily="2" charset="0"/>
            </a:rPr>
          </a:br>
          <a:r>
            <a:rPr lang="fr-FR" sz="1400" baseline="0" dirty="0">
              <a:latin typeface="Marianne" panose="02000000000000000000" pitchFamily="2" charset="0"/>
            </a:rPr>
            <a:t>Service de soins ou d’aide à domicile</a:t>
          </a:r>
          <a:br>
            <a:rPr lang="fr-FR" sz="1400" baseline="0" dirty="0">
              <a:latin typeface="Marianne" panose="02000000000000000000" pitchFamily="2" charset="0"/>
            </a:rPr>
          </a:br>
          <a:r>
            <a:rPr lang="fr-FR" sz="1400" baseline="0" dirty="0">
              <a:latin typeface="Marianne" panose="02000000000000000000" pitchFamily="2" charset="0"/>
            </a:rPr>
            <a:t>École élémentaire (accompagnement d’enfant en situation de handicap)</a:t>
          </a:r>
          <a:endParaRPr lang="fr-FR" sz="1400" dirty="0">
            <a:latin typeface="Marianne" panose="02000000000000000000" pitchFamily="2" charset="0"/>
          </a:endParaRPr>
        </a:p>
      </dgm:t>
    </dgm:pt>
    <dgm:pt modelId="{D34C006E-20E6-4E4F-B84A-BAB2F118786A}" type="parTrans" cxnId="{916C2E3F-41D9-3248-B71B-F9D225D60A4A}">
      <dgm:prSet/>
      <dgm:spPr/>
      <dgm:t>
        <a:bodyPr/>
        <a:lstStyle/>
        <a:p>
          <a:endParaRPr lang="fr-FR"/>
        </a:p>
      </dgm:t>
    </dgm:pt>
    <dgm:pt modelId="{13ECAC28-B3BA-214A-944B-925EAC4C87CE}" type="sibTrans" cxnId="{916C2E3F-41D9-3248-B71B-F9D225D60A4A}">
      <dgm:prSet/>
      <dgm:spPr/>
      <dgm:t>
        <a:bodyPr/>
        <a:lstStyle/>
        <a:p>
          <a:endParaRPr lang="fr-FR"/>
        </a:p>
      </dgm:t>
    </dgm:pt>
    <dgm:pt modelId="{8CCCACBB-90E2-B740-A2D3-312C71BAC710}">
      <dgm:prSet custT="1"/>
      <dgm:spPr/>
      <dgm:t>
        <a:bodyPr/>
        <a:lstStyle/>
        <a:p>
          <a:r>
            <a:rPr lang="fr-FR" sz="1400" dirty="0">
              <a:latin typeface="Marianne" panose="02000000000000000000" pitchFamily="2" charset="0"/>
            </a:rPr>
            <a:t>Structures</a:t>
          </a:r>
          <a:r>
            <a:rPr lang="fr-FR" sz="1400" baseline="0" dirty="0">
              <a:latin typeface="Marianne" panose="02000000000000000000" pitchFamily="2" charset="0"/>
            </a:rPr>
            <a:t> médico-sociales</a:t>
          </a:r>
          <a:br>
            <a:rPr lang="fr-FR" sz="1400" baseline="0" dirty="0">
              <a:latin typeface="Marianne" panose="02000000000000000000" pitchFamily="2" charset="0"/>
            </a:rPr>
          </a:br>
          <a:r>
            <a:rPr lang="fr-FR" sz="1400" baseline="0" dirty="0">
              <a:latin typeface="Marianne" panose="02000000000000000000" pitchFamily="2" charset="0"/>
            </a:rPr>
            <a:t>Services d’aide à domicile</a:t>
          </a:r>
          <a:br>
            <a:rPr lang="fr-FR" sz="1400" baseline="0" dirty="0">
              <a:latin typeface="Marianne" panose="02000000000000000000" pitchFamily="2" charset="0"/>
            </a:rPr>
          </a:br>
          <a:r>
            <a:rPr lang="fr-FR" sz="1400" baseline="0" dirty="0">
              <a:latin typeface="Marianne" panose="02000000000000000000" pitchFamily="2" charset="0"/>
            </a:rPr>
            <a:t>Structures d’accueil collectif de la petite enfance</a:t>
          </a:r>
          <a:endParaRPr lang="fr-FR" sz="1400" dirty="0">
            <a:latin typeface="Marianne" panose="02000000000000000000" pitchFamily="2" charset="0"/>
          </a:endParaRPr>
        </a:p>
      </dgm:t>
    </dgm:pt>
    <dgm:pt modelId="{5352E1C8-F1A6-E044-9E75-0CBCF07BCC16}" type="parTrans" cxnId="{66CB4916-6822-094E-995E-1962F95E309E}">
      <dgm:prSet/>
      <dgm:spPr/>
      <dgm:t>
        <a:bodyPr/>
        <a:lstStyle/>
        <a:p>
          <a:endParaRPr lang="fr-FR"/>
        </a:p>
      </dgm:t>
    </dgm:pt>
    <dgm:pt modelId="{58B0230B-7364-524E-8A7F-0EB1AE2F0F49}" type="sibTrans" cxnId="{66CB4916-6822-094E-995E-1962F95E309E}">
      <dgm:prSet/>
      <dgm:spPr/>
      <dgm:t>
        <a:bodyPr/>
        <a:lstStyle/>
        <a:p>
          <a:endParaRPr lang="fr-FR"/>
        </a:p>
      </dgm:t>
    </dgm:pt>
    <dgm:pt modelId="{B0F5AA58-0040-E34F-8790-DAE2C1A49967}">
      <dgm:prSet custT="1"/>
      <dgm:spPr/>
      <dgm:t>
        <a:bodyPr/>
        <a:lstStyle/>
        <a:p>
          <a:r>
            <a:rPr lang="fr-FR" sz="1400" b="1" dirty="0">
              <a:latin typeface="Marianne" panose="02000000000000000000" pitchFamily="2" charset="0"/>
            </a:rPr>
            <a:t>TERMINALE</a:t>
          </a:r>
        </a:p>
      </dgm:t>
    </dgm:pt>
    <dgm:pt modelId="{8D5EB9E0-DEAE-AE48-9C6C-705D766260DF}" type="parTrans" cxnId="{C39AC401-2A79-2E46-9DCD-8EB0A736FE3C}">
      <dgm:prSet/>
      <dgm:spPr/>
      <dgm:t>
        <a:bodyPr/>
        <a:lstStyle/>
        <a:p>
          <a:endParaRPr lang="fr-FR"/>
        </a:p>
      </dgm:t>
    </dgm:pt>
    <dgm:pt modelId="{11E8ADC5-262A-2D45-8525-D801F1B6B858}" type="sibTrans" cxnId="{C39AC401-2A79-2E46-9DCD-8EB0A736FE3C}">
      <dgm:prSet/>
      <dgm:spPr/>
      <dgm:t>
        <a:bodyPr/>
        <a:lstStyle/>
        <a:p>
          <a:endParaRPr lang="fr-FR"/>
        </a:p>
      </dgm:t>
    </dgm:pt>
    <dgm:pt modelId="{09DDA764-E082-D64F-8657-965856A20DE2}">
      <dgm:prSet custT="1"/>
      <dgm:spPr/>
      <dgm:t>
        <a:bodyPr/>
        <a:lstStyle/>
        <a:p>
          <a:r>
            <a:rPr lang="fr-FR" sz="1400" dirty="0">
              <a:latin typeface="Marianne" panose="02000000000000000000" pitchFamily="2" charset="0"/>
            </a:rPr>
            <a:t>8 Semaines</a:t>
          </a:r>
        </a:p>
      </dgm:t>
    </dgm:pt>
    <dgm:pt modelId="{974AB781-BE53-EF4B-A123-2CB0F0BC5A5F}" type="parTrans" cxnId="{6CC3D392-8494-854D-80B3-0E97C9739A3F}">
      <dgm:prSet/>
      <dgm:spPr/>
      <dgm:t>
        <a:bodyPr/>
        <a:lstStyle/>
        <a:p>
          <a:endParaRPr lang="fr-FR"/>
        </a:p>
      </dgm:t>
    </dgm:pt>
    <dgm:pt modelId="{BC6ED11E-453C-DE48-942D-CA3E2DA1DFD2}" type="sibTrans" cxnId="{6CC3D392-8494-854D-80B3-0E97C9739A3F}">
      <dgm:prSet/>
      <dgm:spPr/>
      <dgm:t>
        <a:bodyPr/>
        <a:lstStyle/>
        <a:p>
          <a:endParaRPr lang="fr-FR"/>
        </a:p>
      </dgm:t>
    </dgm:pt>
    <dgm:pt modelId="{09DC3740-6AF7-DC4F-A688-22AF939F84EB}">
      <dgm:prSet custT="1"/>
      <dgm:spPr/>
      <dgm:t>
        <a:bodyPr/>
        <a:lstStyle/>
        <a:p>
          <a:r>
            <a:rPr lang="fr-FR" sz="1400" dirty="0">
              <a:latin typeface="Marianne" panose="02000000000000000000" pitchFamily="2" charset="0"/>
            </a:rPr>
            <a:t>Établissements de santé</a:t>
          </a:r>
          <a:br>
            <a:rPr lang="fr-FR" sz="1400" dirty="0">
              <a:latin typeface="Marianne" panose="02000000000000000000" pitchFamily="2" charset="0"/>
            </a:rPr>
          </a:br>
          <a:r>
            <a:rPr lang="fr-FR" sz="1400" dirty="0">
              <a:latin typeface="Marianne" panose="02000000000000000000" pitchFamily="2" charset="0"/>
            </a:rPr>
            <a:t>Structures</a:t>
          </a:r>
          <a:r>
            <a:rPr lang="fr-FR" sz="1400" baseline="0" dirty="0">
              <a:latin typeface="Marianne" panose="02000000000000000000" pitchFamily="2" charset="0"/>
            </a:rPr>
            <a:t> médico-sociales</a:t>
          </a:r>
          <a:br>
            <a:rPr lang="fr-FR" sz="1400" baseline="0" dirty="0">
              <a:latin typeface="Marianne" panose="02000000000000000000" pitchFamily="2" charset="0"/>
            </a:rPr>
          </a:br>
          <a:r>
            <a:rPr lang="fr-FR" sz="1400" baseline="0" dirty="0">
              <a:latin typeface="Marianne" panose="02000000000000000000" pitchFamily="2" charset="0"/>
            </a:rPr>
            <a:t>Service de soins ou d’aide à domicile</a:t>
          </a:r>
          <a:br>
            <a:rPr lang="fr-FR" sz="1400" baseline="0" dirty="0">
              <a:latin typeface="Marianne" panose="02000000000000000000" pitchFamily="2" charset="0"/>
            </a:rPr>
          </a:br>
          <a:r>
            <a:rPr lang="fr-FR" sz="1400" baseline="0" dirty="0">
              <a:latin typeface="Marianne" panose="02000000000000000000" pitchFamily="2" charset="0"/>
            </a:rPr>
            <a:t>École élémentaire (accompagnement d’enfant en situation de handicap)</a:t>
          </a:r>
          <a:endParaRPr lang="fr-FR" sz="1400" dirty="0">
            <a:latin typeface="Marianne" panose="02000000000000000000" pitchFamily="2" charset="0"/>
          </a:endParaRPr>
        </a:p>
      </dgm:t>
    </dgm:pt>
    <dgm:pt modelId="{AC529B2C-84D8-3243-B292-BF264B5F42AE}" type="parTrans" cxnId="{F06C295C-2CB6-F745-8AC7-061B3F8E7F45}">
      <dgm:prSet/>
      <dgm:spPr/>
      <dgm:t>
        <a:bodyPr/>
        <a:lstStyle/>
        <a:p>
          <a:endParaRPr lang="fr-FR"/>
        </a:p>
      </dgm:t>
    </dgm:pt>
    <dgm:pt modelId="{61412646-CD51-2946-BFEF-FB2240A0B9C2}" type="sibTrans" cxnId="{F06C295C-2CB6-F745-8AC7-061B3F8E7F45}">
      <dgm:prSet/>
      <dgm:spPr/>
      <dgm:t>
        <a:bodyPr/>
        <a:lstStyle/>
        <a:p>
          <a:endParaRPr lang="fr-FR"/>
        </a:p>
      </dgm:t>
    </dgm:pt>
    <dgm:pt modelId="{3323E085-D8BF-9241-B726-5F1DB64D4668}">
      <dgm:prSet custT="1"/>
      <dgm:spPr/>
      <dgm:t>
        <a:bodyPr/>
        <a:lstStyle/>
        <a:p>
          <a:r>
            <a:rPr lang="fr-FR" sz="1400" dirty="0">
              <a:latin typeface="Marianne" panose="02000000000000000000" pitchFamily="2" charset="0"/>
            </a:rPr>
            <a:t>Sur les 16 semaines, 10 semaines au moins doivent se dérouler auprès d’adultes non autonomes</a:t>
          </a:r>
        </a:p>
      </dgm:t>
    </dgm:pt>
    <dgm:pt modelId="{1DA673D6-5154-A346-926D-D108E85374DE}" type="parTrans" cxnId="{2CCCF075-5D59-D241-988A-0054E3B63496}">
      <dgm:prSet/>
      <dgm:spPr/>
      <dgm:t>
        <a:bodyPr/>
        <a:lstStyle/>
        <a:p>
          <a:endParaRPr lang="fr-FR"/>
        </a:p>
      </dgm:t>
    </dgm:pt>
    <dgm:pt modelId="{8761986B-403E-B44C-85D7-0A6C1B52E802}" type="sibTrans" cxnId="{2CCCF075-5D59-D241-988A-0054E3B63496}">
      <dgm:prSet/>
      <dgm:spPr/>
      <dgm:t>
        <a:bodyPr/>
        <a:lstStyle/>
        <a:p>
          <a:endParaRPr lang="fr-FR"/>
        </a:p>
      </dgm:t>
    </dgm:pt>
    <dgm:pt modelId="{597A339E-28B4-684E-BC00-EE3E6793FD36}">
      <dgm:prSet custT="1"/>
      <dgm:spPr/>
      <dgm:t>
        <a:bodyPr/>
        <a:lstStyle/>
        <a:p>
          <a:r>
            <a:rPr lang="fr-FR" sz="2400" b="1" dirty="0">
              <a:latin typeface="Marianne" panose="02000000000000000000" pitchFamily="2" charset="0"/>
            </a:rPr>
            <a:t>PLANIFICATION SUR LE CYCLE</a:t>
          </a:r>
          <a:br>
            <a:rPr lang="fr-FR" sz="2400" b="1" dirty="0">
              <a:latin typeface="Marianne" panose="02000000000000000000" pitchFamily="2" charset="0"/>
            </a:rPr>
          </a:br>
          <a:r>
            <a:rPr lang="fr-FR" sz="2400" b="1" dirty="0">
              <a:latin typeface="Marianne" panose="02000000000000000000" pitchFamily="2" charset="0"/>
            </a:rPr>
            <a:t>3 ANS</a:t>
          </a:r>
        </a:p>
      </dgm:t>
    </dgm:pt>
    <dgm:pt modelId="{2F557490-310A-884B-80B3-940BB881670C}" type="sibTrans" cxnId="{13206757-0567-EF4C-9E40-63629D16E0E9}">
      <dgm:prSet/>
      <dgm:spPr/>
      <dgm:t>
        <a:bodyPr/>
        <a:lstStyle/>
        <a:p>
          <a:endParaRPr lang="fr-FR"/>
        </a:p>
      </dgm:t>
    </dgm:pt>
    <dgm:pt modelId="{1EF3D2C8-42AE-EA4C-9E9A-95C5CA8E2817}" type="parTrans" cxnId="{13206757-0567-EF4C-9E40-63629D16E0E9}">
      <dgm:prSet/>
      <dgm:spPr/>
      <dgm:t>
        <a:bodyPr/>
        <a:lstStyle/>
        <a:p>
          <a:endParaRPr lang="fr-FR"/>
        </a:p>
      </dgm:t>
    </dgm:pt>
    <dgm:pt modelId="{172C1E6C-8386-CF45-8305-9DC16F658A94}" type="pres">
      <dgm:prSet presAssocID="{3E8C2C02-78DA-564C-AF2E-B13E7ECC3ABC}" presName="Name0" presStyleCnt="0">
        <dgm:presLayoutVars>
          <dgm:dir/>
          <dgm:resizeHandles val="exact"/>
        </dgm:presLayoutVars>
      </dgm:prSet>
      <dgm:spPr/>
    </dgm:pt>
    <dgm:pt modelId="{1C19EE1A-3682-D946-837B-CA74319AC686}" type="pres">
      <dgm:prSet presAssocID="{597A339E-28B4-684E-BC00-EE3E6793FD36}" presName="node" presStyleLbl="node1" presStyleIdx="0" presStyleCnt="5">
        <dgm:presLayoutVars>
          <dgm:bulletEnabled val="1"/>
        </dgm:presLayoutVars>
      </dgm:prSet>
      <dgm:spPr/>
    </dgm:pt>
    <dgm:pt modelId="{8179C579-5C8D-694B-9B3C-415343A6C0EB}" type="pres">
      <dgm:prSet presAssocID="{2F557490-310A-884B-80B3-940BB881670C}" presName="sibTrans" presStyleLbl="sibTrans1D1" presStyleIdx="0" presStyleCnt="4"/>
      <dgm:spPr/>
    </dgm:pt>
    <dgm:pt modelId="{806F1D80-C5E9-B24C-84A6-ACC7DDA88620}" type="pres">
      <dgm:prSet presAssocID="{2F557490-310A-884B-80B3-940BB881670C}" presName="connectorText" presStyleLbl="sibTrans1D1" presStyleIdx="0" presStyleCnt="4"/>
      <dgm:spPr/>
    </dgm:pt>
    <dgm:pt modelId="{48630BC9-618D-3546-AFCA-42E22AFC83C0}" type="pres">
      <dgm:prSet presAssocID="{D1F26018-99FC-1F4E-B703-79B9CE715E6A}" presName="node" presStyleLbl="node1" presStyleIdx="1" presStyleCnt="5" custScaleY="143839">
        <dgm:presLayoutVars>
          <dgm:bulletEnabled val="1"/>
        </dgm:presLayoutVars>
      </dgm:prSet>
      <dgm:spPr/>
    </dgm:pt>
    <dgm:pt modelId="{11D64231-455D-464D-8E15-58F26DB3FFA8}" type="pres">
      <dgm:prSet presAssocID="{F30402ED-6595-494F-8589-C43593F10E1C}" presName="sibTrans" presStyleLbl="sibTrans1D1" presStyleIdx="1" presStyleCnt="4"/>
      <dgm:spPr/>
    </dgm:pt>
    <dgm:pt modelId="{A3A615EC-9BD1-9446-8A30-ECE21124723B}" type="pres">
      <dgm:prSet presAssocID="{F30402ED-6595-494F-8589-C43593F10E1C}" presName="connectorText" presStyleLbl="sibTrans1D1" presStyleIdx="1" presStyleCnt="4"/>
      <dgm:spPr/>
    </dgm:pt>
    <dgm:pt modelId="{9383E1F2-B4DD-324F-BD37-6C822B7BD525}" type="pres">
      <dgm:prSet presAssocID="{5A1A6092-171E-854F-A09D-F296F00A5B3B}" presName="node" presStyleLbl="node1" presStyleIdx="2" presStyleCnt="5" custScaleY="143839">
        <dgm:presLayoutVars>
          <dgm:bulletEnabled val="1"/>
        </dgm:presLayoutVars>
      </dgm:prSet>
      <dgm:spPr/>
    </dgm:pt>
    <dgm:pt modelId="{62ECD696-8954-F54E-BB2A-EC38D62FE033}" type="pres">
      <dgm:prSet presAssocID="{12A89DB4-654D-D24E-A430-C3AC314CC82B}" presName="sibTrans" presStyleLbl="sibTrans1D1" presStyleIdx="2" presStyleCnt="4"/>
      <dgm:spPr/>
    </dgm:pt>
    <dgm:pt modelId="{EE4D8205-022B-FE40-A9B1-3998AA3D3B7C}" type="pres">
      <dgm:prSet presAssocID="{12A89DB4-654D-D24E-A430-C3AC314CC82B}" presName="connectorText" presStyleLbl="sibTrans1D1" presStyleIdx="2" presStyleCnt="4"/>
      <dgm:spPr/>
    </dgm:pt>
    <dgm:pt modelId="{FFA94143-CE52-9E40-B57B-1848C91E5CDA}" type="pres">
      <dgm:prSet presAssocID="{B0F5AA58-0040-E34F-8790-DAE2C1A49967}" presName="node" presStyleLbl="node1" presStyleIdx="3" presStyleCnt="5" custScaleY="143839">
        <dgm:presLayoutVars>
          <dgm:bulletEnabled val="1"/>
        </dgm:presLayoutVars>
      </dgm:prSet>
      <dgm:spPr/>
    </dgm:pt>
    <dgm:pt modelId="{80B74F77-5B84-B54F-BE07-098E272050A5}" type="pres">
      <dgm:prSet presAssocID="{11E8ADC5-262A-2D45-8525-D801F1B6B858}" presName="sibTrans" presStyleLbl="sibTrans1D1" presStyleIdx="3" presStyleCnt="4"/>
      <dgm:spPr/>
    </dgm:pt>
    <dgm:pt modelId="{810D441D-5C60-9647-8863-A7C5964CABE0}" type="pres">
      <dgm:prSet presAssocID="{11E8ADC5-262A-2D45-8525-D801F1B6B858}" presName="connectorText" presStyleLbl="sibTrans1D1" presStyleIdx="3" presStyleCnt="4"/>
      <dgm:spPr/>
    </dgm:pt>
    <dgm:pt modelId="{76A228F3-2B66-CB48-B6D0-D1AC2B1F4584}" type="pres">
      <dgm:prSet presAssocID="{3323E085-D8BF-9241-B726-5F1DB64D4668}" presName="node" presStyleLbl="node1" presStyleIdx="4" presStyleCnt="5" custScaleY="143839">
        <dgm:presLayoutVars>
          <dgm:bulletEnabled val="1"/>
        </dgm:presLayoutVars>
      </dgm:prSet>
      <dgm:spPr/>
    </dgm:pt>
  </dgm:ptLst>
  <dgm:cxnLst>
    <dgm:cxn modelId="{C39AC401-2A79-2E46-9DCD-8EB0A736FE3C}" srcId="{3E8C2C02-78DA-564C-AF2E-B13E7ECC3ABC}" destId="{B0F5AA58-0040-E34F-8790-DAE2C1A49967}" srcOrd="3" destOrd="0" parTransId="{8D5EB9E0-DEAE-AE48-9C6C-705D766260DF}" sibTransId="{11E8ADC5-262A-2D45-8525-D801F1B6B858}"/>
    <dgm:cxn modelId="{313D5D0F-955C-A547-9B27-75F640DE4307}" type="presOf" srcId="{B0F5AA58-0040-E34F-8790-DAE2C1A49967}" destId="{FFA94143-CE52-9E40-B57B-1848C91E5CDA}" srcOrd="0" destOrd="0" presId="urn:microsoft.com/office/officeart/2005/8/layout/bProcess3"/>
    <dgm:cxn modelId="{939ED315-3EF2-7748-9EB9-8B46A75F3CF4}" type="presOf" srcId="{09DDA764-E082-D64F-8657-965856A20DE2}" destId="{FFA94143-CE52-9E40-B57B-1848C91E5CDA}" srcOrd="0" destOrd="1" presId="urn:microsoft.com/office/officeart/2005/8/layout/bProcess3"/>
    <dgm:cxn modelId="{66CB4916-6822-094E-995E-1962F95E309E}" srcId="{D1F26018-99FC-1F4E-B703-79B9CE715E6A}" destId="{8CCCACBB-90E2-B740-A2D3-312C71BAC710}" srcOrd="1" destOrd="0" parTransId="{5352E1C8-F1A6-E044-9E75-0CBCF07BCC16}" sibTransId="{58B0230B-7364-524E-8A7F-0EB1AE2F0F49}"/>
    <dgm:cxn modelId="{F51F8E17-297B-CC47-A354-0437FEB3A7C3}" type="presOf" srcId="{12A89DB4-654D-D24E-A430-C3AC314CC82B}" destId="{EE4D8205-022B-FE40-A9B1-3998AA3D3B7C}" srcOrd="1" destOrd="0" presId="urn:microsoft.com/office/officeart/2005/8/layout/bProcess3"/>
    <dgm:cxn modelId="{5EE9E41A-5131-2046-9549-2F11D76C0B9E}" type="presOf" srcId="{8CCCACBB-90E2-B740-A2D3-312C71BAC710}" destId="{48630BC9-618D-3546-AFCA-42E22AFC83C0}" srcOrd="0" destOrd="2" presId="urn:microsoft.com/office/officeart/2005/8/layout/bProcess3"/>
    <dgm:cxn modelId="{75F88B1F-7B55-464D-ACF5-2E317496BD5C}" type="presOf" srcId="{597A339E-28B4-684E-BC00-EE3E6793FD36}" destId="{1C19EE1A-3682-D946-837B-CA74319AC686}" srcOrd="0" destOrd="0" presId="urn:microsoft.com/office/officeart/2005/8/layout/bProcess3"/>
    <dgm:cxn modelId="{823CD51F-4ED3-C64F-93AC-9E5292C1B148}" type="presOf" srcId="{57E98E1B-70A0-D449-8D4F-57D7F047793A}" destId="{48630BC9-618D-3546-AFCA-42E22AFC83C0}" srcOrd="0" destOrd="1" presId="urn:microsoft.com/office/officeart/2005/8/layout/bProcess3"/>
    <dgm:cxn modelId="{09295723-24BE-8A45-ADBB-7A8A2423BCD4}" type="presOf" srcId="{E882E718-C0D6-BC4E-9460-47D05B057013}" destId="{9383E1F2-B4DD-324F-BD37-6C822B7BD525}" srcOrd="0" destOrd="1" presId="urn:microsoft.com/office/officeart/2005/8/layout/bProcess3"/>
    <dgm:cxn modelId="{C7D05C3A-618C-C149-B7AD-72EFA480FDF9}" type="presOf" srcId="{11E8ADC5-262A-2D45-8525-D801F1B6B858}" destId="{80B74F77-5B84-B54F-BE07-098E272050A5}" srcOrd="0" destOrd="0" presId="urn:microsoft.com/office/officeart/2005/8/layout/bProcess3"/>
    <dgm:cxn modelId="{916C2E3F-41D9-3248-B71B-F9D225D60A4A}" srcId="{5A1A6092-171E-854F-A09D-F296F00A5B3B}" destId="{D3B4F7C9-1AD3-2A4B-A417-CA3BAE1BB4EA}" srcOrd="1" destOrd="0" parTransId="{D34C006E-20E6-4E4F-B84A-BAB2F118786A}" sibTransId="{13ECAC28-B3BA-214A-944B-925EAC4C87CE}"/>
    <dgm:cxn modelId="{717D9C50-2EDC-CA46-953B-A566B0E692C1}" type="presOf" srcId="{3E8C2C02-78DA-564C-AF2E-B13E7ECC3ABC}" destId="{172C1E6C-8386-CF45-8305-9DC16F658A94}" srcOrd="0" destOrd="0" presId="urn:microsoft.com/office/officeart/2005/8/layout/bProcess3"/>
    <dgm:cxn modelId="{8E366B53-4EBD-D04E-B73D-A95594F1946F}" type="presOf" srcId="{2F557490-310A-884B-80B3-940BB881670C}" destId="{806F1D80-C5E9-B24C-84A6-ACC7DDA88620}" srcOrd="1" destOrd="0" presId="urn:microsoft.com/office/officeart/2005/8/layout/bProcess3"/>
    <dgm:cxn modelId="{13206757-0567-EF4C-9E40-63629D16E0E9}" srcId="{3E8C2C02-78DA-564C-AF2E-B13E7ECC3ABC}" destId="{597A339E-28B4-684E-BC00-EE3E6793FD36}" srcOrd="0" destOrd="0" parTransId="{1EF3D2C8-42AE-EA4C-9E9A-95C5CA8E2817}" sibTransId="{2F557490-310A-884B-80B3-940BB881670C}"/>
    <dgm:cxn modelId="{F06C295C-2CB6-F745-8AC7-061B3F8E7F45}" srcId="{B0F5AA58-0040-E34F-8790-DAE2C1A49967}" destId="{09DC3740-6AF7-DC4F-A688-22AF939F84EB}" srcOrd="1" destOrd="0" parTransId="{AC529B2C-84D8-3243-B292-BF264B5F42AE}" sibTransId="{61412646-CD51-2946-BFEF-FB2240A0B9C2}"/>
    <dgm:cxn modelId="{38D2B85E-87EA-C442-A5A1-0A83DBC7126B}" type="presOf" srcId="{F30402ED-6595-494F-8589-C43593F10E1C}" destId="{11D64231-455D-464D-8E15-58F26DB3FFA8}" srcOrd="0" destOrd="0" presId="urn:microsoft.com/office/officeart/2005/8/layout/bProcess3"/>
    <dgm:cxn modelId="{66711965-A4DE-AA47-9397-6F76762FC1CA}" type="presOf" srcId="{3323E085-D8BF-9241-B726-5F1DB64D4668}" destId="{76A228F3-2B66-CB48-B6D0-D1AC2B1F4584}" srcOrd="0" destOrd="0" presId="urn:microsoft.com/office/officeart/2005/8/layout/bProcess3"/>
    <dgm:cxn modelId="{2CCCF075-5D59-D241-988A-0054E3B63496}" srcId="{3E8C2C02-78DA-564C-AF2E-B13E7ECC3ABC}" destId="{3323E085-D8BF-9241-B726-5F1DB64D4668}" srcOrd="4" destOrd="0" parTransId="{1DA673D6-5154-A346-926D-D108E85374DE}" sibTransId="{8761986B-403E-B44C-85D7-0A6C1B52E802}"/>
    <dgm:cxn modelId="{308C7A76-27F1-A449-B4F7-05132FDCE862}" type="presOf" srcId="{D3B4F7C9-1AD3-2A4B-A417-CA3BAE1BB4EA}" destId="{9383E1F2-B4DD-324F-BD37-6C822B7BD525}" srcOrd="0" destOrd="2" presId="urn:microsoft.com/office/officeart/2005/8/layout/bProcess3"/>
    <dgm:cxn modelId="{D55EF679-63F2-9C42-A3C1-D554E62D4454}" type="presOf" srcId="{2F557490-310A-884B-80B3-940BB881670C}" destId="{8179C579-5C8D-694B-9B3C-415343A6C0EB}" srcOrd="0" destOrd="0" presId="urn:microsoft.com/office/officeart/2005/8/layout/bProcess3"/>
    <dgm:cxn modelId="{6FE9CF81-714E-B440-A2E0-D2202C4C3B75}" type="presOf" srcId="{09DC3740-6AF7-DC4F-A688-22AF939F84EB}" destId="{FFA94143-CE52-9E40-B57B-1848C91E5CDA}" srcOrd="0" destOrd="2" presId="urn:microsoft.com/office/officeart/2005/8/layout/bProcess3"/>
    <dgm:cxn modelId="{6CC3D392-8494-854D-80B3-0E97C9739A3F}" srcId="{B0F5AA58-0040-E34F-8790-DAE2C1A49967}" destId="{09DDA764-E082-D64F-8657-965856A20DE2}" srcOrd="0" destOrd="0" parTransId="{974AB781-BE53-EF4B-A123-2CB0F0BC5A5F}" sibTransId="{BC6ED11E-453C-DE48-942D-CA3E2DA1DFD2}"/>
    <dgm:cxn modelId="{EE5D0AA8-A8BA-BF48-9E1D-DC74C764392C}" type="presOf" srcId="{F30402ED-6595-494F-8589-C43593F10E1C}" destId="{A3A615EC-9BD1-9446-8A30-ECE21124723B}" srcOrd="1" destOrd="0" presId="urn:microsoft.com/office/officeart/2005/8/layout/bProcess3"/>
    <dgm:cxn modelId="{0E12D1AB-40EF-024B-80BB-2E4FE1A2217A}" type="presOf" srcId="{12A89DB4-654D-D24E-A430-C3AC314CC82B}" destId="{62ECD696-8954-F54E-BB2A-EC38D62FE033}" srcOrd="0" destOrd="0" presId="urn:microsoft.com/office/officeart/2005/8/layout/bProcess3"/>
    <dgm:cxn modelId="{7A3BC2C1-D489-1E41-A192-E5771D9D2EA1}" type="presOf" srcId="{5A1A6092-171E-854F-A09D-F296F00A5B3B}" destId="{9383E1F2-B4DD-324F-BD37-6C822B7BD525}" srcOrd="0" destOrd="0" presId="urn:microsoft.com/office/officeart/2005/8/layout/bProcess3"/>
    <dgm:cxn modelId="{0A32DEC4-15F2-4B49-BCB4-4DFBAC9CF6F0}" srcId="{D1F26018-99FC-1F4E-B703-79B9CE715E6A}" destId="{57E98E1B-70A0-D449-8D4F-57D7F047793A}" srcOrd="0" destOrd="0" parTransId="{918AF021-1893-C246-AF81-A424C232F21E}" sibTransId="{48B30AF7-C4AB-8B45-BE77-24CD453CCD51}"/>
    <dgm:cxn modelId="{A82E70C5-E62F-0D49-A061-D6D78C1A00FC}" srcId="{3E8C2C02-78DA-564C-AF2E-B13E7ECC3ABC}" destId="{5A1A6092-171E-854F-A09D-F296F00A5B3B}" srcOrd="2" destOrd="0" parTransId="{123E28B0-606D-8440-AE57-29B32D79CEB0}" sibTransId="{12A89DB4-654D-D24E-A430-C3AC314CC82B}"/>
    <dgm:cxn modelId="{26A238CF-07FF-5C45-9129-F83C7266DA7C}" type="presOf" srcId="{D1F26018-99FC-1F4E-B703-79B9CE715E6A}" destId="{48630BC9-618D-3546-AFCA-42E22AFC83C0}" srcOrd="0" destOrd="0" presId="urn:microsoft.com/office/officeart/2005/8/layout/bProcess3"/>
    <dgm:cxn modelId="{7E70DEE5-634F-DC4A-9ACB-C5AE4FC1FBEC}" type="presOf" srcId="{11E8ADC5-262A-2D45-8525-D801F1B6B858}" destId="{810D441D-5C60-9647-8863-A7C5964CABE0}" srcOrd="1" destOrd="0" presId="urn:microsoft.com/office/officeart/2005/8/layout/bProcess3"/>
    <dgm:cxn modelId="{F1A588EB-C7F8-2B47-A2E4-72D071C4A877}" srcId="{5A1A6092-171E-854F-A09D-F296F00A5B3B}" destId="{E882E718-C0D6-BC4E-9460-47D05B057013}" srcOrd="0" destOrd="0" parTransId="{31515DC2-1AFA-5B49-9C61-C52BD91FF4BD}" sibTransId="{AE97E55D-DF58-014D-BD30-5397CF593F2C}"/>
    <dgm:cxn modelId="{A861D0ED-F466-7B40-8A44-27EC26C95168}" srcId="{3E8C2C02-78DA-564C-AF2E-B13E7ECC3ABC}" destId="{D1F26018-99FC-1F4E-B703-79B9CE715E6A}" srcOrd="1" destOrd="0" parTransId="{D24A2B2D-9CA4-2940-B14F-5CBA2D74019D}" sibTransId="{F30402ED-6595-494F-8589-C43593F10E1C}"/>
    <dgm:cxn modelId="{8F6E2C20-146B-3D4F-A96D-F583141ABC68}" type="presParOf" srcId="{172C1E6C-8386-CF45-8305-9DC16F658A94}" destId="{1C19EE1A-3682-D946-837B-CA74319AC686}" srcOrd="0" destOrd="0" presId="urn:microsoft.com/office/officeart/2005/8/layout/bProcess3"/>
    <dgm:cxn modelId="{314076BD-C07E-7B4F-ACD4-B6AD47C23C03}" type="presParOf" srcId="{172C1E6C-8386-CF45-8305-9DC16F658A94}" destId="{8179C579-5C8D-694B-9B3C-415343A6C0EB}" srcOrd="1" destOrd="0" presId="urn:microsoft.com/office/officeart/2005/8/layout/bProcess3"/>
    <dgm:cxn modelId="{B963DD97-D04B-1E4A-9435-50AF6A80F6E5}" type="presParOf" srcId="{8179C579-5C8D-694B-9B3C-415343A6C0EB}" destId="{806F1D80-C5E9-B24C-84A6-ACC7DDA88620}" srcOrd="0" destOrd="0" presId="urn:microsoft.com/office/officeart/2005/8/layout/bProcess3"/>
    <dgm:cxn modelId="{0E2F9B07-0683-5A44-B28F-09D9282FEB5A}" type="presParOf" srcId="{172C1E6C-8386-CF45-8305-9DC16F658A94}" destId="{48630BC9-618D-3546-AFCA-42E22AFC83C0}" srcOrd="2" destOrd="0" presId="urn:microsoft.com/office/officeart/2005/8/layout/bProcess3"/>
    <dgm:cxn modelId="{4F0100D9-B6D0-1E4C-9177-2BD06868D0EC}" type="presParOf" srcId="{172C1E6C-8386-CF45-8305-9DC16F658A94}" destId="{11D64231-455D-464D-8E15-58F26DB3FFA8}" srcOrd="3" destOrd="0" presId="urn:microsoft.com/office/officeart/2005/8/layout/bProcess3"/>
    <dgm:cxn modelId="{79CE18ED-97ED-4D41-AE1E-3DA807ECDA69}" type="presParOf" srcId="{11D64231-455D-464D-8E15-58F26DB3FFA8}" destId="{A3A615EC-9BD1-9446-8A30-ECE21124723B}" srcOrd="0" destOrd="0" presId="urn:microsoft.com/office/officeart/2005/8/layout/bProcess3"/>
    <dgm:cxn modelId="{DCF78C9C-41B3-4847-A1B2-26542C7D1525}" type="presParOf" srcId="{172C1E6C-8386-CF45-8305-9DC16F658A94}" destId="{9383E1F2-B4DD-324F-BD37-6C822B7BD525}" srcOrd="4" destOrd="0" presId="urn:microsoft.com/office/officeart/2005/8/layout/bProcess3"/>
    <dgm:cxn modelId="{57A24B6A-2C43-DC4E-9455-F8B2ED4E6A13}" type="presParOf" srcId="{172C1E6C-8386-CF45-8305-9DC16F658A94}" destId="{62ECD696-8954-F54E-BB2A-EC38D62FE033}" srcOrd="5" destOrd="0" presId="urn:microsoft.com/office/officeart/2005/8/layout/bProcess3"/>
    <dgm:cxn modelId="{678833A8-F7C2-FE47-ADC3-815EFFF99635}" type="presParOf" srcId="{62ECD696-8954-F54E-BB2A-EC38D62FE033}" destId="{EE4D8205-022B-FE40-A9B1-3998AA3D3B7C}" srcOrd="0" destOrd="0" presId="urn:microsoft.com/office/officeart/2005/8/layout/bProcess3"/>
    <dgm:cxn modelId="{9E307DEE-AA36-D74B-8EC5-C3C2656D9BD5}" type="presParOf" srcId="{172C1E6C-8386-CF45-8305-9DC16F658A94}" destId="{FFA94143-CE52-9E40-B57B-1848C91E5CDA}" srcOrd="6" destOrd="0" presId="urn:microsoft.com/office/officeart/2005/8/layout/bProcess3"/>
    <dgm:cxn modelId="{742C1433-AA4D-8B45-9CBA-D46B5425CD9D}" type="presParOf" srcId="{172C1E6C-8386-CF45-8305-9DC16F658A94}" destId="{80B74F77-5B84-B54F-BE07-098E272050A5}" srcOrd="7" destOrd="0" presId="urn:microsoft.com/office/officeart/2005/8/layout/bProcess3"/>
    <dgm:cxn modelId="{7BF7C76D-A68A-724F-BF06-7F2DCC7A3A0D}" type="presParOf" srcId="{80B74F77-5B84-B54F-BE07-098E272050A5}" destId="{810D441D-5C60-9647-8863-A7C5964CABE0}" srcOrd="0" destOrd="0" presId="urn:microsoft.com/office/officeart/2005/8/layout/bProcess3"/>
    <dgm:cxn modelId="{F1D09C18-E5ED-9B42-97A0-17EBC8138F5F}" type="presParOf" srcId="{172C1E6C-8386-CF45-8305-9DC16F658A94}" destId="{76A228F3-2B66-CB48-B6D0-D1AC2B1F4584}"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D290A6E-809A-E445-93B8-E6F198104EB3}" type="doc">
      <dgm:prSet loTypeId="urn:microsoft.com/office/officeart/2008/layout/IncreasingCircleProcess" loCatId="relationship" qsTypeId="urn:microsoft.com/office/officeart/2005/8/quickstyle/simple1" qsCatId="simple" csTypeId="urn:microsoft.com/office/officeart/2005/8/colors/colorful1" csCatId="colorful" phldr="1"/>
      <dgm:spPr/>
      <dgm:t>
        <a:bodyPr/>
        <a:lstStyle/>
        <a:p>
          <a:endParaRPr lang="fr-FR"/>
        </a:p>
      </dgm:t>
    </dgm:pt>
    <dgm:pt modelId="{12004AE7-9C25-2246-8E30-09FAC4A53DCF}">
      <dgm:prSet custT="1"/>
      <dgm:spPr/>
      <dgm:t>
        <a:bodyPr anchor="ctr"/>
        <a:lstStyle/>
        <a:p>
          <a:r>
            <a:rPr lang="fr-FR" sz="2000" b="1" dirty="0">
              <a:latin typeface="Marianne" panose="02000000000000000000" pitchFamily="2" charset="0"/>
            </a:rPr>
            <a:t>AVANT LA PFMP</a:t>
          </a:r>
          <a:br>
            <a:rPr lang="fr-FR" sz="2000" b="1" dirty="0">
              <a:latin typeface="Marianne" panose="02000000000000000000" pitchFamily="2" charset="0"/>
            </a:rPr>
          </a:br>
          <a:r>
            <a:rPr lang="fr-FR" sz="2000" b="1" dirty="0">
              <a:latin typeface="Marianne" panose="02000000000000000000" pitchFamily="2" charset="0"/>
            </a:rPr>
            <a:t>LA PRÉPARATION</a:t>
          </a:r>
        </a:p>
      </dgm:t>
    </dgm:pt>
    <dgm:pt modelId="{C7AB96D8-0A55-7D4C-ABB5-21D4F3F14729}" type="parTrans" cxnId="{0B8D47D3-59DA-C944-83C7-63E36BEF0150}">
      <dgm:prSet/>
      <dgm:spPr/>
      <dgm:t>
        <a:bodyPr/>
        <a:lstStyle/>
        <a:p>
          <a:endParaRPr lang="fr-FR"/>
        </a:p>
      </dgm:t>
    </dgm:pt>
    <dgm:pt modelId="{14A07FE2-C30B-5048-9DE3-9A8935393C74}" type="sibTrans" cxnId="{0B8D47D3-59DA-C944-83C7-63E36BEF0150}">
      <dgm:prSet/>
      <dgm:spPr/>
      <dgm:t>
        <a:bodyPr/>
        <a:lstStyle/>
        <a:p>
          <a:endParaRPr lang="fr-FR"/>
        </a:p>
      </dgm:t>
    </dgm:pt>
    <dgm:pt modelId="{77A3DD8F-FECD-F64E-9CD2-AFDD06E7DF82}">
      <dgm:prSet custT="1"/>
      <dgm:spPr/>
      <dgm:t>
        <a:bodyPr anchor="ctr"/>
        <a:lstStyle/>
        <a:p>
          <a:r>
            <a:rPr lang="fr-FR" sz="1600" b="1" dirty="0">
              <a:latin typeface="Marianne" panose="02000000000000000000" pitchFamily="2" charset="0"/>
            </a:rPr>
            <a:t>Recherche du lieu de PFMP</a:t>
          </a:r>
        </a:p>
        <a:p>
          <a:br>
            <a:rPr lang="fr-FR" sz="1200" dirty="0">
              <a:latin typeface="Marianne" panose="02000000000000000000" pitchFamily="2" charset="0"/>
            </a:rPr>
          </a:br>
          <a:r>
            <a:rPr lang="fr-FR" sz="1200" b="1" dirty="0">
              <a:latin typeface="Marianne" panose="02000000000000000000" pitchFamily="2" charset="0"/>
            </a:rPr>
            <a:t>« </a:t>
          </a:r>
          <a:r>
            <a:rPr lang="fr-FR" sz="1200" b="0" dirty="0">
              <a:latin typeface="Marianne" panose="02000000000000000000" pitchFamily="2" charset="0"/>
            </a:rPr>
            <a:t>La recherche des organismes d'accueil est menée sous la responsabilité de l'équipe pédagogique, coordonnée par le directeur ou la directrice délégué(e) aux formations technologiques et professionnelles, ce qui n'exclut pas une participation des élèves à cette recherche sous réserve que celle-ci soit préparée. » </a:t>
          </a:r>
        </a:p>
        <a:p>
          <a:r>
            <a:rPr lang="fr-FR" sz="1200" b="1" i="1" dirty="0">
              <a:latin typeface="Marianne" panose="02000000000000000000" pitchFamily="2" charset="0"/>
            </a:rPr>
            <a:t>Circulaire n° 2016-053 du 29-3-2016</a:t>
          </a:r>
          <a:endParaRPr lang="fr-FR" sz="1200" b="1" dirty="0">
            <a:latin typeface="Marianne" panose="02000000000000000000" pitchFamily="2" charset="0"/>
          </a:endParaRPr>
        </a:p>
      </dgm:t>
    </dgm:pt>
    <dgm:pt modelId="{16A7DBEE-B071-4E42-8D3F-45E45C6F53CD}" type="parTrans" cxnId="{3AA1EE9D-2492-154B-A0F8-74232495F000}">
      <dgm:prSet/>
      <dgm:spPr/>
      <dgm:t>
        <a:bodyPr/>
        <a:lstStyle/>
        <a:p>
          <a:endParaRPr lang="fr-FR"/>
        </a:p>
      </dgm:t>
    </dgm:pt>
    <dgm:pt modelId="{076352DB-D4CA-BD41-8454-8D22A1043098}" type="sibTrans" cxnId="{3AA1EE9D-2492-154B-A0F8-74232495F000}">
      <dgm:prSet/>
      <dgm:spPr/>
      <dgm:t>
        <a:bodyPr/>
        <a:lstStyle/>
        <a:p>
          <a:endParaRPr lang="fr-FR"/>
        </a:p>
      </dgm:t>
    </dgm:pt>
    <dgm:pt modelId="{A14BA4A6-B2CD-0D40-BB2D-18C09C90D768}">
      <dgm:prSet custT="1"/>
      <dgm:spPr/>
      <dgm:t>
        <a:bodyPr anchor="ctr"/>
        <a:lstStyle/>
        <a:p>
          <a:r>
            <a:rPr lang="fr-FR" sz="1400" b="1" dirty="0">
              <a:latin typeface="Marianne" panose="02000000000000000000" pitchFamily="2" charset="0"/>
            </a:rPr>
            <a:t>La recherche du lieu de PFMP doit tenir compte : </a:t>
          </a:r>
        </a:p>
        <a:p>
          <a:br>
            <a:rPr lang="fr-FR" sz="1400" dirty="0">
              <a:latin typeface="Marianne" panose="02000000000000000000" pitchFamily="2" charset="0"/>
            </a:rPr>
          </a:br>
          <a:r>
            <a:rPr lang="fr-FR" sz="1200" dirty="0">
              <a:latin typeface="Marianne" panose="02000000000000000000" pitchFamily="2" charset="0"/>
            </a:rPr>
            <a:t>Du référentiel d’activités professionnelles (</a:t>
          </a:r>
          <a:r>
            <a:rPr lang="fr-FR" sz="1200" b="1" dirty="0">
              <a:latin typeface="Marianne" panose="02000000000000000000" pitchFamily="2" charset="0"/>
            </a:rPr>
            <a:t>RAP</a:t>
          </a:r>
          <a:r>
            <a:rPr lang="fr-FR" sz="1200" dirty="0">
              <a:latin typeface="Marianne" panose="02000000000000000000" pitchFamily="2" charset="0"/>
            </a:rPr>
            <a:t>) ; </a:t>
          </a:r>
        </a:p>
        <a:p>
          <a:br>
            <a:rPr lang="fr-FR" sz="1200" dirty="0">
              <a:latin typeface="Marianne" panose="02000000000000000000" pitchFamily="2" charset="0"/>
            </a:rPr>
          </a:br>
          <a:r>
            <a:rPr lang="fr-FR" sz="1200" dirty="0">
              <a:latin typeface="Marianne" panose="02000000000000000000" pitchFamily="2" charset="0"/>
            </a:rPr>
            <a:t>Des compétences ciblées selon le niveau de formation ;</a:t>
          </a:r>
          <a:br>
            <a:rPr lang="fr-FR" sz="1200" dirty="0">
              <a:latin typeface="Marianne" panose="02000000000000000000" pitchFamily="2" charset="0"/>
            </a:rPr>
          </a:br>
          <a:r>
            <a:rPr lang="fr-FR" sz="1200" dirty="0">
              <a:latin typeface="Marianne" panose="02000000000000000000" pitchFamily="2" charset="0"/>
            </a:rPr>
            <a:t>Des épreuves certificatives à évaluer ;</a:t>
          </a:r>
        </a:p>
        <a:p>
          <a:br>
            <a:rPr lang="fr-FR" sz="1200" dirty="0">
              <a:latin typeface="Marianne" panose="02000000000000000000" pitchFamily="2" charset="0"/>
            </a:rPr>
          </a:br>
          <a:r>
            <a:rPr lang="fr-FR" sz="1200" dirty="0">
              <a:latin typeface="Marianne" panose="02000000000000000000" pitchFamily="2" charset="0"/>
            </a:rPr>
            <a:t>Du projet professionnel de l’élève ;</a:t>
          </a:r>
        </a:p>
        <a:p>
          <a:br>
            <a:rPr lang="fr-FR" sz="1200" dirty="0">
              <a:latin typeface="Marianne" panose="02000000000000000000" pitchFamily="2" charset="0"/>
            </a:rPr>
          </a:br>
          <a:r>
            <a:rPr lang="fr-FR" sz="1200" dirty="0">
              <a:latin typeface="Marianne" panose="02000000000000000000" pitchFamily="2" charset="0"/>
            </a:rPr>
            <a:t>De la situation géographique de l'élève dans la mesure du possible. </a:t>
          </a:r>
        </a:p>
      </dgm:t>
    </dgm:pt>
    <dgm:pt modelId="{96D256EA-9C4C-E64F-9CC0-5A5B566A85A0}" type="parTrans" cxnId="{36BC7EEE-EA3D-5444-85AB-99AF59814F35}">
      <dgm:prSet/>
      <dgm:spPr/>
      <dgm:t>
        <a:bodyPr/>
        <a:lstStyle/>
        <a:p>
          <a:endParaRPr lang="fr-FR"/>
        </a:p>
      </dgm:t>
    </dgm:pt>
    <dgm:pt modelId="{86B75FC0-33D4-C74B-B19D-73A829257DEB}" type="sibTrans" cxnId="{36BC7EEE-EA3D-5444-85AB-99AF59814F35}">
      <dgm:prSet/>
      <dgm:spPr/>
      <dgm:t>
        <a:bodyPr/>
        <a:lstStyle/>
        <a:p>
          <a:endParaRPr lang="fr-FR"/>
        </a:p>
      </dgm:t>
    </dgm:pt>
    <dgm:pt modelId="{BC33E10C-2B52-4642-BC11-9992F33E2C0E}" type="pres">
      <dgm:prSet presAssocID="{FD290A6E-809A-E445-93B8-E6F198104EB3}" presName="Name0" presStyleCnt="0">
        <dgm:presLayoutVars>
          <dgm:chMax val="7"/>
          <dgm:chPref val="7"/>
          <dgm:dir/>
          <dgm:animOne val="branch"/>
          <dgm:animLvl val="lvl"/>
        </dgm:presLayoutVars>
      </dgm:prSet>
      <dgm:spPr/>
    </dgm:pt>
    <dgm:pt modelId="{4E264C5E-6CAC-084F-9AA4-3500A72F6512}" type="pres">
      <dgm:prSet presAssocID="{12004AE7-9C25-2246-8E30-09FAC4A53DCF}" presName="composite" presStyleCnt="0"/>
      <dgm:spPr/>
    </dgm:pt>
    <dgm:pt modelId="{4563438E-99E9-CA4D-8572-D828C63CD602}" type="pres">
      <dgm:prSet presAssocID="{12004AE7-9C25-2246-8E30-09FAC4A53DCF}" presName="BackAccent" presStyleLbl="bgShp" presStyleIdx="0" presStyleCnt="3"/>
      <dgm:spPr/>
    </dgm:pt>
    <dgm:pt modelId="{C8E289A8-8108-524F-89CE-1D9188B7FDB1}" type="pres">
      <dgm:prSet presAssocID="{12004AE7-9C25-2246-8E30-09FAC4A53DCF}" presName="Accent" presStyleLbl="alignNode1" presStyleIdx="0" presStyleCnt="3"/>
      <dgm:spPr/>
    </dgm:pt>
    <dgm:pt modelId="{788B5160-1FF0-6C4F-A65E-4F3FC9F6E43C}" type="pres">
      <dgm:prSet presAssocID="{12004AE7-9C25-2246-8E30-09FAC4A53DCF}" presName="Child" presStyleLbl="revTx" presStyleIdx="0" presStyleCnt="3">
        <dgm:presLayoutVars>
          <dgm:chMax val="0"/>
          <dgm:chPref val="0"/>
          <dgm:bulletEnabled val="1"/>
        </dgm:presLayoutVars>
      </dgm:prSet>
      <dgm:spPr/>
    </dgm:pt>
    <dgm:pt modelId="{68F5F3F3-4C4C-9148-A160-AC08C9F52C22}" type="pres">
      <dgm:prSet presAssocID="{12004AE7-9C25-2246-8E30-09FAC4A53DCF}" presName="Parent" presStyleLbl="revTx" presStyleIdx="0" presStyleCnt="3" custScaleY="520833">
        <dgm:presLayoutVars>
          <dgm:chMax val="1"/>
          <dgm:chPref val="1"/>
          <dgm:bulletEnabled val="1"/>
        </dgm:presLayoutVars>
      </dgm:prSet>
      <dgm:spPr/>
    </dgm:pt>
    <dgm:pt modelId="{1D6C8848-3C93-B049-B1DA-A1CB0F95A1DE}" type="pres">
      <dgm:prSet presAssocID="{14A07FE2-C30B-5048-9DE3-9A8935393C74}" presName="sibTrans" presStyleCnt="0"/>
      <dgm:spPr/>
    </dgm:pt>
    <dgm:pt modelId="{DFCB6DEA-BCAD-0541-8377-787E212DD12F}" type="pres">
      <dgm:prSet presAssocID="{77A3DD8F-FECD-F64E-9CD2-AFDD06E7DF82}" presName="composite" presStyleCnt="0"/>
      <dgm:spPr/>
    </dgm:pt>
    <dgm:pt modelId="{49AA357A-85DB-5A43-84EF-5CB2F75C69F7}" type="pres">
      <dgm:prSet presAssocID="{77A3DD8F-FECD-F64E-9CD2-AFDD06E7DF82}" presName="BackAccent" presStyleLbl="bgShp" presStyleIdx="1" presStyleCnt="3"/>
      <dgm:spPr/>
    </dgm:pt>
    <dgm:pt modelId="{92C597F9-D0B9-2E4D-8478-342347B7393E}" type="pres">
      <dgm:prSet presAssocID="{77A3DD8F-FECD-F64E-9CD2-AFDD06E7DF82}" presName="Accent" presStyleLbl="alignNode1" presStyleIdx="1" presStyleCnt="3"/>
      <dgm:spPr/>
    </dgm:pt>
    <dgm:pt modelId="{F897C4EC-4723-6A4F-A5D3-52EAA0CF1F3D}" type="pres">
      <dgm:prSet presAssocID="{77A3DD8F-FECD-F64E-9CD2-AFDD06E7DF82}" presName="Child" presStyleLbl="revTx" presStyleIdx="0" presStyleCnt="3">
        <dgm:presLayoutVars>
          <dgm:chMax val="0"/>
          <dgm:chPref val="0"/>
          <dgm:bulletEnabled val="1"/>
        </dgm:presLayoutVars>
      </dgm:prSet>
      <dgm:spPr/>
    </dgm:pt>
    <dgm:pt modelId="{82CF237D-26CA-6D4F-9008-F23ABE0A6149}" type="pres">
      <dgm:prSet presAssocID="{77A3DD8F-FECD-F64E-9CD2-AFDD06E7DF82}" presName="Parent" presStyleLbl="revTx" presStyleIdx="1" presStyleCnt="3" custScaleY="520833">
        <dgm:presLayoutVars>
          <dgm:chMax val="1"/>
          <dgm:chPref val="1"/>
          <dgm:bulletEnabled val="1"/>
        </dgm:presLayoutVars>
      </dgm:prSet>
      <dgm:spPr/>
    </dgm:pt>
    <dgm:pt modelId="{C2785249-FC28-2C4A-B93D-1EC20D039DEB}" type="pres">
      <dgm:prSet presAssocID="{076352DB-D4CA-BD41-8454-8D22A1043098}" presName="sibTrans" presStyleCnt="0"/>
      <dgm:spPr/>
    </dgm:pt>
    <dgm:pt modelId="{84AF7493-77B0-8743-AFCB-5F27361E3AA3}" type="pres">
      <dgm:prSet presAssocID="{A14BA4A6-B2CD-0D40-BB2D-18C09C90D768}" presName="composite" presStyleCnt="0"/>
      <dgm:spPr/>
    </dgm:pt>
    <dgm:pt modelId="{C4E8B377-929A-5344-A05F-D469DEFAB2CD}" type="pres">
      <dgm:prSet presAssocID="{A14BA4A6-B2CD-0D40-BB2D-18C09C90D768}" presName="BackAccent" presStyleLbl="bgShp" presStyleIdx="2" presStyleCnt="3"/>
      <dgm:spPr/>
    </dgm:pt>
    <dgm:pt modelId="{B5B4E5AF-5D14-E241-8D6F-0996219E002F}" type="pres">
      <dgm:prSet presAssocID="{A14BA4A6-B2CD-0D40-BB2D-18C09C90D768}" presName="Accent" presStyleLbl="alignNode1" presStyleIdx="2" presStyleCnt="3"/>
      <dgm:spPr/>
    </dgm:pt>
    <dgm:pt modelId="{290078F2-0569-2D4B-9A69-6CB22C9CB95C}" type="pres">
      <dgm:prSet presAssocID="{A14BA4A6-B2CD-0D40-BB2D-18C09C90D768}" presName="Child" presStyleLbl="revTx" presStyleIdx="1" presStyleCnt="3">
        <dgm:presLayoutVars>
          <dgm:chMax val="0"/>
          <dgm:chPref val="0"/>
          <dgm:bulletEnabled val="1"/>
        </dgm:presLayoutVars>
      </dgm:prSet>
      <dgm:spPr/>
    </dgm:pt>
    <dgm:pt modelId="{D1DC0D7D-AF3E-5A47-8FEF-071A6524786A}" type="pres">
      <dgm:prSet presAssocID="{A14BA4A6-B2CD-0D40-BB2D-18C09C90D768}" presName="Parent" presStyleLbl="revTx" presStyleIdx="2" presStyleCnt="3" custScaleX="101528" custScaleY="520833">
        <dgm:presLayoutVars>
          <dgm:chMax val="1"/>
          <dgm:chPref val="1"/>
          <dgm:bulletEnabled val="1"/>
        </dgm:presLayoutVars>
      </dgm:prSet>
      <dgm:spPr/>
    </dgm:pt>
  </dgm:ptLst>
  <dgm:cxnLst>
    <dgm:cxn modelId="{E2AAAF49-65D0-6943-97D1-526A81BDB667}" type="presOf" srcId="{A14BA4A6-B2CD-0D40-BB2D-18C09C90D768}" destId="{D1DC0D7D-AF3E-5A47-8FEF-071A6524786A}" srcOrd="0" destOrd="0" presId="urn:microsoft.com/office/officeart/2008/layout/IncreasingCircleProcess"/>
    <dgm:cxn modelId="{A0E1ED55-9203-2547-8295-55CB240E8C57}" type="presOf" srcId="{77A3DD8F-FECD-F64E-9CD2-AFDD06E7DF82}" destId="{82CF237D-26CA-6D4F-9008-F23ABE0A6149}" srcOrd="0" destOrd="0" presId="urn:microsoft.com/office/officeart/2008/layout/IncreasingCircleProcess"/>
    <dgm:cxn modelId="{3AA1EE9D-2492-154B-A0F8-74232495F000}" srcId="{FD290A6E-809A-E445-93B8-E6F198104EB3}" destId="{77A3DD8F-FECD-F64E-9CD2-AFDD06E7DF82}" srcOrd="1" destOrd="0" parTransId="{16A7DBEE-B071-4E42-8D3F-45E45C6F53CD}" sibTransId="{076352DB-D4CA-BD41-8454-8D22A1043098}"/>
    <dgm:cxn modelId="{8727969E-69C9-7640-9AAB-B98404EC1897}" type="presOf" srcId="{12004AE7-9C25-2246-8E30-09FAC4A53DCF}" destId="{68F5F3F3-4C4C-9148-A160-AC08C9F52C22}" srcOrd="0" destOrd="0" presId="urn:microsoft.com/office/officeart/2008/layout/IncreasingCircleProcess"/>
    <dgm:cxn modelId="{8B5F17AD-6273-4749-8E3A-4D69663271DE}" type="presOf" srcId="{FD290A6E-809A-E445-93B8-E6F198104EB3}" destId="{BC33E10C-2B52-4642-BC11-9992F33E2C0E}" srcOrd="0" destOrd="0" presId="urn:microsoft.com/office/officeart/2008/layout/IncreasingCircleProcess"/>
    <dgm:cxn modelId="{0B8D47D3-59DA-C944-83C7-63E36BEF0150}" srcId="{FD290A6E-809A-E445-93B8-E6F198104EB3}" destId="{12004AE7-9C25-2246-8E30-09FAC4A53DCF}" srcOrd="0" destOrd="0" parTransId="{C7AB96D8-0A55-7D4C-ABB5-21D4F3F14729}" sibTransId="{14A07FE2-C30B-5048-9DE3-9A8935393C74}"/>
    <dgm:cxn modelId="{36BC7EEE-EA3D-5444-85AB-99AF59814F35}" srcId="{FD290A6E-809A-E445-93B8-E6F198104EB3}" destId="{A14BA4A6-B2CD-0D40-BB2D-18C09C90D768}" srcOrd="2" destOrd="0" parTransId="{96D256EA-9C4C-E64F-9CC0-5A5B566A85A0}" sibTransId="{86B75FC0-33D4-C74B-B19D-73A829257DEB}"/>
    <dgm:cxn modelId="{13DA97FB-5086-7B4D-9EAB-41DEFE573AB2}" type="presParOf" srcId="{BC33E10C-2B52-4642-BC11-9992F33E2C0E}" destId="{4E264C5E-6CAC-084F-9AA4-3500A72F6512}" srcOrd="0" destOrd="0" presId="urn:microsoft.com/office/officeart/2008/layout/IncreasingCircleProcess"/>
    <dgm:cxn modelId="{425D01C8-03B3-BA4F-AA01-8BAC3805DCD9}" type="presParOf" srcId="{4E264C5E-6CAC-084F-9AA4-3500A72F6512}" destId="{4563438E-99E9-CA4D-8572-D828C63CD602}" srcOrd="0" destOrd="0" presId="urn:microsoft.com/office/officeart/2008/layout/IncreasingCircleProcess"/>
    <dgm:cxn modelId="{17920654-A4BF-1D46-B860-306360F6CF58}" type="presParOf" srcId="{4E264C5E-6CAC-084F-9AA4-3500A72F6512}" destId="{C8E289A8-8108-524F-89CE-1D9188B7FDB1}" srcOrd="1" destOrd="0" presId="urn:microsoft.com/office/officeart/2008/layout/IncreasingCircleProcess"/>
    <dgm:cxn modelId="{F948F4EF-20EE-4F46-8AB1-F0D8943C5BC8}" type="presParOf" srcId="{4E264C5E-6CAC-084F-9AA4-3500A72F6512}" destId="{788B5160-1FF0-6C4F-A65E-4F3FC9F6E43C}" srcOrd="2" destOrd="0" presId="urn:microsoft.com/office/officeart/2008/layout/IncreasingCircleProcess"/>
    <dgm:cxn modelId="{411A6906-95CB-DA4C-92CA-E950E3B84D2C}" type="presParOf" srcId="{4E264C5E-6CAC-084F-9AA4-3500A72F6512}" destId="{68F5F3F3-4C4C-9148-A160-AC08C9F52C22}" srcOrd="3" destOrd="0" presId="urn:microsoft.com/office/officeart/2008/layout/IncreasingCircleProcess"/>
    <dgm:cxn modelId="{295A9509-C35A-264B-96CE-D9DD123F5FE2}" type="presParOf" srcId="{BC33E10C-2B52-4642-BC11-9992F33E2C0E}" destId="{1D6C8848-3C93-B049-B1DA-A1CB0F95A1DE}" srcOrd="1" destOrd="0" presId="urn:microsoft.com/office/officeart/2008/layout/IncreasingCircleProcess"/>
    <dgm:cxn modelId="{FAB57695-57A1-4844-AD52-E6E73A53A97C}" type="presParOf" srcId="{BC33E10C-2B52-4642-BC11-9992F33E2C0E}" destId="{DFCB6DEA-BCAD-0541-8377-787E212DD12F}" srcOrd="2" destOrd="0" presId="urn:microsoft.com/office/officeart/2008/layout/IncreasingCircleProcess"/>
    <dgm:cxn modelId="{4FEA6262-67E2-344D-8F1C-3B2DA68399B9}" type="presParOf" srcId="{DFCB6DEA-BCAD-0541-8377-787E212DD12F}" destId="{49AA357A-85DB-5A43-84EF-5CB2F75C69F7}" srcOrd="0" destOrd="0" presId="urn:microsoft.com/office/officeart/2008/layout/IncreasingCircleProcess"/>
    <dgm:cxn modelId="{69541F8E-BF8B-1B47-8044-637AF0587ADC}" type="presParOf" srcId="{DFCB6DEA-BCAD-0541-8377-787E212DD12F}" destId="{92C597F9-D0B9-2E4D-8478-342347B7393E}" srcOrd="1" destOrd="0" presId="urn:microsoft.com/office/officeart/2008/layout/IncreasingCircleProcess"/>
    <dgm:cxn modelId="{EEDDC5DF-8DF2-6440-8F32-D222FA9E32BE}" type="presParOf" srcId="{DFCB6DEA-BCAD-0541-8377-787E212DD12F}" destId="{F897C4EC-4723-6A4F-A5D3-52EAA0CF1F3D}" srcOrd="2" destOrd="0" presId="urn:microsoft.com/office/officeart/2008/layout/IncreasingCircleProcess"/>
    <dgm:cxn modelId="{5F9338C5-35BA-4D4E-8B35-9E4DC8F64A71}" type="presParOf" srcId="{DFCB6DEA-BCAD-0541-8377-787E212DD12F}" destId="{82CF237D-26CA-6D4F-9008-F23ABE0A6149}" srcOrd="3" destOrd="0" presId="urn:microsoft.com/office/officeart/2008/layout/IncreasingCircleProcess"/>
    <dgm:cxn modelId="{3C40A68C-87A7-A840-9871-1F62EA2077DC}" type="presParOf" srcId="{BC33E10C-2B52-4642-BC11-9992F33E2C0E}" destId="{C2785249-FC28-2C4A-B93D-1EC20D039DEB}" srcOrd="3" destOrd="0" presId="urn:microsoft.com/office/officeart/2008/layout/IncreasingCircleProcess"/>
    <dgm:cxn modelId="{1D374AA5-A558-7445-B5CF-71447DEBE3DD}" type="presParOf" srcId="{BC33E10C-2B52-4642-BC11-9992F33E2C0E}" destId="{84AF7493-77B0-8743-AFCB-5F27361E3AA3}" srcOrd="4" destOrd="0" presId="urn:microsoft.com/office/officeart/2008/layout/IncreasingCircleProcess"/>
    <dgm:cxn modelId="{A4805C56-2887-0643-B295-C6400C146F28}" type="presParOf" srcId="{84AF7493-77B0-8743-AFCB-5F27361E3AA3}" destId="{C4E8B377-929A-5344-A05F-D469DEFAB2CD}" srcOrd="0" destOrd="0" presId="urn:microsoft.com/office/officeart/2008/layout/IncreasingCircleProcess"/>
    <dgm:cxn modelId="{89B52544-E74F-4E46-ADA9-14B9894F43D5}" type="presParOf" srcId="{84AF7493-77B0-8743-AFCB-5F27361E3AA3}" destId="{B5B4E5AF-5D14-E241-8D6F-0996219E002F}" srcOrd="1" destOrd="0" presId="urn:microsoft.com/office/officeart/2008/layout/IncreasingCircleProcess"/>
    <dgm:cxn modelId="{8B17486C-8058-264B-B0A5-9BDCAD6D62D0}" type="presParOf" srcId="{84AF7493-77B0-8743-AFCB-5F27361E3AA3}" destId="{290078F2-0569-2D4B-9A69-6CB22C9CB95C}" srcOrd="2" destOrd="0" presId="urn:microsoft.com/office/officeart/2008/layout/IncreasingCircleProcess"/>
    <dgm:cxn modelId="{83DA4BEC-CFAF-B947-99AC-9DBD5E3A76CB}" type="presParOf" srcId="{84AF7493-77B0-8743-AFCB-5F27361E3AA3}" destId="{D1DC0D7D-AF3E-5A47-8FEF-071A6524786A}"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A2A2A53-AA67-2640-9BF3-1C45BA7DB173}" type="doc">
      <dgm:prSet loTypeId="urn:microsoft.com/office/officeart/2005/8/layout/bProcess3" loCatId="relationship" qsTypeId="urn:microsoft.com/office/officeart/2005/8/quickstyle/simple1" qsCatId="simple" csTypeId="urn:microsoft.com/office/officeart/2005/8/colors/colorful1" csCatId="colorful" phldr="1"/>
      <dgm:spPr/>
      <dgm:t>
        <a:bodyPr/>
        <a:lstStyle/>
        <a:p>
          <a:endParaRPr lang="fr-FR"/>
        </a:p>
      </dgm:t>
    </dgm:pt>
    <dgm:pt modelId="{5912AAFE-F2E8-174E-B8A5-6383A0DB6952}">
      <dgm:prSet custT="1"/>
      <dgm:spPr/>
      <dgm:t>
        <a:bodyPr/>
        <a:lstStyle/>
        <a:p>
          <a:r>
            <a:rPr lang="fr-FR" sz="2000" b="1" dirty="0">
              <a:latin typeface="Marianne" panose="02000000000000000000" pitchFamily="2" charset="0"/>
            </a:rPr>
            <a:t>Préparation de l’élève avant le départ en PFMP</a:t>
          </a:r>
          <a:endParaRPr lang="fr-FR" sz="2000" dirty="0">
            <a:latin typeface="Marianne" panose="02000000000000000000" pitchFamily="2" charset="0"/>
          </a:endParaRPr>
        </a:p>
      </dgm:t>
    </dgm:pt>
    <dgm:pt modelId="{CC5EB4DC-0D2E-7746-BEEA-64A4A89DB138}" type="parTrans" cxnId="{D87F8541-0C71-4740-AB84-F58BCAD3C824}">
      <dgm:prSet/>
      <dgm:spPr/>
      <dgm:t>
        <a:bodyPr/>
        <a:lstStyle/>
        <a:p>
          <a:endParaRPr lang="fr-FR"/>
        </a:p>
      </dgm:t>
    </dgm:pt>
    <dgm:pt modelId="{50B8B0F3-2813-A643-BFE5-6FAD51642230}" type="sibTrans" cxnId="{D87F8541-0C71-4740-AB84-F58BCAD3C824}">
      <dgm:prSet/>
      <dgm:spPr/>
      <dgm:t>
        <a:bodyPr/>
        <a:lstStyle/>
        <a:p>
          <a:endParaRPr lang="fr-FR"/>
        </a:p>
      </dgm:t>
    </dgm:pt>
    <dgm:pt modelId="{2EA657FC-7D49-D648-BF62-FF33C6DDF943}">
      <dgm:prSet custT="1"/>
      <dgm:spPr/>
      <dgm:t>
        <a:bodyPr/>
        <a:lstStyle/>
        <a:p>
          <a:r>
            <a:rPr lang="fr-FR" sz="2000" b="1" i="1" dirty="0">
              <a:latin typeface="Marianne" panose="02000000000000000000" pitchFamily="2" charset="0"/>
            </a:rPr>
            <a:t>Comment accompagner l’élève dans la mise en PFMP? </a:t>
          </a:r>
          <a:endParaRPr lang="fr-FR" sz="2000" dirty="0">
            <a:latin typeface="Marianne" panose="02000000000000000000" pitchFamily="2" charset="0"/>
          </a:endParaRPr>
        </a:p>
      </dgm:t>
    </dgm:pt>
    <dgm:pt modelId="{A5ACD8E8-D695-AE4D-ACBA-194D2526AE10}" type="parTrans" cxnId="{07BD555E-2A77-8149-A63B-235A1E605C79}">
      <dgm:prSet/>
      <dgm:spPr/>
      <dgm:t>
        <a:bodyPr/>
        <a:lstStyle/>
        <a:p>
          <a:endParaRPr lang="fr-FR"/>
        </a:p>
      </dgm:t>
    </dgm:pt>
    <dgm:pt modelId="{5EE289E3-857C-2A40-8E19-08F519D47EF0}" type="sibTrans" cxnId="{07BD555E-2A77-8149-A63B-235A1E605C79}">
      <dgm:prSet/>
      <dgm:spPr/>
      <dgm:t>
        <a:bodyPr/>
        <a:lstStyle/>
        <a:p>
          <a:endParaRPr lang="fr-FR"/>
        </a:p>
      </dgm:t>
    </dgm:pt>
    <dgm:pt modelId="{90ECF549-2A71-BA43-AEDD-DD60D5E38409}">
      <dgm:prSet custT="1"/>
      <dgm:spPr/>
      <dgm:t>
        <a:bodyPr/>
        <a:lstStyle/>
        <a:p>
          <a:r>
            <a:rPr lang="fr-FR" sz="1600" b="0" i="0" dirty="0">
              <a:latin typeface="Marianne" panose="02000000000000000000" pitchFamily="2" charset="0"/>
            </a:rPr>
            <a:t>Prendre contact avec la structure</a:t>
          </a:r>
          <a:br>
            <a:rPr lang="fr-FR" sz="1600" b="0" i="0" dirty="0">
              <a:latin typeface="Marianne" panose="02000000000000000000" pitchFamily="2" charset="0"/>
            </a:rPr>
          </a:br>
          <a:r>
            <a:rPr lang="fr-FR" sz="1600" b="0" i="0" dirty="0">
              <a:latin typeface="Marianne" panose="02000000000000000000" pitchFamily="2" charset="0"/>
            </a:rPr>
            <a:t>S’informer sur le type de structure : fonctionnement, personnes accueillies,….</a:t>
          </a:r>
        </a:p>
      </dgm:t>
    </dgm:pt>
    <dgm:pt modelId="{382E119E-D0A3-AE4C-B8E5-38B7A98E872A}" type="parTrans" cxnId="{4B73034D-A052-0F45-9C08-2E9BD876B00C}">
      <dgm:prSet/>
      <dgm:spPr/>
      <dgm:t>
        <a:bodyPr/>
        <a:lstStyle/>
        <a:p>
          <a:endParaRPr lang="fr-FR"/>
        </a:p>
      </dgm:t>
    </dgm:pt>
    <dgm:pt modelId="{0E3A2E6E-A253-8948-8FEA-7244BF6D1256}" type="sibTrans" cxnId="{4B73034D-A052-0F45-9C08-2E9BD876B00C}">
      <dgm:prSet/>
      <dgm:spPr/>
      <dgm:t>
        <a:bodyPr/>
        <a:lstStyle/>
        <a:p>
          <a:endParaRPr lang="fr-FR"/>
        </a:p>
      </dgm:t>
    </dgm:pt>
    <dgm:pt modelId="{5D7EB573-B94B-6F4A-A4D5-273CCFD288B5}">
      <dgm:prSet custT="1"/>
      <dgm:spPr/>
      <dgm:t>
        <a:bodyPr/>
        <a:lstStyle/>
        <a:p>
          <a:r>
            <a:rPr lang="fr-FR" sz="1600" b="0" i="0" dirty="0">
              <a:latin typeface="Marianne" panose="02000000000000000000" pitchFamily="2" charset="0"/>
            </a:rPr>
            <a:t>Travailler en contexte sur le public accueilli en structure de PFMP</a:t>
          </a:r>
        </a:p>
      </dgm:t>
    </dgm:pt>
    <dgm:pt modelId="{DA326FDA-89A2-2548-A768-932929D7E733}" type="parTrans" cxnId="{CAAE0DB9-0280-884C-AF65-C2760BB13EE6}">
      <dgm:prSet/>
      <dgm:spPr/>
      <dgm:t>
        <a:bodyPr/>
        <a:lstStyle/>
        <a:p>
          <a:endParaRPr lang="fr-FR"/>
        </a:p>
      </dgm:t>
    </dgm:pt>
    <dgm:pt modelId="{050B9C67-5B08-7A46-9797-618EB48DB5F4}" type="sibTrans" cxnId="{CAAE0DB9-0280-884C-AF65-C2760BB13EE6}">
      <dgm:prSet/>
      <dgm:spPr/>
      <dgm:t>
        <a:bodyPr/>
        <a:lstStyle/>
        <a:p>
          <a:endParaRPr lang="fr-FR"/>
        </a:p>
      </dgm:t>
    </dgm:pt>
    <dgm:pt modelId="{3BEC70A4-EEE1-424B-AE2D-1007E72A9CAE}">
      <dgm:prSet custT="1"/>
      <dgm:spPr/>
      <dgm:t>
        <a:bodyPr/>
        <a:lstStyle/>
        <a:p>
          <a:r>
            <a:rPr lang="fr-FR" sz="1600" b="0" i="0" dirty="0">
              <a:latin typeface="Marianne" panose="02000000000000000000" pitchFamily="2" charset="0"/>
            </a:rPr>
            <a:t>Organiser un temps de préparation à la PFMP avec présentation des objectifs de stage</a:t>
          </a:r>
        </a:p>
      </dgm:t>
    </dgm:pt>
    <dgm:pt modelId="{C96BF591-647A-E349-8432-62B9A4C1C3C1}" type="parTrans" cxnId="{29595B98-E369-BB44-A91D-69EDC599296A}">
      <dgm:prSet/>
      <dgm:spPr/>
      <dgm:t>
        <a:bodyPr/>
        <a:lstStyle/>
        <a:p>
          <a:endParaRPr lang="fr-FR"/>
        </a:p>
      </dgm:t>
    </dgm:pt>
    <dgm:pt modelId="{BDE8146A-465B-E944-B660-F42B3D18A46C}" type="sibTrans" cxnId="{29595B98-E369-BB44-A91D-69EDC599296A}">
      <dgm:prSet/>
      <dgm:spPr/>
      <dgm:t>
        <a:bodyPr/>
        <a:lstStyle/>
        <a:p>
          <a:endParaRPr lang="fr-FR"/>
        </a:p>
      </dgm:t>
    </dgm:pt>
    <dgm:pt modelId="{F1F38F21-3BEE-934D-8A18-B174A1B0CF74}">
      <dgm:prSet custT="1"/>
      <dgm:spPr/>
      <dgm:t>
        <a:bodyPr/>
        <a:lstStyle/>
        <a:p>
          <a:r>
            <a:rPr lang="fr-FR" sz="1600" b="0" i="0" dirty="0">
              <a:latin typeface="Marianne" panose="02000000000000000000" pitchFamily="2" charset="0"/>
            </a:rPr>
            <a:t>Identifier les activités qui seront réalisées par l’élève en PFMP</a:t>
          </a:r>
        </a:p>
      </dgm:t>
    </dgm:pt>
    <dgm:pt modelId="{65BB23A8-E094-574E-A2E2-209CF7666D17}" type="parTrans" cxnId="{F6BACA34-7813-EF4E-9D14-77136CAD5944}">
      <dgm:prSet/>
      <dgm:spPr/>
      <dgm:t>
        <a:bodyPr/>
        <a:lstStyle/>
        <a:p>
          <a:endParaRPr lang="fr-FR"/>
        </a:p>
      </dgm:t>
    </dgm:pt>
    <dgm:pt modelId="{A1CC37E1-FF6C-CE4E-BCB9-D346E8D94692}" type="sibTrans" cxnId="{F6BACA34-7813-EF4E-9D14-77136CAD5944}">
      <dgm:prSet/>
      <dgm:spPr/>
      <dgm:t>
        <a:bodyPr/>
        <a:lstStyle/>
        <a:p>
          <a:endParaRPr lang="fr-FR"/>
        </a:p>
      </dgm:t>
    </dgm:pt>
    <dgm:pt modelId="{BB12C6C6-A333-444F-9A32-02CB702E272C}">
      <dgm:prSet custT="1"/>
      <dgm:spPr/>
      <dgm:t>
        <a:bodyPr/>
        <a:lstStyle/>
        <a:p>
          <a:r>
            <a:rPr lang="fr-FR" sz="1600" b="0" i="0" dirty="0">
              <a:latin typeface="Marianne" panose="02000000000000000000" pitchFamily="2" charset="0"/>
            </a:rPr>
            <a:t>Préparer l’élève à développer une posture professionnelle adaptée </a:t>
          </a:r>
        </a:p>
      </dgm:t>
    </dgm:pt>
    <dgm:pt modelId="{7502E695-1828-D042-BEC7-84B2166D0938}" type="parTrans" cxnId="{C4F7F8E5-A8DB-A141-A267-A79127A43FCC}">
      <dgm:prSet/>
      <dgm:spPr/>
      <dgm:t>
        <a:bodyPr/>
        <a:lstStyle/>
        <a:p>
          <a:endParaRPr lang="fr-FR"/>
        </a:p>
      </dgm:t>
    </dgm:pt>
    <dgm:pt modelId="{C46216CE-785F-A542-96DC-D724B07C21E8}" type="sibTrans" cxnId="{C4F7F8E5-A8DB-A141-A267-A79127A43FCC}">
      <dgm:prSet/>
      <dgm:spPr/>
      <dgm:t>
        <a:bodyPr/>
        <a:lstStyle/>
        <a:p>
          <a:endParaRPr lang="fr-FR"/>
        </a:p>
      </dgm:t>
    </dgm:pt>
    <dgm:pt modelId="{8679594A-DBD8-3847-A776-7B9E19F05257}">
      <dgm:prSet custT="1"/>
      <dgm:spPr/>
      <dgm:t>
        <a:bodyPr/>
        <a:lstStyle/>
        <a:p>
          <a:r>
            <a:rPr lang="fr-FR" sz="1600" b="0" i="0" dirty="0">
              <a:latin typeface="Marianne" panose="02000000000000000000" pitchFamily="2" charset="0"/>
            </a:rPr>
            <a:t>Travailler avec la simulation</a:t>
          </a:r>
        </a:p>
      </dgm:t>
    </dgm:pt>
    <dgm:pt modelId="{C93930A4-C949-9F4B-8CFA-01AE050001C0}" type="parTrans" cxnId="{ABFF20B5-379F-A941-9E7C-D06D3502C678}">
      <dgm:prSet/>
      <dgm:spPr/>
      <dgm:t>
        <a:bodyPr/>
        <a:lstStyle/>
        <a:p>
          <a:endParaRPr lang="fr-FR"/>
        </a:p>
      </dgm:t>
    </dgm:pt>
    <dgm:pt modelId="{6F61FEA8-ABF5-B249-8B15-9DBBB3606C92}" type="sibTrans" cxnId="{ABFF20B5-379F-A941-9E7C-D06D3502C678}">
      <dgm:prSet/>
      <dgm:spPr/>
      <dgm:t>
        <a:bodyPr/>
        <a:lstStyle/>
        <a:p>
          <a:endParaRPr lang="fr-FR"/>
        </a:p>
      </dgm:t>
    </dgm:pt>
    <dgm:pt modelId="{F53F1674-E4A9-D943-B018-879339544044}">
      <dgm:prSet custT="1"/>
      <dgm:spPr/>
      <dgm:t>
        <a:bodyPr/>
        <a:lstStyle/>
        <a:p>
          <a:r>
            <a:rPr lang="fr-FR" sz="1600" b="0" i="0" dirty="0">
              <a:latin typeface="Marianne" panose="02000000000000000000" pitchFamily="2" charset="0"/>
            </a:rPr>
            <a:t>Travailler sur les attendus de la structure en collaboration avec le tuteur</a:t>
          </a:r>
        </a:p>
      </dgm:t>
    </dgm:pt>
    <dgm:pt modelId="{43FD73FB-572B-AF4B-A452-CF6D1E5B012D}" type="parTrans" cxnId="{7B84FC3B-DE00-484C-84A7-F8DF2957EC2B}">
      <dgm:prSet/>
      <dgm:spPr/>
      <dgm:t>
        <a:bodyPr/>
        <a:lstStyle/>
        <a:p>
          <a:endParaRPr lang="fr-FR"/>
        </a:p>
      </dgm:t>
    </dgm:pt>
    <dgm:pt modelId="{428B013C-E4DD-2F4E-B5CD-310D5725C183}" type="sibTrans" cxnId="{7B84FC3B-DE00-484C-84A7-F8DF2957EC2B}">
      <dgm:prSet/>
      <dgm:spPr/>
      <dgm:t>
        <a:bodyPr/>
        <a:lstStyle/>
        <a:p>
          <a:endParaRPr lang="fr-FR"/>
        </a:p>
      </dgm:t>
    </dgm:pt>
    <dgm:pt modelId="{5EC081A3-25F7-504A-855C-53998E09F8B3}" type="pres">
      <dgm:prSet presAssocID="{DA2A2A53-AA67-2640-9BF3-1C45BA7DB173}" presName="Name0" presStyleCnt="0">
        <dgm:presLayoutVars>
          <dgm:dir/>
          <dgm:resizeHandles val="exact"/>
        </dgm:presLayoutVars>
      </dgm:prSet>
      <dgm:spPr/>
    </dgm:pt>
    <dgm:pt modelId="{8B9303FB-1978-2349-B46D-DDE32AC1055E}" type="pres">
      <dgm:prSet presAssocID="{2EA657FC-7D49-D648-BF62-FF33C6DDF943}" presName="node" presStyleLbl="node1" presStyleIdx="0" presStyleCnt="9">
        <dgm:presLayoutVars>
          <dgm:bulletEnabled val="1"/>
        </dgm:presLayoutVars>
      </dgm:prSet>
      <dgm:spPr/>
    </dgm:pt>
    <dgm:pt modelId="{BA66C2F0-0923-5C4D-A812-E085E7467ED4}" type="pres">
      <dgm:prSet presAssocID="{5EE289E3-857C-2A40-8E19-08F519D47EF0}" presName="sibTrans" presStyleLbl="sibTrans1D1" presStyleIdx="0" presStyleCnt="8"/>
      <dgm:spPr/>
    </dgm:pt>
    <dgm:pt modelId="{3BBA3EEB-7309-0A4B-866C-1E75DAE6FC47}" type="pres">
      <dgm:prSet presAssocID="{5EE289E3-857C-2A40-8E19-08F519D47EF0}" presName="connectorText" presStyleLbl="sibTrans1D1" presStyleIdx="0" presStyleCnt="8"/>
      <dgm:spPr/>
    </dgm:pt>
    <dgm:pt modelId="{CE86B900-FEAC-A34F-B655-0680886E808F}" type="pres">
      <dgm:prSet presAssocID="{90ECF549-2A71-BA43-AEDD-DD60D5E38409}" presName="node" presStyleLbl="node1" presStyleIdx="1" presStyleCnt="9">
        <dgm:presLayoutVars>
          <dgm:bulletEnabled val="1"/>
        </dgm:presLayoutVars>
      </dgm:prSet>
      <dgm:spPr/>
    </dgm:pt>
    <dgm:pt modelId="{CE303AB1-FF66-D14D-9096-144CF9A0676A}" type="pres">
      <dgm:prSet presAssocID="{0E3A2E6E-A253-8948-8FEA-7244BF6D1256}" presName="sibTrans" presStyleLbl="sibTrans1D1" presStyleIdx="1" presStyleCnt="8"/>
      <dgm:spPr/>
    </dgm:pt>
    <dgm:pt modelId="{083E474D-5B83-0E49-889B-67A0DF6663E9}" type="pres">
      <dgm:prSet presAssocID="{0E3A2E6E-A253-8948-8FEA-7244BF6D1256}" presName="connectorText" presStyleLbl="sibTrans1D1" presStyleIdx="1" presStyleCnt="8"/>
      <dgm:spPr/>
    </dgm:pt>
    <dgm:pt modelId="{06F6936B-592C-914A-83EA-15E26E6A5395}" type="pres">
      <dgm:prSet presAssocID="{5D7EB573-B94B-6F4A-A4D5-273CCFD288B5}" presName="node" presStyleLbl="node1" presStyleIdx="2" presStyleCnt="9">
        <dgm:presLayoutVars>
          <dgm:bulletEnabled val="1"/>
        </dgm:presLayoutVars>
      </dgm:prSet>
      <dgm:spPr/>
    </dgm:pt>
    <dgm:pt modelId="{1ECBEB1C-4A41-8247-8310-7B0523EF2985}" type="pres">
      <dgm:prSet presAssocID="{050B9C67-5B08-7A46-9797-618EB48DB5F4}" presName="sibTrans" presStyleLbl="sibTrans1D1" presStyleIdx="2" presStyleCnt="8"/>
      <dgm:spPr/>
    </dgm:pt>
    <dgm:pt modelId="{49D1E03E-554B-FE4A-971B-B38AEFA4CA93}" type="pres">
      <dgm:prSet presAssocID="{050B9C67-5B08-7A46-9797-618EB48DB5F4}" presName="connectorText" presStyleLbl="sibTrans1D1" presStyleIdx="2" presStyleCnt="8"/>
      <dgm:spPr/>
    </dgm:pt>
    <dgm:pt modelId="{1C2994E6-953E-DA4D-ACE7-4D68F1B0C13B}" type="pres">
      <dgm:prSet presAssocID="{3BEC70A4-EEE1-424B-AE2D-1007E72A9CAE}" presName="node" presStyleLbl="node1" presStyleIdx="3" presStyleCnt="9">
        <dgm:presLayoutVars>
          <dgm:bulletEnabled val="1"/>
        </dgm:presLayoutVars>
      </dgm:prSet>
      <dgm:spPr/>
    </dgm:pt>
    <dgm:pt modelId="{7AB436FE-4DB5-B04B-A591-682F24630466}" type="pres">
      <dgm:prSet presAssocID="{BDE8146A-465B-E944-B660-F42B3D18A46C}" presName="sibTrans" presStyleLbl="sibTrans1D1" presStyleIdx="3" presStyleCnt="8"/>
      <dgm:spPr/>
    </dgm:pt>
    <dgm:pt modelId="{EFDB2076-B01F-3E45-85AD-0C41D6B93200}" type="pres">
      <dgm:prSet presAssocID="{BDE8146A-465B-E944-B660-F42B3D18A46C}" presName="connectorText" presStyleLbl="sibTrans1D1" presStyleIdx="3" presStyleCnt="8"/>
      <dgm:spPr/>
    </dgm:pt>
    <dgm:pt modelId="{2E9EB7FE-396E-AA4D-AC33-2EFD6429B92B}" type="pres">
      <dgm:prSet presAssocID="{F1F38F21-3BEE-934D-8A18-B174A1B0CF74}" presName="node" presStyleLbl="node1" presStyleIdx="4" presStyleCnt="9">
        <dgm:presLayoutVars>
          <dgm:bulletEnabled val="1"/>
        </dgm:presLayoutVars>
      </dgm:prSet>
      <dgm:spPr/>
    </dgm:pt>
    <dgm:pt modelId="{77D8AC10-6EC4-A442-A1D6-32735A06C993}" type="pres">
      <dgm:prSet presAssocID="{A1CC37E1-FF6C-CE4E-BCB9-D346E8D94692}" presName="sibTrans" presStyleLbl="sibTrans1D1" presStyleIdx="4" presStyleCnt="8"/>
      <dgm:spPr/>
    </dgm:pt>
    <dgm:pt modelId="{4895A06A-E7A4-F548-BF77-B201329A400D}" type="pres">
      <dgm:prSet presAssocID="{A1CC37E1-FF6C-CE4E-BCB9-D346E8D94692}" presName="connectorText" presStyleLbl="sibTrans1D1" presStyleIdx="4" presStyleCnt="8"/>
      <dgm:spPr/>
    </dgm:pt>
    <dgm:pt modelId="{5C1975F7-29C3-D142-8641-01D4CB10146E}" type="pres">
      <dgm:prSet presAssocID="{BB12C6C6-A333-444F-9A32-02CB702E272C}" presName="node" presStyleLbl="node1" presStyleIdx="5" presStyleCnt="9">
        <dgm:presLayoutVars>
          <dgm:bulletEnabled val="1"/>
        </dgm:presLayoutVars>
      </dgm:prSet>
      <dgm:spPr/>
    </dgm:pt>
    <dgm:pt modelId="{10BED8D2-F620-4D42-AA48-F6EBDD0EACFF}" type="pres">
      <dgm:prSet presAssocID="{C46216CE-785F-A542-96DC-D724B07C21E8}" presName="sibTrans" presStyleLbl="sibTrans1D1" presStyleIdx="5" presStyleCnt="8"/>
      <dgm:spPr/>
    </dgm:pt>
    <dgm:pt modelId="{3EC9C7B3-838F-2E44-B460-05C41DFB7036}" type="pres">
      <dgm:prSet presAssocID="{C46216CE-785F-A542-96DC-D724B07C21E8}" presName="connectorText" presStyleLbl="sibTrans1D1" presStyleIdx="5" presStyleCnt="8"/>
      <dgm:spPr/>
    </dgm:pt>
    <dgm:pt modelId="{5C6E874F-89C0-F041-A8EB-A2D0F2EC9359}" type="pres">
      <dgm:prSet presAssocID="{8679594A-DBD8-3847-A776-7B9E19F05257}" presName="node" presStyleLbl="node1" presStyleIdx="6" presStyleCnt="9">
        <dgm:presLayoutVars>
          <dgm:bulletEnabled val="1"/>
        </dgm:presLayoutVars>
      </dgm:prSet>
      <dgm:spPr/>
    </dgm:pt>
    <dgm:pt modelId="{C60CD393-CA50-5F4C-B76E-4D0E7AC1FA54}" type="pres">
      <dgm:prSet presAssocID="{6F61FEA8-ABF5-B249-8B15-9DBBB3606C92}" presName="sibTrans" presStyleLbl="sibTrans1D1" presStyleIdx="6" presStyleCnt="8"/>
      <dgm:spPr/>
    </dgm:pt>
    <dgm:pt modelId="{63DA19F7-6D05-0246-A900-01736DC00BC5}" type="pres">
      <dgm:prSet presAssocID="{6F61FEA8-ABF5-B249-8B15-9DBBB3606C92}" presName="connectorText" presStyleLbl="sibTrans1D1" presStyleIdx="6" presStyleCnt="8"/>
      <dgm:spPr/>
    </dgm:pt>
    <dgm:pt modelId="{D113F28A-E6F7-4048-B9F4-EB8403BB08EF}" type="pres">
      <dgm:prSet presAssocID="{F53F1674-E4A9-D943-B018-879339544044}" presName="node" presStyleLbl="node1" presStyleIdx="7" presStyleCnt="9">
        <dgm:presLayoutVars>
          <dgm:bulletEnabled val="1"/>
        </dgm:presLayoutVars>
      </dgm:prSet>
      <dgm:spPr/>
    </dgm:pt>
    <dgm:pt modelId="{C4CA29E4-DC0C-F142-8293-6E8864A2F7E7}" type="pres">
      <dgm:prSet presAssocID="{428B013C-E4DD-2F4E-B5CD-310D5725C183}" presName="sibTrans" presStyleLbl="sibTrans1D1" presStyleIdx="7" presStyleCnt="8"/>
      <dgm:spPr/>
    </dgm:pt>
    <dgm:pt modelId="{4DC40BD0-EA47-3645-B7F1-F3EBD226BC08}" type="pres">
      <dgm:prSet presAssocID="{428B013C-E4DD-2F4E-B5CD-310D5725C183}" presName="connectorText" presStyleLbl="sibTrans1D1" presStyleIdx="7" presStyleCnt="8"/>
      <dgm:spPr/>
    </dgm:pt>
    <dgm:pt modelId="{3E5F5D42-F6DC-B04C-9219-54EF94F00B19}" type="pres">
      <dgm:prSet presAssocID="{5912AAFE-F2E8-174E-B8A5-6383A0DB6952}" presName="node" presStyleLbl="node1" presStyleIdx="8" presStyleCnt="9">
        <dgm:presLayoutVars>
          <dgm:bulletEnabled val="1"/>
        </dgm:presLayoutVars>
      </dgm:prSet>
      <dgm:spPr/>
    </dgm:pt>
  </dgm:ptLst>
  <dgm:cxnLst>
    <dgm:cxn modelId="{B2FA4601-9D84-134D-95AC-84C513F5C81A}" type="presOf" srcId="{3BEC70A4-EEE1-424B-AE2D-1007E72A9CAE}" destId="{1C2994E6-953E-DA4D-ACE7-4D68F1B0C13B}" srcOrd="0" destOrd="0" presId="urn:microsoft.com/office/officeart/2005/8/layout/bProcess3"/>
    <dgm:cxn modelId="{360E931F-5DF3-E54D-88D0-C5C7D44889DE}" type="presOf" srcId="{2EA657FC-7D49-D648-BF62-FF33C6DDF943}" destId="{8B9303FB-1978-2349-B46D-DDE32AC1055E}" srcOrd="0" destOrd="0" presId="urn:microsoft.com/office/officeart/2005/8/layout/bProcess3"/>
    <dgm:cxn modelId="{1ABB7C27-0429-3042-ADA5-E6A51B137B1C}" type="presOf" srcId="{C46216CE-785F-A542-96DC-D724B07C21E8}" destId="{3EC9C7B3-838F-2E44-B460-05C41DFB7036}" srcOrd="1" destOrd="0" presId="urn:microsoft.com/office/officeart/2005/8/layout/bProcess3"/>
    <dgm:cxn modelId="{F6BACA34-7813-EF4E-9D14-77136CAD5944}" srcId="{DA2A2A53-AA67-2640-9BF3-1C45BA7DB173}" destId="{F1F38F21-3BEE-934D-8A18-B174A1B0CF74}" srcOrd="4" destOrd="0" parTransId="{65BB23A8-E094-574E-A2E2-209CF7666D17}" sibTransId="{A1CC37E1-FF6C-CE4E-BCB9-D346E8D94692}"/>
    <dgm:cxn modelId="{A39D3839-D0FD-2F4C-BC99-590D8C62AE5E}" type="presOf" srcId="{6F61FEA8-ABF5-B249-8B15-9DBBB3606C92}" destId="{63DA19F7-6D05-0246-A900-01736DC00BC5}" srcOrd="1" destOrd="0" presId="urn:microsoft.com/office/officeart/2005/8/layout/bProcess3"/>
    <dgm:cxn modelId="{7D8E6939-5B31-9F4D-9EB7-44CFD689141D}" type="presOf" srcId="{428B013C-E4DD-2F4E-B5CD-310D5725C183}" destId="{4DC40BD0-EA47-3645-B7F1-F3EBD226BC08}" srcOrd="1" destOrd="0" presId="urn:microsoft.com/office/officeart/2005/8/layout/bProcess3"/>
    <dgm:cxn modelId="{7B84FC3B-DE00-484C-84A7-F8DF2957EC2B}" srcId="{DA2A2A53-AA67-2640-9BF3-1C45BA7DB173}" destId="{F53F1674-E4A9-D943-B018-879339544044}" srcOrd="7" destOrd="0" parTransId="{43FD73FB-572B-AF4B-A452-CF6D1E5B012D}" sibTransId="{428B013C-E4DD-2F4E-B5CD-310D5725C183}"/>
    <dgm:cxn modelId="{228D803E-C146-EA4E-9917-3BF9F4B53F24}" type="presOf" srcId="{050B9C67-5B08-7A46-9797-618EB48DB5F4}" destId="{49D1E03E-554B-FE4A-971B-B38AEFA4CA93}" srcOrd="1" destOrd="0" presId="urn:microsoft.com/office/officeart/2005/8/layout/bProcess3"/>
    <dgm:cxn modelId="{D87F8541-0C71-4740-AB84-F58BCAD3C824}" srcId="{DA2A2A53-AA67-2640-9BF3-1C45BA7DB173}" destId="{5912AAFE-F2E8-174E-B8A5-6383A0DB6952}" srcOrd="8" destOrd="0" parTransId="{CC5EB4DC-0D2E-7746-BEEA-64A4A89DB138}" sibTransId="{50B8B0F3-2813-A643-BFE5-6FAD51642230}"/>
    <dgm:cxn modelId="{F2CDA54A-CA92-D648-906B-C5C798CDD2F1}" type="presOf" srcId="{C46216CE-785F-A542-96DC-D724B07C21E8}" destId="{10BED8D2-F620-4D42-AA48-F6EBDD0EACFF}" srcOrd="0" destOrd="0" presId="urn:microsoft.com/office/officeart/2005/8/layout/bProcess3"/>
    <dgm:cxn modelId="{4B73034D-A052-0F45-9C08-2E9BD876B00C}" srcId="{DA2A2A53-AA67-2640-9BF3-1C45BA7DB173}" destId="{90ECF549-2A71-BA43-AEDD-DD60D5E38409}" srcOrd="1" destOrd="0" parTransId="{382E119E-D0A3-AE4C-B8E5-38B7A98E872A}" sibTransId="{0E3A2E6E-A253-8948-8FEA-7244BF6D1256}"/>
    <dgm:cxn modelId="{D9194953-91A1-414A-B275-6E78621FEB07}" type="presOf" srcId="{6F61FEA8-ABF5-B249-8B15-9DBBB3606C92}" destId="{C60CD393-CA50-5F4C-B76E-4D0E7AC1FA54}" srcOrd="0" destOrd="0" presId="urn:microsoft.com/office/officeart/2005/8/layout/bProcess3"/>
    <dgm:cxn modelId="{24A47857-4AF2-174C-B823-C00CA7044FC6}" type="presOf" srcId="{BDE8146A-465B-E944-B660-F42B3D18A46C}" destId="{EFDB2076-B01F-3E45-85AD-0C41D6B93200}" srcOrd="1" destOrd="0" presId="urn:microsoft.com/office/officeart/2005/8/layout/bProcess3"/>
    <dgm:cxn modelId="{07BD555E-2A77-8149-A63B-235A1E605C79}" srcId="{DA2A2A53-AA67-2640-9BF3-1C45BA7DB173}" destId="{2EA657FC-7D49-D648-BF62-FF33C6DDF943}" srcOrd="0" destOrd="0" parTransId="{A5ACD8E8-D695-AE4D-ACBA-194D2526AE10}" sibTransId="{5EE289E3-857C-2A40-8E19-08F519D47EF0}"/>
    <dgm:cxn modelId="{4CAC9E68-89D2-B94F-B7D4-D3DF23115A4C}" type="presOf" srcId="{BDE8146A-465B-E944-B660-F42B3D18A46C}" destId="{7AB436FE-4DB5-B04B-A591-682F24630466}" srcOrd="0" destOrd="0" presId="urn:microsoft.com/office/officeart/2005/8/layout/bProcess3"/>
    <dgm:cxn modelId="{AD640D6B-7F78-2149-8AE8-FA3821A02C52}" type="presOf" srcId="{050B9C67-5B08-7A46-9797-618EB48DB5F4}" destId="{1ECBEB1C-4A41-8247-8310-7B0523EF2985}" srcOrd="0" destOrd="0" presId="urn:microsoft.com/office/officeart/2005/8/layout/bProcess3"/>
    <dgm:cxn modelId="{E64C416F-382F-3B47-BCF2-9E4D3176084E}" type="presOf" srcId="{8679594A-DBD8-3847-A776-7B9E19F05257}" destId="{5C6E874F-89C0-F041-A8EB-A2D0F2EC9359}" srcOrd="0" destOrd="0" presId="urn:microsoft.com/office/officeart/2005/8/layout/bProcess3"/>
    <dgm:cxn modelId="{82CFCD73-46DA-7F44-A7DD-693401E9EEFC}" type="presOf" srcId="{BB12C6C6-A333-444F-9A32-02CB702E272C}" destId="{5C1975F7-29C3-D142-8641-01D4CB10146E}" srcOrd="0" destOrd="0" presId="urn:microsoft.com/office/officeart/2005/8/layout/bProcess3"/>
    <dgm:cxn modelId="{40E6DD75-9B0A-E140-BBA7-08497C7F9E54}" type="presOf" srcId="{5EE289E3-857C-2A40-8E19-08F519D47EF0}" destId="{BA66C2F0-0923-5C4D-A812-E085E7467ED4}" srcOrd="0" destOrd="0" presId="urn:microsoft.com/office/officeart/2005/8/layout/bProcess3"/>
    <dgm:cxn modelId="{85F53A7C-70A5-B74E-9014-0CF8CB988F09}" type="presOf" srcId="{90ECF549-2A71-BA43-AEDD-DD60D5E38409}" destId="{CE86B900-FEAC-A34F-B655-0680886E808F}" srcOrd="0" destOrd="0" presId="urn:microsoft.com/office/officeart/2005/8/layout/bProcess3"/>
    <dgm:cxn modelId="{A80EFD7D-1676-9640-B240-1DA8D62F5071}" type="presOf" srcId="{F53F1674-E4A9-D943-B018-879339544044}" destId="{D113F28A-E6F7-4048-B9F4-EB8403BB08EF}" srcOrd="0" destOrd="0" presId="urn:microsoft.com/office/officeart/2005/8/layout/bProcess3"/>
    <dgm:cxn modelId="{CE7E5690-4712-FA48-B08F-90066336FF93}" type="presOf" srcId="{5912AAFE-F2E8-174E-B8A5-6383A0DB6952}" destId="{3E5F5D42-F6DC-B04C-9219-54EF94F00B19}" srcOrd="0" destOrd="0" presId="urn:microsoft.com/office/officeart/2005/8/layout/bProcess3"/>
    <dgm:cxn modelId="{29595B98-E369-BB44-A91D-69EDC599296A}" srcId="{DA2A2A53-AA67-2640-9BF3-1C45BA7DB173}" destId="{3BEC70A4-EEE1-424B-AE2D-1007E72A9CAE}" srcOrd="3" destOrd="0" parTransId="{C96BF591-647A-E349-8432-62B9A4C1C3C1}" sibTransId="{BDE8146A-465B-E944-B660-F42B3D18A46C}"/>
    <dgm:cxn modelId="{611FC09C-80BF-4944-86A8-A0487A36BBBA}" type="presOf" srcId="{5D7EB573-B94B-6F4A-A4D5-273CCFD288B5}" destId="{06F6936B-592C-914A-83EA-15E26E6A5395}" srcOrd="0" destOrd="0" presId="urn:microsoft.com/office/officeart/2005/8/layout/bProcess3"/>
    <dgm:cxn modelId="{9C2896A2-FC7F-8749-82E2-72AFBE865374}" type="presOf" srcId="{5EE289E3-857C-2A40-8E19-08F519D47EF0}" destId="{3BBA3EEB-7309-0A4B-866C-1E75DAE6FC47}" srcOrd="1" destOrd="0" presId="urn:microsoft.com/office/officeart/2005/8/layout/bProcess3"/>
    <dgm:cxn modelId="{ABFF20B5-379F-A941-9E7C-D06D3502C678}" srcId="{DA2A2A53-AA67-2640-9BF3-1C45BA7DB173}" destId="{8679594A-DBD8-3847-A776-7B9E19F05257}" srcOrd="6" destOrd="0" parTransId="{C93930A4-C949-9F4B-8CFA-01AE050001C0}" sibTransId="{6F61FEA8-ABF5-B249-8B15-9DBBB3606C92}"/>
    <dgm:cxn modelId="{8B51A3B5-D697-214D-B3D1-CA6CEB05CD67}" type="presOf" srcId="{A1CC37E1-FF6C-CE4E-BCB9-D346E8D94692}" destId="{77D8AC10-6EC4-A442-A1D6-32735A06C993}" srcOrd="0" destOrd="0" presId="urn:microsoft.com/office/officeart/2005/8/layout/bProcess3"/>
    <dgm:cxn modelId="{CAAE0DB9-0280-884C-AF65-C2760BB13EE6}" srcId="{DA2A2A53-AA67-2640-9BF3-1C45BA7DB173}" destId="{5D7EB573-B94B-6F4A-A4D5-273CCFD288B5}" srcOrd="2" destOrd="0" parTransId="{DA326FDA-89A2-2548-A768-932929D7E733}" sibTransId="{050B9C67-5B08-7A46-9797-618EB48DB5F4}"/>
    <dgm:cxn modelId="{338119BA-EC91-CF41-A882-6E75C5F0F889}" type="presOf" srcId="{428B013C-E4DD-2F4E-B5CD-310D5725C183}" destId="{C4CA29E4-DC0C-F142-8293-6E8864A2F7E7}" srcOrd="0" destOrd="0" presId="urn:microsoft.com/office/officeart/2005/8/layout/bProcess3"/>
    <dgm:cxn modelId="{6FA440BA-1C57-B747-825A-DFB29302B10E}" type="presOf" srcId="{0E3A2E6E-A253-8948-8FEA-7244BF6D1256}" destId="{CE303AB1-FF66-D14D-9096-144CF9A0676A}" srcOrd="0" destOrd="0" presId="urn:microsoft.com/office/officeart/2005/8/layout/bProcess3"/>
    <dgm:cxn modelId="{68C787BE-4D3A-E342-82F6-C59B2CD3AE85}" type="presOf" srcId="{DA2A2A53-AA67-2640-9BF3-1C45BA7DB173}" destId="{5EC081A3-25F7-504A-855C-53998E09F8B3}" srcOrd="0" destOrd="0" presId="urn:microsoft.com/office/officeart/2005/8/layout/bProcess3"/>
    <dgm:cxn modelId="{4C1828E3-DA59-2641-AA6B-1CCEAE2CBCFD}" type="presOf" srcId="{0E3A2E6E-A253-8948-8FEA-7244BF6D1256}" destId="{083E474D-5B83-0E49-889B-67A0DF6663E9}" srcOrd="1" destOrd="0" presId="urn:microsoft.com/office/officeart/2005/8/layout/bProcess3"/>
    <dgm:cxn modelId="{C4F7F8E5-A8DB-A141-A267-A79127A43FCC}" srcId="{DA2A2A53-AA67-2640-9BF3-1C45BA7DB173}" destId="{BB12C6C6-A333-444F-9A32-02CB702E272C}" srcOrd="5" destOrd="0" parTransId="{7502E695-1828-D042-BEC7-84B2166D0938}" sibTransId="{C46216CE-785F-A542-96DC-D724B07C21E8}"/>
    <dgm:cxn modelId="{820AF6EA-098D-4441-BB7E-BCA804854F0B}" type="presOf" srcId="{A1CC37E1-FF6C-CE4E-BCB9-D346E8D94692}" destId="{4895A06A-E7A4-F548-BF77-B201329A400D}" srcOrd="1" destOrd="0" presId="urn:microsoft.com/office/officeart/2005/8/layout/bProcess3"/>
    <dgm:cxn modelId="{D5E7D6F4-7EE4-3E44-B87A-06C5B4228E46}" type="presOf" srcId="{F1F38F21-3BEE-934D-8A18-B174A1B0CF74}" destId="{2E9EB7FE-396E-AA4D-AC33-2EFD6429B92B}" srcOrd="0" destOrd="0" presId="urn:microsoft.com/office/officeart/2005/8/layout/bProcess3"/>
    <dgm:cxn modelId="{A22D424D-82C3-6349-AE87-FB7C476CA174}" type="presParOf" srcId="{5EC081A3-25F7-504A-855C-53998E09F8B3}" destId="{8B9303FB-1978-2349-B46D-DDE32AC1055E}" srcOrd="0" destOrd="0" presId="urn:microsoft.com/office/officeart/2005/8/layout/bProcess3"/>
    <dgm:cxn modelId="{8DF0FA74-D093-324A-9F91-52FB8D767D00}" type="presParOf" srcId="{5EC081A3-25F7-504A-855C-53998E09F8B3}" destId="{BA66C2F0-0923-5C4D-A812-E085E7467ED4}" srcOrd="1" destOrd="0" presId="urn:microsoft.com/office/officeart/2005/8/layout/bProcess3"/>
    <dgm:cxn modelId="{891E7897-E314-6E46-B5C5-53E4D065E3C4}" type="presParOf" srcId="{BA66C2F0-0923-5C4D-A812-E085E7467ED4}" destId="{3BBA3EEB-7309-0A4B-866C-1E75DAE6FC47}" srcOrd="0" destOrd="0" presId="urn:microsoft.com/office/officeart/2005/8/layout/bProcess3"/>
    <dgm:cxn modelId="{AC743238-B1C8-A740-BFD8-F7031168EEB4}" type="presParOf" srcId="{5EC081A3-25F7-504A-855C-53998E09F8B3}" destId="{CE86B900-FEAC-A34F-B655-0680886E808F}" srcOrd="2" destOrd="0" presId="urn:microsoft.com/office/officeart/2005/8/layout/bProcess3"/>
    <dgm:cxn modelId="{E102CEED-795E-7A4E-801B-637EA9C16097}" type="presParOf" srcId="{5EC081A3-25F7-504A-855C-53998E09F8B3}" destId="{CE303AB1-FF66-D14D-9096-144CF9A0676A}" srcOrd="3" destOrd="0" presId="urn:microsoft.com/office/officeart/2005/8/layout/bProcess3"/>
    <dgm:cxn modelId="{53ED8C36-CEDB-C042-ACD6-2AC8764F4E55}" type="presParOf" srcId="{CE303AB1-FF66-D14D-9096-144CF9A0676A}" destId="{083E474D-5B83-0E49-889B-67A0DF6663E9}" srcOrd="0" destOrd="0" presId="urn:microsoft.com/office/officeart/2005/8/layout/bProcess3"/>
    <dgm:cxn modelId="{3AE8F2D9-D7C0-5142-A868-379FF1634F0F}" type="presParOf" srcId="{5EC081A3-25F7-504A-855C-53998E09F8B3}" destId="{06F6936B-592C-914A-83EA-15E26E6A5395}" srcOrd="4" destOrd="0" presId="urn:microsoft.com/office/officeart/2005/8/layout/bProcess3"/>
    <dgm:cxn modelId="{FD95E749-1031-B34D-B37E-12B34D5FD3FE}" type="presParOf" srcId="{5EC081A3-25F7-504A-855C-53998E09F8B3}" destId="{1ECBEB1C-4A41-8247-8310-7B0523EF2985}" srcOrd="5" destOrd="0" presId="urn:microsoft.com/office/officeart/2005/8/layout/bProcess3"/>
    <dgm:cxn modelId="{910FF69C-0BCB-974B-ADE5-EDD4E77C5B01}" type="presParOf" srcId="{1ECBEB1C-4A41-8247-8310-7B0523EF2985}" destId="{49D1E03E-554B-FE4A-971B-B38AEFA4CA93}" srcOrd="0" destOrd="0" presId="urn:microsoft.com/office/officeart/2005/8/layout/bProcess3"/>
    <dgm:cxn modelId="{8577973E-F52E-0849-9138-A99D47356559}" type="presParOf" srcId="{5EC081A3-25F7-504A-855C-53998E09F8B3}" destId="{1C2994E6-953E-DA4D-ACE7-4D68F1B0C13B}" srcOrd="6" destOrd="0" presId="urn:microsoft.com/office/officeart/2005/8/layout/bProcess3"/>
    <dgm:cxn modelId="{96DFFC42-8635-4646-85EE-1FCD03506A59}" type="presParOf" srcId="{5EC081A3-25F7-504A-855C-53998E09F8B3}" destId="{7AB436FE-4DB5-B04B-A591-682F24630466}" srcOrd="7" destOrd="0" presId="urn:microsoft.com/office/officeart/2005/8/layout/bProcess3"/>
    <dgm:cxn modelId="{65DB3E69-B4F1-5143-83DE-7C6B3D066D39}" type="presParOf" srcId="{7AB436FE-4DB5-B04B-A591-682F24630466}" destId="{EFDB2076-B01F-3E45-85AD-0C41D6B93200}" srcOrd="0" destOrd="0" presId="urn:microsoft.com/office/officeart/2005/8/layout/bProcess3"/>
    <dgm:cxn modelId="{A8196C09-1C08-4448-ABB0-25BFF5D51C14}" type="presParOf" srcId="{5EC081A3-25F7-504A-855C-53998E09F8B3}" destId="{2E9EB7FE-396E-AA4D-AC33-2EFD6429B92B}" srcOrd="8" destOrd="0" presId="urn:microsoft.com/office/officeart/2005/8/layout/bProcess3"/>
    <dgm:cxn modelId="{9BCB6E4B-1225-FD43-9EC4-438FCB5CCD66}" type="presParOf" srcId="{5EC081A3-25F7-504A-855C-53998E09F8B3}" destId="{77D8AC10-6EC4-A442-A1D6-32735A06C993}" srcOrd="9" destOrd="0" presId="urn:microsoft.com/office/officeart/2005/8/layout/bProcess3"/>
    <dgm:cxn modelId="{CB4B688B-6AB7-F84A-8991-49900E04D108}" type="presParOf" srcId="{77D8AC10-6EC4-A442-A1D6-32735A06C993}" destId="{4895A06A-E7A4-F548-BF77-B201329A400D}" srcOrd="0" destOrd="0" presId="urn:microsoft.com/office/officeart/2005/8/layout/bProcess3"/>
    <dgm:cxn modelId="{507ED925-414F-A746-8231-88B4573FF27C}" type="presParOf" srcId="{5EC081A3-25F7-504A-855C-53998E09F8B3}" destId="{5C1975F7-29C3-D142-8641-01D4CB10146E}" srcOrd="10" destOrd="0" presId="urn:microsoft.com/office/officeart/2005/8/layout/bProcess3"/>
    <dgm:cxn modelId="{1C552B00-530A-5E4B-989C-DF7BD35C07C5}" type="presParOf" srcId="{5EC081A3-25F7-504A-855C-53998E09F8B3}" destId="{10BED8D2-F620-4D42-AA48-F6EBDD0EACFF}" srcOrd="11" destOrd="0" presId="urn:microsoft.com/office/officeart/2005/8/layout/bProcess3"/>
    <dgm:cxn modelId="{B5C87A70-1BEF-EE45-95D8-180AD74EAFD3}" type="presParOf" srcId="{10BED8D2-F620-4D42-AA48-F6EBDD0EACFF}" destId="{3EC9C7B3-838F-2E44-B460-05C41DFB7036}" srcOrd="0" destOrd="0" presId="urn:microsoft.com/office/officeart/2005/8/layout/bProcess3"/>
    <dgm:cxn modelId="{48F36DF9-4767-E642-841E-3298CA263B52}" type="presParOf" srcId="{5EC081A3-25F7-504A-855C-53998E09F8B3}" destId="{5C6E874F-89C0-F041-A8EB-A2D0F2EC9359}" srcOrd="12" destOrd="0" presId="urn:microsoft.com/office/officeart/2005/8/layout/bProcess3"/>
    <dgm:cxn modelId="{66000E9A-50BB-CA43-B931-F69A3D1094D0}" type="presParOf" srcId="{5EC081A3-25F7-504A-855C-53998E09F8B3}" destId="{C60CD393-CA50-5F4C-B76E-4D0E7AC1FA54}" srcOrd="13" destOrd="0" presId="urn:microsoft.com/office/officeart/2005/8/layout/bProcess3"/>
    <dgm:cxn modelId="{35F88927-28DD-5440-B620-4396CB918BBB}" type="presParOf" srcId="{C60CD393-CA50-5F4C-B76E-4D0E7AC1FA54}" destId="{63DA19F7-6D05-0246-A900-01736DC00BC5}" srcOrd="0" destOrd="0" presId="urn:microsoft.com/office/officeart/2005/8/layout/bProcess3"/>
    <dgm:cxn modelId="{E91F66B4-8123-734B-A52B-F8E9C90214A2}" type="presParOf" srcId="{5EC081A3-25F7-504A-855C-53998E09F8B3}" destId="{D113F28A-E6F7-4048-B9F4-EB8403BB08EF}" srcOrd="14" destOrd="0" presId="urn:microsoft.com/office/officeart/2005/8/layout/bProcess3"/>
    <dgm:cxn modelId="{C992FC91-00A0-FD45-8ED4-165F2EDEE99B}" type="presParOf" srcId="{5EC081A3-25F7-504A-855C-53998E09F8B3}" destId="{C4CA29E4-DC0C-F142-8293-6E8864A2F7E7}" srcOrd="15" destOrd="0" presId="urn:microsoft.com/office/officeart/2005/8/layout/bProcess3"/>
    <dgm:cxn modelId="{A0083A81-EBB7-C64F-95C8-C5BAEB3BFFB3}" type="presParOf" srcId="{C4CA29E4-DC0C-F142-8293-6E8864A2F7E7}" destId="{4DC40BD0-EA47-3645-B7F1-F3EBD226BC08}" srcOrd="0" destOrd="0" presId="urn:microsoft.com/office/officeart/2005/8/layout/bProcess3"/>
    <dgm:cxn modelId="{5C2BFECD-2304-FA4B-932A-557F80904B1F}" type="presParOf" srcId="{5EC081A3-25F7-504A-855C-53998E09F8B3}" destId="{3E5F5D42-F6DC-B04C-9219-54EF94F00B19}"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3374C7C-941D-1D45-8063-872D12CD30BF}" type="doc">
      <dgm:prSet loTypeId="urn:microsoft.com/office/officeart/2005/8/layout/hProcess11" loCatId="relationship" qsTypeId="urn:microsoft.com/office/officeart/2005/8/quickstyle/simple1" qsCatId="simple" csTypeId="urn:microsoft.com/office/officeart/2005/8/colors/colorful1" csCatId="colorful" phldr="1"/>
      <dgm:spPr/>
      <dgm:t>
        <a:bodyPr/>
        <a:lstStyle/>
        <a:p>
          <a:endParaRPr lang="fr-FR"/>
        </a:p>
      </dgm:t>
    </dgm:pt>
    <dgm:pt modelId="{4768A185-D74D-9543-A8A5-0DF0C4080AA2}">
      <dgm:prSet phldrT="[Texte]" custT="1"/>
      <dgm:spPr/>
      <dgm:t>
        <a:bodyPr/>
        <a:lstStyle/>
        <a:p>
          <a:r>
            <a:rPr lang="fr-FR" sz="2400" b="1" dirty="0">
              <a:latin typeface="Marianne" panose="02000000000000000000" pitchFamily="2" charset="0"/>
            </a:rPr>
            <a:t>SUIVI DES PFMP</a:t>
          </a:r>
        </a:p>
      </dgm:t>
    </dgm:pt>
    <dgm:pt modelId="{B3019C91-48B6-774E-9CED-FCCE9C5D2346}" type="parTrans" cxnId="{DB8E5212-CA0A-1C4C-9644-71EA6AFDCE92}">
      <dgm:prSet/>
      <dgm:spPr/>
      <dgm:t>
        <a:bodyPr/>
        <a:lstStyle/>
        <a:p>
          <a:endParaRPr lang="fr-FR"/>
        </a:p>
      </dgm:t>
    </dgm:pt>
    <dgm:pt modelId="{D9C84A91-C69C-DA46-9E87-94548078F085}" type="sibTrans" cxnId="{DB8E5212-CA0A-1C4C-9644-71EA6AFDCE92}">
      <dgm:prSet/>
      <dgm:spPr/>
      <dgm:t>
        <a:bodyPr/>
        <a:lstStyle/>
        <a:p>
          <a:endParaRPr lang="fr-FR"/>
        </a:p>
      </dgm:t>
    </dgm:pt>
    <dgm:pt modelId="{12A2A220-3D54-0B4F-8B03-CBB91CD59948}">
      <dgm:prSet phldrT="[Texte]" custT="1"/>
      <dgm:spPr/>
      <dgm:t>
        <a:bodyPr/>
        <a:lstStyle/>
        <a:p>
          <a:r>
            <a:rPr lang="fr-FR" sz="1600" b="1" dirty="0">
              <a:latin typeface="Marianne" panose="02000000000000000000" pitchFamily="2" charset="0"/>
            </a:rPr>
            <a:t>Toutes les PFMP </a:t>
          </a:r>
          <a:r>
            <a:rPr lang="fr-FR" sz="1600" dirty="0">
              <a:latin typeface="Marianne" panose="02000000000000000000" pitchFamily="2" charset="0"/>
            </a:rPr>
            <a:t>font </a:t>
          </a:r>
          <a:r>
            <a:rPr lang="fr-FR" sz="1600" u="sng" dirty="0">
              <a:latin typeface="Marianne" panose="02000000000000000000" pitchFamily="2" charset="0"/>
            </a:rPr>
            <a:t>l’objet d’un suivi et d’une évaluation qui peut être formative ou certificative</a:t>
          </a:r>
          <a:r>
            <a:rPr lang="fr-FR" sz="1600" dirty="0">
              <a:latin typeface="Marianne" panose="02000000000000000000" pitchFamily="2" charset="0"/>
            </a:rPr>
            <a:t>. Pour rappel, le suivi des PFMP est </a:t>
          </a:r>
          <a:r>
            <a:rPr lang="fr-FR" sz="1600" b="1" dirty="0">
              <a:latin typeface="Marianne" panose="02000000000000000000" pitchFamily="2" charset="0"/>
            </a:rPr>
            <a:t>l’affaire de toute l’équipe pédagogique</a:t>
          </a:r>
          <a:r>
            <a:rPr lang="fr-FR" sz="1600" dirty="0">
              <a:latin typeface="Marianne" panose="02000000000000000000" pitchFamily="2" charset="0"/>
            </a:rPr>
            <a:t>.</a:t>
          </a:r>
        </a:p>
      </dgm:t>
    </dgm:pt>
    <dgm:pt modelId="{7489E4C1-54A6-1147-8A41-D76EF53BB87B}" type="parTrans" cxnId="{AD3C7299-F12F-2B43-987E-DC73E57E619E}">
      <dgm:prSet/>
      <dgm:spPr/>
      <dgm:t>
        <a:bodyPr/>
        <a:lstStyle/>
        <a:p>
          <a:endParaRPr lang="fr-FR"/>
        </a:p>
      </dgm:t>
    </dgm:pt>
    <dgm:pt modelId="{2270FB70-418A-E140-A463-9E9853EDD952}" type="sibTrans" cxnId="{AD3C7299-F12F-2B43-987E-DC73E57E619E}">
      <dgm:prSet/>
      <dgm:spPr/>
      <dgm:t>
        <a:bodyPr/>
        <a:lstStyle/>
        <a:p>
          <a:endParaRPr lang="fr-FR"/>
        </a:p>
      </dgm:t>
    </dgm:pt>
    <dgm:pt modelId="{A6816E90-CDCE-6E4B-8530-BA674CB5EA98}">
      <dgm:prSet phldrT="[Texte]" custT="1"/>
      <dgm:spPr/>
      <dgm:t>
        <a:bodyPr/>
        <a:lstStyle/>
        <a:p>
          <a:r>
            <a:rPr lang="fr-FR" sz="1600" dirty="0">
              <a:latin typeface="Marianne" panose="02000000000000000000" pitchFamily="2" charset="0"/>
            </a:rPr>
            <a:t>Le suivi des PFMP, conformément à la circulaire </a:t>
          </a:r>
          <a:r>
            <a:rPr lang="fr-FR" sz="1600" b="1" dirty="0">
              <a:latin typeface="Marianne" panose="02000000000000000000" pitchFamily="2" charset="0"/>
            </a:rPr>
            <a:t>(</a:t>
          </a:r>
          <a:r>
            <a:rPr lang="fr-FR" sz="1600" b="1" i="1" dirty="0">
              <a:latin typeface="Marianne" panose="02000000000000000000" pitchFamily="2" charset="0"/>
            </a:rPr>
            <a:t>Circulaire 29 mars 2016 – Voie professionnelle – Organisation et accompagnement des PFMP)</a:t>
          </a:r>
          <a:r>
            <a:rPr lang="fr-FR" sz="1600" dirty="0">
              <a:latin typeface="Marianne" panose="02000000000000000000" pitchFamily="2" charset="0"/>
            </a:rPr>
            <a:t>, se réalise </a:t>
          </a:r>
          <a:r>
            <a:rPr lang="fr-FR" sz="1600" b="1" dirty="0">
              <a:latin typeface="Marianne" panose="02000000000000000000" pitchFamily="2" charset="0"/>
            </a:rPr>
            <a:t>par deux contacts</a:t>
          </a:r>
          <a:r>
            <a:rPr lang="fr-FR" sz="1600" dirty="0">
              <a:latin typeface="Marianne" panose="02000000000000000000" pitchFamily="2" charset="0"/>
            </a:rPr>
            <a:t>. La </a:t>
          </a:r>
          <a:r>
            <a:rPr lang="fr-FR" sz="1600" u="sng" dirty="0">
              <a:latin typeface="Marianne" panose="02000000000000000000" pitchFamily="2" charset="0"/>
            </a:rPr>
            <a:t>dernière visite doit être menée en présentiel, en fin de PFMF, par le tuteur de stage et l’enseignant référent</a:t>
          </a:r>
          <a:r>
            <a:rPr lang="fr-FR" sz="1600" dirty="0">
              <a:latin typeface="Marianne" panose="02000000000000000000" pitchFamily="2" charset="0"/>
            </a:rPr>
            <a:t>.</a:t>
          </a:r>
        </a:p>
      </dgm:t>
    </dgm:pt>
    <dgm:pt modelId="{04ED09F9-F78E-4740-9CD4-AAB5816EAAEC}" type="parTrans" cxnId="{AB18B81E-DE1A-7A4E-B97B-DEBE0BB7872E}">
      <dgm:prSet/>
      <dgm:spPr/>
      <dgm:t>
        <a:bodyPr/>
        <a:lstStyle/>
        <a:p>
          <a:endParaRPr lang="fr-FR"/>
        </a:p>
      </dgm:t>
    </dgm:pt>
    <dgm:pt modelId="{F4869C7E-1E26-DF44-A14C-53E00D7B2BC0}" type="sibTrans" cxnId="{AB18B81E-DE1A-7A4E-B97B-DEBE0BB7872E}">
      <dgm:prSet/>
      <dgm:spPr/>
      <dgm:t>
        <a:bodyPr/>
        <a:lstStyle/>
        <a:p>
          <a:endParaRPr lang="fr-FR"/>
        </a:p>
      </dgm:t>
    </dgm:pt>
    <dgm:pt modelId="{EC01ED70-A329-4241-BB8F-09EC2AAFFAB7}">
      <dgm:prSet phldrT="[Texte]" custT="1"/>
      <dgm:spPr/>
      <dgm:t>
        <a:bodyPr/>
        <a:lstStyle/>
        <a:p>
          <a:r>
            <a:rPr lang="fr-FR" sz="1600" b="1" dirty="0">
              <a:latin typeface="Marianne" panose="02000000000000000000" pitchFamily="2" charset="0"/>
            </a:rPr>
            <a:t>Les PFMP supports d’évaluation certificative doivent être assurées par un enseignant de spécialité.</a:t>
          </a:r>
        </a:p>
      </dgm:t>
    </dgm:pt>
    <dgm:pt modelId="{3448DE1F-A05D-4442-A1C9-0717612A9EAD}" type="parTrans" cxnId="{974BCBCB-48CA-834C-92D8-AAE998402CF6}">
      <dgm:prSet/>
      <dgm:spPr/>
      <dgm:t>
        <a:bodyPr/>
        <a:lstStyle/>
        <a:p>
          <a:endParaRPr lang="fr-FR"/>
        </a:p>
      </dgm:t>
    </dgm:pt>
    <dgm:pt modelId="{10CDA0CB-DE76-D84C-91F8-5DE9F7E498D9}" type="sibTrans" cxnId="{974BCBCB-48CA-834C-92D8-AAE998402CF6}">
      <dgm:prSet/>
      <dgm:spPr/>
      <dgm:t>
        <a:bodyPr/>
        <a:lstStyle/>
        <a:p>
          <a:endParaRPr lang="fr-FR"/>
        </a:p>
      </dgm:t>
    </dgm:pt>
    <dgm:pt modelId="{694030B0-595D-D545-9EDC-0EE9166DCD61}" type="pres">
      <dgm:prSet presAssocID="{73374C7C-941D-1D45-8063-872D12CD30BF}" presName="Name0" presStyleCnt="0">
        <dgm:presLayoutVars>
          <dgm:dir/>
          <dgm:resizeHandles val="exact"/>
        </dgm:presLayoutVars>
      </dgm:prSet>
      <dgm:spPr/>
    </dgm:pt>
    <dgm:pt modelId="{70D6194C-5B3F-6B44-8175-A98EDFB6FDE4}" type="pres">
      <dgm:prSet presAssocID="{73374C7C-941D-1D45-8063-872D12CD30BF}" presName="arrow" presStyleLbl="bgShp" presStyleIdx="0" presStyleCnt="1"/>
      <dgm:spPr/>
    </dgm:pt>
    <dgm:pt modelId="{925B0EBB-2704-5747-92F8-DCF89CFCC22B}" type="pres">
      <dgm:prSet presAssocID="{73374C7C-941D-1D45-8063-872D12CD30BF}" presName="points" presStyleCnt="0"/>
      <dgm:spPr/>
    </dgm:pt>
    <dgm:pt modelId="{06091249-D22D-CC48-AECC-745C458D80FE}" type="pres">
      <dgm:prSet presAssocID="{4768A185-D74D-9543-A8A5-0DF0C4080AA2}" presName="compositeA" presStyleCnt="0"/>
      <dgm:spPr/>
    </dgm:pt>
    <dgm:pt modelId="{92875BC5-702B-5944-B42E-42D3F8A48EBA}" type="pres">
      <dgm:prSet presAssocID="{4768A185-D74D-9543-A8A5-0DF0C4080AA2}" presName="textA" presStyleLbl="revTx" presStyleIdx="0" presStyleCnt="4">
        <dgm:presLayoutVars>
          <dgm:bulletEnabled val="1"/>
        </dgm:presLayoutVars>
      </dgm:prSet>
      <dgm:spPr/>
    </dgm:pt>
    <dgm:pt modelId="{461AA9DC-F457-F049-AC40-5126A49FCB35}" type="pres">
      <dgm:prSet presAssocID="{4768A185-D74D-9543-A8A5-0DF0C4080AA2}" presName="circleA" presStyleLbl="node1" presStyleIdx="0" presStyleCnt="4"/>
      <dgm:spPr/>
    </dgm:pt>
    <dgm:pt modelId="{79ACA821-3C54-144B-B065-D98494FF534A}" type="pres">
      <dgm:prSet presAssocID="{4768A185-D74D-9543-A8A5-0DF0C4080AA2}" presName="spaceA" presStyleCnt="0"/>
      <dgm:spPr/>
    </dgm:pt>
    <dgm:pt modelId="{E003367E-DA4F-484B-B35E-99033AC60D7C}" type="pres">
      <dgm:prSet presAssocID="{D9C84A91-C69C-DA46-9E87-94548078F085}" presName="space" presStyleCnt="0"/>
      <dgm:spPr/>
    </dgm:pt>
    <dgm:pt modelId="{81F01FE6-2C51-4E46-B3B3-9458EB1F579E}" type="pres">
      <dgm:prSet presAssocID="{12A2A220-3D54-0B4F-8B03-CBB91CD59948}" presName="compositeB" presStyleCnt="0"/>
      <dgm:spPr/>
    </dgm:pt>
    <dgm:pt modelId="{92130162-9A3B-5B49-BF3C-DDA5AC972959}" type="pres">
      <dgm:prSet presAssocID="{12A2A220-3D54-0B4F-8B03-CBB91CD59948}" presName="textB" presStyleLbl="revTx" presStyleIdx="1" presStyleCnt="4" custScaleX="236612">
        <dgm:presLayoutVars>
          <dgm:bulletEnabled val="1"/>
        </dgm:presLayoutVars>
      </dgm:prSet>
      <dgm:spPr/>
    </dgm:pt>
    <dgm:pt modelId="{CE91173D-FBF3-B64B-96E1-95E9BBAFA49A}" type="pres">
      <dgm:prSet presAssocID="{12A2A220-3D54-0B4F-8B03-CBB91CD59948}" presName="circleB" presStyleLbl="node1" presStyleIdx="1" presStyleCnt="4"/>
      <dgm:spPr/>
    </dgm:pt>
    <dgm:pt modelId="{0B895D61-F44E-9D46-B054-DCAA973B675A}" type="pres">
      <dgm:prSet presAssocID="{12A2A220-3D54-0B4F-8B03-CBB91CD59948}" presName="spaceB" presStyleCnt="0"/>
      <dgm:spPr/>
    </dgm:pt>
    <dgm:pt modelId="{404AE627-4BC0-8D48-9474-8609C67D3909}" type="pres">
      <dgm:prSet presAssocID="{2270FB70-418A-E140-A463-9E9853EDD952}" presName="space" presStyleCnt="0"/>
      <dgm:spPr/>
    </dgm:pt>
    <dgm:pt modelId="{1A7EBF51-456F-3341-ACFF-0FFA11465DDA}" type="pres">
      <dgm:prSet presAssocID="{A6816E90-CDCE-6E4B-8530-BA674CB5EA98}" presName="compositeA" presStyleCnt="0"/>
      <dgm:spPr/>
    </dgm:pt>
    <dgm:pt modelId="{1EAC9AD3-2AA7-104E-887A-F794C9FD1D62}" type="pres">
      <dgm:prSet presAssocID="{A6816E90-CDCE-6E4B-8530-BA674CB5EA98}" presName="textA" presStyleLbl="revTx" presStyleIdx="2" presStyleCnt="4" custScaleX="285720">
        <dgm:presLayoutVars>
          <dgm:bulletEnabled val="1"/>
        </dgm:presLayoutVars>
      </dgm:prSet>
      <dgm:spPr/>
    </dgm:pt>
    <dgm:pt modelId="{E05AB731-8CE7-4A44-AD9A-201AF172F431}" type="pres">
      <dgm:prSet presAssocID="{A6816E90-CDCE-6E4B-8530-BA674CB5EA98}" presName="circleA" presStyleLbl="node1" presStyleIdx="2" presStyleCnt="4"/>
      <dgm:spPr/>
    </dgm:pt>
    <dgm:pt modelId="{DB085EA4-5615-7344-A1F1-2157ABCF33DF}" type="pres">
      <dgm:prSet presAssocID="{A6816E90-CDCE-6E4B-8530-BA674CB5EA98}" presName="spaceA" presStyleCnt="0"/>
      <dgm:spPr/>
    </dgm:pt>
    <dgm:pt modelId="{26EFBEF5-002E-AE4E-B9F8-5E500C946D02}" type="pres">
      <dgm:prSet presAssocID="{F4869C7E-1E26-DF44-A14C-53E00D7B2BC0}" presName="space" presStyleCnt="0"/>
      <dgm:spPr/>
    </dgm:pt>
    <dgm:pt modelId="{F0399CD1-9D99-874D-8C8F-521E9C4AD712}" type="pres">
      <dgm:prSet presAssocID="{EC01ED70-A329-4241-BB8F-09EC2AAFFAB7}" presName="compositeB" presStyleCnt="0"/>
      <dgm:spPr/>
    </dgm:pt>
    <dgm:pt modelId="{D0DBF836-F50C-6346-9BC1-26D582457A41}" type="pres">
      <dgm:prSet presAssocID="{EC01ED70-A329-4241-BB8F-09EC2AAFFAB7}" presName="textB" presStyleLbl="revTx" presStyleIdx="3" presStyleCnt="4" custScaleX="160071">
        <dgm:presLayoutVars>
          <dgm:bulletEnabled val="1"/>
        </dgm:presLayoutVars>
      </dgm:prSet>
      <dgm:spPr/>
    </dgm:pt>
    <dgm:pt modelId="{4AEC52CD-F55A-0C45-94A7-E5706F8EDFED}" type="pres">
      <dgm:prSet presAssocID="{EC01ED70-A329-4241-BB8F-09EC2AAFFAB7}" presName="circleB" presStyleLbl="node1" presStyleIdx="3" presStyleCnt="4"/>
      <dgm:spPr/>
    </dgm:pt>
    <dgm:pt modelId="{C68567A1-3743-AD4B-A24C-E791A5594C69}" type="pres">
      <dgm:prSet presAssocID="{EC01ED70-A329-4241-BB8F-09EC2AAFFAB7}" presName="spaceB" presStyleCnt="0"/>
      <dgm:spPr/>
    </dgm:pt>
  </dgm:ptLst>
  <dgm:cxnLst>
    <dgm:cxn modelId="{DB8E5212-CA0A-1C4C-9644-71EA6AFDCE92}" srcId="{73374C7C-941D-1D45-8063-872D12CD30BF}" destId="{4768A185-D74D-9543-A8A5-0DF0C4080AA2}" srcOrd="0" destOrd="0" parTransId="{B3019C91-48B6-774E-9CED-FCCE9C5D2346}" sibTransId="{D9C84A91-C69C-DA46-9E87-94548078F085}"/>
    <dgm:cxn modelId="{AB18B81E-DE1A-7A4E-B97B-DEBE0BB7872E}" srcId="{73374C7C-941D-1D45-8063-872D12CD30BF}" destId="{A6816E90-CDCE-6E4B-8530-BA674CB5EA98}" srcOrd="2" destOrd="0" parTransId="{04ED09F9-F78E-4740-9CD4-AAB5816EAAEC}" sibTransId="{F4869C7E-1E26-DF44-A14C-53E00D7B2BC0}"/>
    <dgm:cxn modelId="{03E38C48-D50F-A842-B639-0686D571AA2A}" type="presOf" srcId="{12A2A220-3D54-0B4F-8B03-CBB91CD59948}" destId="{92130162-9A3B-5B49-BF3C-DDA5AC972959}" srcOrd="0" destOrd="0" presId="urn:microsoft.com/office/officeart/2005/8/layout/hProcess11"/>
    <dgm:cxn modelId="{6F5BDC5D-C97A-E042-B6FC-48ADCA55890D}" type="presOf" srcId="{A6816E90-CDCE-6E4B-8530-BA674CB5EA98}" destId="{1EAC9AD3-2AA7-104E-887A-F794C9FD1D62}" srcOrd="0" destOrd="0" presId="urn:microsoft.com/office/officeart/2005/8/layout/hProcess11"/>
    <dgm:cxn modelId="{AD3C7299-F12F-2B43-987E-DC73E57E619E}" srcId="{73374C7C-941D-1D45-8063-872D12CD30BF}" destId="{12A2A220-3D54-0B4F-8B03-CBB91CD59948}" srcOrd="1" destOrd="0" parTransId="{7489E4C1-54A6-1147-8A41-D76EF53BB87B}" sibTransId="{2270FB70-418A-E140-A463-9E9853EDD952}"/>
    <dgm:cxn modelId="{5B435CA9-8A59-B141-B4AE-DBCEB6235E45}" type="presOf" srcId="{EC01ED70-A329-4241-BB8F-09EC2AAFFAB7}" destId="{D0DBF836-F50C-6346-9BC1-26D582457A41}" srcOrd="0" destOrd="0" presId="urn:microsoft.com/office/officeart/2005/8/layout/hProcess11"/>
    <dgm:cxn modelId="{974BCBCB-48CA-834C-92D8-AAE998402CF6}" srcId="{73374C7C-941D-1D45-8063-872D12CD30BF}" destId="{EC01ED70-A329-4241-BB8F-09EC2AAFFAB7}" srcOrd="3" destOrd="0" parTransId="{3448DE1F-A05D-4442-A1C9-0717612A9EAD}" sibTransId="{10CDA0CB-DE76-D84C-91F8-5DE9F7E498D9}"/>
    <dgm:cxn modelId="{157DF8DC-4F36-7446-AD34-96A881B26618}" type="presOf" srcId="{73374C7C-941D-1D45-8063-872D12CD30BF}" destId="{694030B0-595D-D545-9EDC-0EE9166DCD61}" srcOrd="0" destOrd="0" presId="urn:microsoft.com/office/officeart/2005/8/layout/hProcess11"/>
    <dgm:cxn modelId="{D3C94EF7-0B3D-564D-8A1F-32BFB25BC65C}" type="presOf" srcId="{4768A185-D74D-9543-A8A5-0DF0C4080AA2}" destId="{92875BC5-702B-5944-B42E-42D3F8A48EBA}" srcOrd="0" destOrd="0" presId="urn:microsoft.com/office/officeart/2005/8/layout/hProcess11"/>
    <dgm:cxn modelId="{5AE5AEE0-DAC8-1B4D-AFE6-0019CBCBBCDC}" type="presParOf" srcId="{694030B0-595D-D545-9EDC-0EE9166DCD61}" destId="{70D6194C-5B3F-6B44-8175-A98EDFB6FDE4}" srcOrd="0" destOrd="0" presId="urn:microsoft.com/office/officeart/2005/8/layout/hProcess11"/>
    <dgm:cxn modelId="{872B5B49-8A03-DE4C-8788-F7E72EBC5090}" type="presParOf" srcId="{694030B0-595D-D545-9EDC-0EE9166DCD61}" destId="{925B0EBB-2704-5747-92F8-DCF89CFCC22B}" srcOrd="1" destOrd="0" presId="urn:microsoft.com/office/officeart/2005/8/layout/hProcess11"/>
    <dgm:cxn modelId="{7D9795D8-1851-AA47-9D00-478B5CA8EE4A}" type="presParOf" srcId="{925B0EBB-2704-5747-92F8-DCF89CFCC22B}" destId="{06091249-D22D-CC48-AECC-745C458D80FE}" srcOrd="0" destOrd="0" presId="urn:microsoft.com/office/officeart/2005/8/layout/hProcess11"/>
    <dgm:cxn modelId="{82D18464-A0E6-374B-A49E-6CC8A8661907}" type="presParOf" srcId="{06091249-D22D-CC48-AECC-745C458D80FE}" destId="{92875BC5-702B-5944-B42E-42D3F8A48EBA}" srcOrd="0" destOrd="0" presId="urn:microsoft.com/office/officeart/2005/8/layout/hProcess11"/>
    <dgm:cxn modelId="{DE8863A1-9503-AB4C-8445-696A6DA91139}" type="presParOf" srcId="{06091249-D22D-CC48-AECC-745C458D80FE}" destId="{461AA9DC-F457-F049-AC40-5126A49FCB35}" srcOrd="1" destOrd="0" presId="urn:microsoft.com/office/officeart/2005/8/layout/hProcess11"/>
    <dgm:cxn modelId="{C10AC900-515A-1443-9F0B-EB031EF989B1}" type="presParOf" srcId="{06091249-D22D-CC48-AECC-745C458D80FE}" destId="{79ACA821-3C54-144B-B065-D98494FF534A}" srcOrd="2" destOrd="0" presId="urn:microsoft.com/office/officeart/2005/8/layout/hProcess11"/>
    <dgm:cxn modelId="{4402EA4D-6936-3448-A359-3E38F9776F67}" type="presParOf" srcId="{925B0EBB-2704-5747-92F8-DCF89CFCC22B}" destId="{E003367E-DA4F-484B-B35E-99033AC60D7C}" srcOrd="1" destOrd="0" presId="urn:microsoft.com/office/officeart/2005/8/layout/hProcess11"/>
    <dgm:cxn modelId="{E653868B-35E0-E54A-9164-4DDD53F71724}" type="presParOf" srcId="{925B0EBB-2704-5747-92F8-DCF89CFCC22B}" destId="{81F01FE6-2C51-4E46-B3B3-9458EB1F579E}" srcOrd="2" destOrd="0" presId="urn:microsoft.com/office/officeart/2005/8/layout/hProcess11"/>
    <dgm:cxn modelId="{43BB4550-8CC8-4941-90BB-14F63C440FC9}" type="presParOf" srcId="{81F01FE6-2C51-4E46-B3B3-9458EB1F579E}" destId="{92130162-9A3B-5B49-BF3C-DDA5AC972959}" srcOrd="0" destOrd="0" presId="urn:microsoft.com/office/officeart/2005/8/layout/hProcess11"/>
    <dgm:cxn modelId="{3AC8754A-FB28-8C47-84C2-23564F60CD06}" type="presParOf" srcId="{81F01FE6-2C51-4E46-B3B3-9458EB1F579E}" destId="{CE91173D-FBF3-B64B-96E1-95E9BBAFA49A}" srcOrd="1" destOrd="0" presId="urn:microsoft.com/office/officeart/2005/8/layout/hProcess11"/>
    <dgm:cxn modelId="{09A7589C-5DB6-5642-A178-3360B546EFAD}" type="presParOf" srcId="{81F01FE6-2C51-4E46-B3B3-9458EB1F579E}" destId="{0B895D61-F44E-9D46-B054-DCAA973B675A}" srcOrd="2" destOrd="0" presId="urn:microsoft.com/office/officeart/2005/8/layout/hProcess11"/>
    <dgm:cxn modelId="{6E8664DA-3292-7149-AE00-0D67ECAAE8A5}" type="presParOf" srcId="{925B0EBB-2704-5747-92F8-DCF89CFCC22B}" destId="{404AE627-4BC0-8D48-9474-8609C67D3909}" srcOrd="3" destOrd="0" presId="urn:microsoft.com/office/officeart/2005/8/layout/hProcess11"/>
    <dgm:cxn modelId="{C86C4C53-41F8-384F-BD0B-6E9D01F3379C}" type="presParOf" srcId="{925B0EBB-2704-5747-92F8-DCF89CFCC22B}" destId="{1A7EBF51-456F-3341-ACFF-0FFA11465DDA}" srcOrd="4" destOrd="0" presId="urn:microsoft.com/office/officeart/2005/8/layout/hProcess11"/>
    <dgm:cxn modelId="{5CBE8E16-D426-5744-9F2C-D0A1913E90F3}" type="presParOf" srcId="{1A7EBF51-456F-3341-ACFF-0FFA11465DDA}" destId="{1EAC9AD3-2AA7-104E-887A-F794C9FD1D62}" srcOrd="0" destOrd="0" presId="urn:microsoft.com/office/officeart/2005/8/layout/hProcess11"/>
    <dgm:cxn modelId="{2B3768AA-90F5-D548-BC1C-E6E978290439}" type="presParOf" srcId="{1A7EBF51-456F-3341-ACFF-0FFA11465DDA}" destId="{E05AB731-8CE7-4A44-AD9A-201AF172F431}" srcOrd="1" destOrd="0" presId="urn:microsoft.com/office/officeart/2005/8/layout/hProcess11"/>
    <dgm:cxn modelId="{077CB5A8-FAD3-1B4A-91A3-DCDAB6FBBCD4}" type="presParOf" srcId="{1A7EBF51-456F-3341-ACFF-0FFA11465DDA}" destId="{DB085EA4-5615-7344-A1F1-2157ABCF33DF}" srcOrd="2" destOrd="0" presId="urn:microsoft.com/office/officeart/2005/8/layout/hProcess11"/>
    <dgm:cxn modelId="{4E39A38F-4E0E-4B4E-BFC6-7E5E79816F83}" type="presParOf" srcId="{925B0EBB-2704-5747-92F8-DCF89CFCC22B}" destId="{26EFBEF5-002E-AE4E-B9F8-5E500C946D02}" srcOrd="5" destOrd="0" presId="urn:microsoft.com/office/officeart/2005/8/layout/hProcess11"/>
    <dgm:cxn modelId="{65DBD656-8AF9-3E43-85B2-462CE6BB71A5}" type="presParOf" srcId="{925B0EBB-2704-5747-92F8-DCF89CFCC22B}" destId="{F0399CD1-9D99-874D-8C8F-521E9C4AD712}" srcOrd="6" destOrd="0" presId="urn:microsoft.com/office/officeart/2005/8/layout/hProcess11"/>
    <dgm:cxn modelId="{091E2A83-EE8D-D842-82E9-68093D2398A7}" type="presParOf" srcId="{F0399CD1-9D99-874D-8C8F-521E9C4AD712}" destId="{D0DBF836-F50C-6346-9BC1-26D582457A41}" srcOrd="0" destOrd="0" presId="urn:microsoft.com/office/officeart/2005/8/layout/hProcess11"/>
    <dgm:cxn modelId="{1F5CB85E-0047-7C44-A86C-516408EC1114}" type="presParOf" srcId="{F0399CD1-9D99-874D-8C8F-521E9C4AD712}" destId="{4AEC52CD-F55A-0C45-94A7-E5706F8EDFED}" srcOrd="1" destOrd="0" presId="urn:microsoft.com/office/officeart/2005/8/layout/hProcess11"/>
    <dgm:cxn modelId="{C687E11F-379E-1146-80DF-1168BA1FAA4C}" type="presParOf" srcId="{F0399CD1-9D99-874D-8C8F-521E9C4AD712}" destId="{C68567A1-3743-AD4B-A24C-E791A5594C6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7BDCA5D-279D-884E-BDA9-2029E7F85A1E}" type="doc">
      <dgm:prSet loTypeId="urn:microsoft.com/office/officeart/2009/3/layout/RandomtoResultProcess" loCatId="relationship" qsTypeId="urn:microsoft.com/office/officeart/2005/8/quickstyle/simple1" qsCatId="simple" csTypeId="urn:microsoft.com/office/officeart/2005/8/colors/colorful1" csCatId="colorful" phldr="1"/>
      <dgm:spPr/>
      <dgm:t>
        <a:bodyPr/>
        <a:lstStyle/>
        <a:p>
          <a:endParaRPr lang="fr-FR"/>
        </a:p>
      </dgm:t>
    </dgm:pt>
    <dgm:pt modelId="{46D11189-552C-AF47-9B00-7EF1959B0605}">
      <dgm:prSet custT="1"/>
      <dgm:spPr/>
      <dgm:t>
        <a:bodyPr anchor="t"/>
        <a:lstStyle/>
        <a:p>
          <a:r>
            <a:rPr lang="fr-FR" sz="1600" b="1" i="0" dirty="0">
              <a:latin typeface="Marianne" panose="02000000000000000000" pitchFamily="2" charset="0"/>
            </a:rPr>
            <a:t>APRÈS LA PFMP</a:t>
          </a:r>
          <a:br>
            <a:rPr lang="fr-FR" sz="1600" b="1" i="0" dirty="0">
              <a:latin typeface="Marianne" panose="02000000000000000000" pitchFamily="2" charset="0"/>
            </a:rPr>
          </a:br>
          <a:r>
            <a:rPr lang="fr-FR" sz="1600" b="1" i="0" dirty="0">
              <a:latin typeface="Marianne" panose="02000000000000000000" pitchFamily="2" charset="0"/>
            </a:rPr>
            <a:t>L’EXPLOITATION</a:t>
          </a:r>
        </a:p>
      </dgm:t>
    </dgm:pt>
    <dgm:pt modelId="{BA9004E9-3C71-4A4C-BCEC-E03FEB7DE5FB}" type="parTrans" cxnId="{4E86BC45-B763-2F4D-86D5-3DFFE7CBBEB6}">
      <dgm:prSet/>
      <dgm:spPr/>
      <dgm:t>
        <a:bodyPr/>
        <a:lstStyle/>
        <a:p>
          <a:endParaRPr lang="fr-FR"/>
        </a:p>
      </dgm:t>
    </dgm:pt>
    <dgm:pt modelId="{4583C82E-5DEE-194C-A7CC-2AF1C24FA200}" type="sibTrans" cxnId="{4E86BC45-B763-2F4D-86D5-3DFFE7CBBEB6}">
      <dgm:prSet/>
      <dgm:spPr/>
      <dgm:t>
        <a:bodyPr/>
        <a:lstStyle/>
        <a:p>
          <a:endParaRPr lang="fr-FR"/>
        </a:p>
      </dgm:t>
    </dgm:pt>
    <dgm:pt modelId="{BDEF7ACE-A84C-E948-BEB0-EC34945E8316}">
      <dgm:prSet custT="1"/>
      <dgm:spPr/>
      <dgm:t>
        <a:bodyPr/>
        <a:lstStyle/>
        <a:p>
          <a:r>
            <a:rPr lang="fr-FR" sz="1600" b="0" i="1" dirty="0">
              <a:latin typeface="Marianne" panose="02000000000000000000" pitchFamily="2" charset="0"/>
            </a:rPr>
            <a:t>Comment exploiter les PFMP?</a:t>
          </a:r>
        </a:p>
      </dgm:t>
    </dgm:pt>
    <dgm:pt modelId="{902AB898-433E-CB48-A67A-A44665194009}" type="parTrans" cxnId="{29AB6A80-BBE4-D648-8352-A80095CC7380}">
      <dgm:prSet/>
      <dgm:spPr/>
      <dgm:t>
        <a:bodyPr/>
        <a:lstStyle/>
        <a:p>
          <a:endParaRPr lang="fr-FR"/>
        </a:p>
      </dgm:t>
    </dgm:pt>
    <dgm:pt modelId="{39B1CB1A-DEAF-0E43-8555-28F2326FA41A}" type="sibTrans" cxnId="{29AB6A80-BBE4-D648-8352-A80095CC7380}">
      <dgm:prSet/>
      <dgm:spPr/>
      <dgm:t>
        <a:bodyPr/>
        <a:lstStyle/>
        <a:p>
          <a:endParaRPr lang="fr-FR"/>
        </a:p>
      </dgm:t>
    </dgm:pt>
    <dgm:pt modelId="{845E9805-B73B-1142-B480-330AFB60A837}">
      <dgm:prSet custT="1"/>
      <dgm:spPr/>
      <dgm:t>
        <a:bodyPr/>
        <a:lstStyle/>
        <a:p>
          <a:r>
            <a:rPr lang="fr-FR" sz="1400" b="0" i="0" dirty="0">
              <a:latin typeface="Marianne" panose="02000000000000000000" pitchFamily="2" charset="0"/>
            </a:rPr>
            <a:t>Organiser un temps de restitution des vécus </a:t>
          </a:r>
        </a:p>
        <a:p>
          <a:r>
            <a:rPr lang="fr-FR" sz="1400" b="0" i="0" dirty="0">
              <a:latin typeface="Marianne" panose="02000000000000000000" pitchFamily="2" charset="0"/>
            </a:rPr>
            <a:t>Exploiter des situations de travail</a:t>
          </a:r>
        </a:p>
        <a:p>
          <a:r>
            <a:rPr lang="fr-FR" sz="1400" b="0" i="0" dirty="0">
              <a:latin typeface="Marianne" panose="02000000000000000000" pitchFamily="2" charset="0"/>
            </a:rPr>
            <a:t>Exploiter différents documents professionnels </a:t>
          </a:r>
        </a:p>
        <a:p>
          <a:r>
            <a:rPr lang="fr-FR" sz="1400" b="0" i="0" dirty="0">
              <a:latin typeface="Marianne" panose="02000000000000000000" pitchFamily="2" charset="0"/>
            </a:rPr>
            <a:t>Associer toutes les disciplines </a:t>
          </a:r>
        </a:p>
      </dgm:t>
    </dgm:pt>
    <dgm:pt modelId="{0A531962-27F6-8C43-A6F5-CA46E3397B01}" type="parTrans" cxnId="{402C6F6A-6315-074D-BDAF-F98E1EF8D49D}">
      <dgm:prSet/>
      <dgm:spPr/>
      <dgm:t>
        <a:bodyPr/>
        <a:lstStyle/>
        <a:p>
          <a:endParaRPr lang="fr-FR"/>
        </a:p>
      </dgm:t>
    </dgm:pt>
    <dgm:pt modelId="{918AF75C-EB9D-2642-9A53-3C94197746FD}" type="sibTrans" cxnId="{402C6F6A-6315-074D-BDAF-F98E1EF8D49D}">
      <dgm:prSet/>
      <dgm:spPr/>
      <dgm:t>
        <a:bodyPr/>
        <a:lstStyle/>
        <a:p>
          <a:endParaRPr lang="fr-FR"/>
        </a:p>
      </dgm:t>
    </dgm:pt>
    <dgm:pt modelId="{D9EDC733-78ED-D844-87D3-C82B2F020BAB}">
      <dgm:prSet/>
      <dgm:spPr/>
      <dgm:t>
        <a:bodyPr/>
        <a:lstStyle/>
        <a:p>
          <a:r>
            <a:rPr lang="fr-FR" b="0" i="0" dirty="0">
              <a:latin typeface="Marianne" panose="02000000000000000000" pitchFamily="2" charset="0"/>
            </a:rPr>
            <a:t>Accompagner l’élève à construire une culture professionnelle</a:t>
          </a:r>
        </a:p>
        <a:p>
          <a:br>
            <a:rPr lang="fr-FR" b="0" i="0" dirty="0">
              <a:latin typeface="Marianne" panose="02000000000000000000" pitchFamily="2" charset="0"/>
            </a:rPr>
          </a:br>
          <a:r>
            <a:rPr lang="fr-FR" b="0" i="0" dirty="0">
              <a:latin typeface="Marianne" panose="02000000000000000000" pitchFamily="2" charset="0"/>
            </a:rPr>
            <a:t>Poursuivre la réflexion de l’élève sur son projet professionnel</a:t>
          </a:r>
        </a:p>
      </dgm:t>
    </dgm:pt>
    <dgm:pt modelId="{D6DD9FF4-BA42-4448-9B35-33388C59E97B}" type="parTrans" cxnId="{BA2A403C-F3CA-5240-B550-7C02A6BBB6EF}">
      <dgm:prSet/>
      <dgm:spPr/>
      <dgm:t>
        <a:bodyPr/>
        <a:lstStyle/>
        <a:p>
          <a:endParaRPr lang="fr-FR"/>
        </a:p>
      </dgm:t>
    </dgm:pt>
    <dgm:pt modelId="{BDB205FD-93D1-ED40-903F-31E7776CDB6C}" type="sibTrans" cxnId="{BA2A403C-F3CA-5240-B550-7C02A6BBB6EF}">
      <dgm:prSet/>
      <dgm:spPr/>
      <dgm:t>
        <a:bodyPr/>
        <a:lstStyle/>
        <a:p>
          <a:endParaRPr lang="fr-FR"/>
        </a:p>
      </dgm:t>
    </dgm:pt>
    <dgm:pt modelId="{DB0E9338-9549-194B-91B3-C5970E0CD6CF}" type="pres">
      <dgm:prSet presAssocID="{77BDCA5D-279D-884E-BDA9-2029E7F85A1E}" presName="Name0" presStyleCnt="0">
        <dgm:presLayoutVars>
          <dgm:dir/>
          <dgm:animOne val="branch"/>
          <dgm:animLvl val="lvl"/>
        </dgm:presLayoutVars>
      </dgm:prSet>
      <dgm:spPr/>
    </dgm:pt>
    <dgm:pt modelId="{884D04E4-09D9-CD42-A9A9-72907F23745B}" type="pres">
      <dgm:prSet presAssocID="{46D11189-552C-AF47-9B00-7EF1959B0605}" presName="chaos" presStyleCnt="0"/>
      <dgm:spPr/>
    </dgm:pt>
    <dgm:pt modelId="{914F3C2C-8446-6F45-AF75-55A56EC4DFBF}" type="pres">
      <dgm:prSet presAssocID="{46D11189-552C-AF47-9B00-7EF1959B0605}" presName="parTx1" presStyleLbl="revTx" presStyleIdx="0" presStyleCnt="3" custScaleX="89467" custScaleY="78591"/>
      <dgm:spPr/>
    </dgm:pt>
    <dgm:pt modelId="{C247F76A-9BA6-194E-99A5-83A63D3E6655}" type="pres">
      <dgm:prSet presAssocID="{46D11189-552C-AF47-9B00-7EF1959B0605}" presName="c1" presStyleLbl="node1" presStyleIdx="0" presStyleCnt="19"/>
      <dgm:spPr/>
    </dgm:pt>
    <dgm:pt modelId="{8F2673F8-7BAE-D54A-B068-27DC297BF35E}" type="pres">
      <dgm:prSet presAssocID="{46D11189-552C-AF47-9B00-7EF1959B0605}" presName="c2" presStyleLbl="node1" presStyleIdx="1" presStyleCnt="19"/>
      <dgm:spPr/>
    </dgm:pt>
    <dgm:pt modelId="{7FA0074C-1F00-5B43-9678-531BA817BAC3}" type="pres">
      <dgm:prSet presAssocID="{46D11189-552C-AF47-9B00-7EF1959B0605}" presName="c3" presStyleLbl="node1" presStyleIdx="2" presStyleCnt="19"/>
      <dgm:spPr/>
    </dgm:pt>
    <dgm:pt modelId="{4CE26CDC-3486-0542-8F13-0CC9E98E6DE3}" type="pres">
      <dgm:prSet presAssocID="{46D11189-552C-AF47-9B00-7EF1959B0605}" presName="c4" presStyleLbl="node1" presStyleIdx="3" presStyleCnt="19"/>
      <dgm:spPr/>
    </dgm:pt>
    <dgm:pt modelId="{256EDDFA-9EE9-224A-9F61-449CF1802FFC}" type="pres">
      <dgm:prSet presAssocID="{46D11189-552C-AF47-9B00-7EF1959B0605}" presName="c5" presStyleLbl="node1" presStyleIdx="4" presStyleCnt="19"/>
      <dgm:spPr/>
    </dgm:pt>
    <dgm:pt modelId="{7B4E9BBA-B9D7-9341-8AF3-9ACA1105AA8A}" type="pres">
      <dgm:prSet presAssocID="{46D11189-552C-AF47-9B00-7EF1959B0605}" presName="c6" presStyleLbl="node1" presStyleIdx="5" presStyleCnt="19"/>
      <dgm:spPr/>
    </dgm:pt>
    <dgm:pt modelId="{C72F5DAF-8E3F-E944-B3E1-005FC372FB5E}" type="pres">
      <dgm:prSet presAssocID="{46D11189-552C-AF47-9B00-7EF1959B0605}" presName="c7" presStyleLbl="node1" presStyleIdx="6" presStyleCnt="19"/>
      <dgm:spPr/>
    </dgm:pt>
    <dgm:pt modelId="{A3A21CC6-EFE7-B342-BA80-ACD94AECAF37}" type="pres">
      <dgm:prSet presAssocID="{46D11189-552C-AF47-9B00-7EF1959B0605}" presName="c8" presStyleLbl="node1" presStyleIdx="7" presStyleCnt="19"/>
      <dgm:spPr/>
    </dgm:pt>
    <dgm:pt modelId="{3C69101A-96CA-F841-BC3F-7BF4BADB97B8}" type="pres">
      <dgm:prSet presAssocID="{46D11189-552C-AF47-9B00-7EF1959B0605}" presName="c9" presStyleLbl="node1" presStyleIdx="8" presStyleCnt="19"/>
      <dgm:spPr/>
    </dgm:pt>
    <dgm:pt modelId="{A8927D09-F9F2-984D-8EFA-B2B3C308B310}" type="pres">
      <dgm:prSet presAssocID="{46D11189-552C-AF47-9B00-7EF1959B0605}" presName="c10" presStyleLbl="node1" presStyleIdx="9" presStyleCnt="19"/>
      <dgm:spPr/>
    </dgm:pt>
    <dgm:pt modelId="{789A3691-CFA7-424A-82E3-240BF06B7E39}" type="pres">
      <dgm:prSet presAssocID="{46D11189-552C-AF47-9B00-7EF1959B0605}" presName="c11" presStyleLbl="node1" presStyleIdx="10" presStyleCnt="19"/>
      <dgm:spPr/>
    </dgm:pt>
    <dgm:pt modelId="{0C6A5310-863F-1E46-A352-128C0D564CEB}" type="pres">
      <dgm:prSet presAssocID="{46D11189-552C-AF47-9B00-7EF1959B0605}" presName="c12" presStyleLbl="node1" presStyleIdx="11" presStyleCnt="19"/>
      <dgm:spPr/>
    </dgm:pt>
    <dgm:pt modelId="{DC19956D-C068-FE4A-8F7D-3C5653A20679}" type="pres">
      <dgm:prSet presAssocID="{46D11189-552C-AF47-9B00-7EF1959B0605}" presName="c13" presStyleLbl="node1" presStyleIdx="12" presStyleCnt="19"/>
      <dgm:spPr/>
    </dgm:pt>
    <dgm:pt modelId="{4BA5F806-8FD9-544F-97D0-4A0AAD59087F}" type="pres">
      <dgm:prSet presAssocID="{46D11189-552C-AF47-9B00-7EF1959B0605}" presName="c14" presStyleLbl="node1" presStyleIdx="13" presStyleCnt="19"/>
      <dgm:spPr/>
    </dgm:pt>
    <dgm:pt modelId="{7ABCEF69-AEA3-7344-ACAE-BBBB65C46169}" type="pres">
      <dgm:prSet presAssocID="{46D11189-552C-AF47-9B00-7EF1959B0605}" presName="c15" presStyleLbl="node1" presStyleIdx="14" presStyleCnt="19"/>
      <dgm:spPr/>
    </dgm:pt>
    <dgm:pt modelId="{206A3C11-A6FF-0445-92EB-27C6E6F3D5BC}" type="pres">
      <dgm:prSet presAssocID="{46D11189-552C-AF47-9B00-7EF1959B0605}" presName="c16" presStyleLbl="node1" presStyleIdx="15" presStyleCnt="19"/>
      <dgm:spPr/>
    </dgm:pt>
    <dgm:pt modelId="{304E1562-9A27-0541-9011-856D0F0B4433}" type="pres">
      <dgm:prSet presAssocID="{46D11189-552C-AF47-9B00-7EF1959B0605}" presName="c17" presStyleLbl="node1" presStyleIdx="16" presStyleCnt="19"/>
      <dgm:spPr/>
    </dgm:pt>
    <dgm:pt modelId="{8023A8E7-E452-5E4E-9619-76AFF7CF8782}" type="pres">
      <dgm:prSet presAssocID="{46D11189-552C-AF47-9B00-7EF1959B0605}" presName="c18" presStyleLbl="node1" presStyleIdx="17" presStyleCnt="19"/>
      <dgm:spPr/>
    </dgm:pt>
    <dgm:pt modelId="{F9942D59-2660-8140-B746-506747DCB818}" type="pres">
      <dgm:prSet presAssocID="{4583C82E-5DEE-194C-A7CC-2AF1C24FA200}" presName="chevronComposite1" presStyleCnt="0"/>
      <dgm:spPr/>
    </dgm:pt>
    <dgm:pt modelId="{7B985107-AB56-B14B-BB7A-6909F8269B45}" type="pres">
      <dgm:prSet presAssocID="{4583C82E-5DEE-194C-A7CC-2AF1C24FA200}" presName="chevron1" presStyleLbl="sibTrans2D1" presStyleIdx="0" presStyleCnt="3"/>
      <dgm:spPr/>
    </dgm:pt>
    <dgm:pt modelId="{0713E0F8-473A-E444-A6FA-366B5F96BE6A}" type="pres">
      <dgm:prSet presAssocID="{4583C82E-5DEE-194C-A7CC-2AF1C24FA200}" presName="spChevron1" presStyleCnt="0"/>
      <dgm:spPr/>
    </dgm:pt>
    <dgm:pt modelId="{16A784A0-D34F-1045-B259-D61F8AA5FD0F}" type="pres">
      <dgm:prSet presAssocID="{BDEF7ACE-A84C-E948-BEB0-EC34945E8316}" presName="middle" presStyleCnt="0"/>
      <dgm:spPr/>
    </dgm:pt>
    <dgm:pt modelId="{BFE96DA7-8A95-9240-9FA2-38C528B8DB96}" type="pres">
      <dgm:prSet presAssocID="{BDEF7ACE-A84C-E948-BEB0-EC34945E8316}" presName="parTxMid" presStyleLbl="revTx" presStyleIdx="1" presStyleCnt="3" custScaleX="56781"/>
      <dgm:spPr/>
    </dgm:pt>
    <dgm:pt modelId="{44F4A2D4-7E4A-DF4E-AF7D-73B756E8957C}" type="pres">
      <dgm:prSet presAssocID="{BDEF7ACE-A84C-E948-BEB0-EC34945E8316}" presName="spMid" presStyleCnt="0"/>
      <dgm:spPr/>
    </dgm:pt>
    <dgm:pt modelId="{87D81776-865D-034F-84D9-4231D39ED652}" type="pres">
      <dgm:prSet presAssocID="{39B1CB1A-DEAF-0E43-8555-28F2326FA41A}" presName="chevronComposite1" presStyleCnt="0"/>
      <dgm:spPr/>
    </dgm:pt>
    <dgm:pt modelId="{5ABD6A89-CBE6-4747-9337-7CFD85D6E159}" type="pres">
      <dgm:prSet presAssocID="{39B1CB1A-DEAF-0E43-8555-28F2326FA41A}" presName="chevron1" presStyleLbl="sibTrans2D1" presStyleIdx="1" presStyleCnt="3"/>
      <dgm:spPr/>
    </dgm:pt>
    <dgm:pt modelId="{E0415849-7822-904A-826B-26FA199D5646}" type="pres">
      <dgm:prSet presAssocID="{39B1CB1A-DEAF-0E43-8555-28F2326FA41A}" presName="spChevron1" presStyleCnt="0"/>
      <dgm:spPr/>
    </dgm:pt>
    <dgm:pt modelId="{0C9A0335-9814-8F43-AEC5-16C6F2E2C644}" type="pres">
      <dgm:prSet presAssocID="{845E9805-B73B-1142-B480-330AFB60A837}" presName="middle" presStyleCnt="0"/>
      <dgm:spPr/>
    </dgm:pt>
    <dgm:pt modelId="{80BD1BCE-9BEA-BD46-B955-F63D5799747F}" type="pres">
      <dgm:prSet presAssocID="{845E9805-B73B-1142-B480-330AFB60A837}" presName="parTxMid" presStyleLbl="revTx" presStyleIdx="2" presStyleCnt="3" custScaleY="189692"/>
      <dgm:spPr/>
    </dgm:pt>
    <dgm:pt modelId="{D95C163E-1D7D-2F4E-93EE-C50947E7EF0E}" type="pres">
      <dgm:prSet presAssocID="{845E9805-B73B-1142-B480-330AFB60A837}" presName="spMid" presStyleCnt="0"/>
      <dgm:spPr/>
    </dgm:pt>
    <dgm:pt modelId="{03A820FD-F835-B646-8EAF-3E6B27DF9817}" type="pres">
      <dgm:prSet presAssocID="{918AF75C-EB9D-2642-9A53-3C94197746FD}" presName="chevronComposite1" presStyleCnt="0"/>
      <dgm:spPr/>
    </dgm:pt>
    <dgm:pt modelId="{414C669D-E5BD-BC4D-B458-1A7CFE4699FB}" type="pres">
      <dgm:prSet presAssocID="{918AF75C-EB9D-2642-9A53-3C94197746FD}" presName="chevron1" presStyleLbl="sibTrans2D1" presStyleIdx="2" presStyleCnt="3"/>
      <dgm:spPr/>
    </dgm:pt>
    <dgm:pt modelId="{8F4F9C55-6CDD-5F4A-B9FA-3B8F385E94AA}" type="pres">
      <dgm:prSet presAssocID="{918AF75C-EB9D-2642-9A53-3C94197746FD}" presName="spChevron1" presStyleCnt="0"/>
      <dgm:spPr/>
    </dgm:pt>
    <dgm:pt modelId="{3CFE6C0A-30D2-9648-A117-9D2D06D7F412}" type="pres">
      <dgm:prSet presAssocID="{D9EDC733-78ED-D844-87D3-C82B2F020BAB}" presName="last" presStyleCnt="0"/>
      <dgm:spPr/>
    </dgm:pt>
    <dgm:pt modelId="{3CE0D637-B8C2-7C4D-B835-18EBB5659885}" type="pres">
      <dgm:prSet presAssocID="{D9EDC733-78ED-D844-87D3-C82B2F020BAB}" presName="circleTx" presStyleLbl="node1" presStyleIdx="18" presStyleCnt="19" custScaleX="168657" custScaleY="175953" custLinFactNeighborX="10179" custLinFactNeighborY="-31484"/>
      <dgm:spPr/>
    </dgm:pt>
    <dgm:pt modelId="{8480004A-BA34-4345-A984-C42809BE8E2C}" type="pres">
      <dgm:prSet presAssocID="{D9EDC733-78ED-D844-87D3-C82B2F020BAB}" presName="spN" presStyleCnt="0"/>
      <dgm:spPr/>
    </dgm:pt>
  </dgm:ptLst>
  <dgm:cxnLst>
    <dgm:cxn modelId="{FE356C01-55C6-934C-99F7-E2C2B6FEC164}" type="presOf" srcId="{77BDCA5D-279D-884E-BDA9-2029E7F85A1E}" destId="{DB0E9338-9549-194B-91B3-C5970E0CD6CF}" srcOrd="0" destOrd="0" presId="urn:microsoft.com/office/officeart/2009/3/layout/RandomtoResultProcess"/>
    <dgm:cxn modelId="{8F1BD432-34B2-954A-8782-D7E65358A1FA}" type="presOf" srcId="{845E9805-B73B-1142-B480-330AFB60A837}" destId="{80BD1BCE-9BEA-BD46-B955-F63D5799747F}" srcOrd="0" destOrd="0" presId="urn:microsoft.com/office/officeart/2009/3/layout/RandomtoResultProcess"/>
    <dgm:cxn modelId="{BA2A403C-F3CA-5240-B550-7C02A6BBB6EF}" srcId="{77BDCA5D-279D-884E-BDA9-2029E7F85A1E}" destId="{D9EDC733-78ED-D844-87D3-C82B2F020BAB}" srcOrd="3" destOrd="0" parTransId="{D6DD9FF4-BA42-4448-9B35-33388C59E97B}" sibTransId="{BDB205FD-93D1-ED40-903F-31E7776CDB6C}"/>
    <dgm:cxn modelId="{4E86BC45-B763-2F4D-86D5-3DFFE7CBBEB6}" srcId="{77BDCA5D-279D-884E-BDA9-2029E7F85A1E}" destId="{46D11189-552C-AF47-9B00-7EF1959B0605}" srcOrd="0" destOrd="0" parTransId="{BA9004E9-3C71-4A4C-BCEC-E03FEB7DE5FB}" sibTransId="{4583C82E-5DEE-194C-A7CC-2AF1C24FA200}"/>
    <dgm:cxn modelId="{B5D6DD54-23AF-F343-AF6A-49A7D500F7F1}" type="presOf" srcId="{46D11189-552C-AF47-9B00-7EF1959B0605}" destId="{914F3C2C-8446-6F45-AF75-55A56EC4DFBF}" srcOrd="0" destOrd="0" presId="urn:microsoft.com/office/officeart/2009/3/layout/RandomtoResultProcess"/>
    <dgm:cxn modelId="{402C6F6A-6315-074D-BDAF-F98E1EF8D49D}" srcId="{77BDCA5D-279D-884E-BDA9-2029E7F85A1E}" destId="{845E9805-B73B-1142-B480-330AFB60A837}" srcOrd="2" destOrd="0" parTransId="{0A531962-27F6-8C43-A6F5-CA46E3397B01}" sibTransId="{918AF75C-EB9D-2642-9A53-3C94197746FD}"/>
    <dgm:cxn modelId="{29AB6A80-BBE4-D648-8352-A80095CC7380}" srcId="{77BDCA5D-279D-884E-BDA9-2029E7F85A1E}" destId="{BDEF7ACE-A84C-E948-BEB0-EC34945E8316}" srcOrd="1" destOrd="0" parTransId="{902AB898-433E-CB48-A67A-A44665194009}" sibTransId="{39B1CB1A-DEAF-0E43-8555-28F2326FA41A}"/>
    <dgm:cxn modelId="{7E1609AE-5B67-1C44-9B15-9C3EA682A34D}" type="presOf" srcId="{D9EDC733-78ED-D844-87D3-C82B2F020BAB}" destId="{3CE0D637-B8C2-7C4D-B835-18EBB5659885}" srcOrd="0" destOrd="0" presId="urn:microsoft.com/office/officeart/2009/3/layout/RandomtoResultProcess"/>
    <dgm:cxn modelId="{6DDB0FBF-1147-004E-9696-7463D3D14E1E}" type="presOf" srcId="{BDEF7ACE-A84C-E948-BEB0-EC34945E8316}" destId="{BFE96DA7-8A95-9240-9FA2-38C528B8DB96}" srcOrd="0" destOrd="0" presId="urn:microsoft.com/office/officeart/2009/3/layout/RandomtoResultProcess"/>
    <dgm:cxn modelId="{4A47CFFF-7FDC-BE49-9567-0FC81585139E}" type="presParOf" srcId="{DB0E9338-9549-194B-91B3-C5970E0CD6CF}" destId="{884D04E4-09D9-CD42-A9A9-72907F23745B}" srcOrd="0" destOrd="0" presId="urn:microsoft.com/office/officeart/2009/3/layout/RandomtoResultProcess"/>
    <dgm:cxn modelId="{9ECA9FBE-13F7-9045-92E0-857F05E57FFB}" type="presParOf" srcId="{884D04E4-09D9-CD42-A9A9-72907F23745B}" destId="{914F3C2C-8446-6F45-AF75-55A56EC4DFBF}" srcOrd="0" destOrd="0" presId="urn:microsoft.com/office/officeart/2009/3/layout/RandomtoResultProcess"/>
    <dgm:cxn modelId="{8BF49C60-E6A3-5B43-BB52-6DAD0B96FAFE}" type="presParOf" srcId="{884D04E4-09D9-CD42-A9A9-72907F23745B}" destId="{C247F76A-9BA6-194E-99A5-83A63D3E6655}" srcOrd="1" destOrd="0" presId="urn:microsoft.com/office/officeart/2009/3/layout/RandomtoResultProcess"/>
    <dgm:cxn modelId="{1678BF88-0075-7C41-9357-1FB1F77AE759}" type="presParOf" srcId="{884D04E4-09D9-CD42-A9A9-72907F23745B}" destId="{8F2673F8-7BAE-D54A-B068-27DC297BF35E}" srcOrd="2" destOrd="0" presId="urn:microsoft.com/office/officeart/2009/3/layout/RandomtoResultProcess"/>
    <dgm:cxn modelId="{704652D3-84AA-A44E-BA25-7D95EECBEB6F}" type="presParOf" srcId="{884D04E4-09D9-CD42-A9A9-72907F23745B}" destId="{7FA0074C-1F00-5B43-9678-531BA817BAC3}" srcOrd="3" destOrd="0" presId="urn:microsoft.com/office/officeart/2009/3/layout/RandomtoResultProcess"/>
    <dgm:cxn modelId="{F5451E4A-4D2D-1047-911F-B3FE19ECAA10}" type="presParOf" srcId="{884D04E4-09D9-CD42-A9A9-72907F23745B}" destId="{4CE26CDC-3486-0542-8F13-0CC9E98E6DE3}" srcOrd="4" destOrd="0" presId="urn:microsoft.com/office/officeart/2009/3/layout/RandomtoResultProcess"/>
    <dgm:cxn modelId="{A59A4193-FB91-C744-B1F5-E794B967058A}" type="presParOf" srcId="{884D04E4-09D9-CD42-A9A9-72907F23745B}" destId="{256EDDFA-9EE9-224A-9F61-449CF1802FFC}" srcOrd="5" destOrd="0" presId="urn:microsoft.com/office/officeart/2009/3/layout/RandomtoResultProcess"/>
    <dgm:cxn modelId="{CC041A2A-C137-A44E-8524-C3376458D344}" type="presParOf" srcId="{884D04E4-09D9-CD42-A9A9-72907F23745B}" destId="{7B4E9BBA-B9D7-9341-8AF3-9ACA1105AA8A}" srcOrd="6" destOrd="0" presId="urn:microsoft.com/office/officeart/2009/3/layout/RandomtoResultProcess"/>
    <dgm:cxn modelId="{38768DE4-0A64-F942-A7CC-A4EAE6DFF24E}" type="presParOf" srcId="{884D04E4-09D9-CD42-A9A9-72907F23745B}" destId="{C72F5DAF-8E3F-E944-B3E1-005FC372FB5E}" srcOrd="7" destOrd="0" presId="urn:microsoft.com/office/officeart/2009/3/layout/RandomtoResultProcess"/>
    <dgm:cxn modelId="{6F4245E4-A336-FC4E-B0E4-E950C30DF820}" type="presParOf" srcId="{884D04E4-09D9-CD42-A9A9-72907F23745B}" destId="{A3A21CC6-EFE7-B342-BA80-ACD94AECAF37}" srcOrd="8" destOrd="0" presId="urn:microsoft.com/office/officeart/2009/3/layout/RandomtoResultProcess"/>
    <dgm:cxn modelId="{6217BF59-473F-0B40-8893-A129EB83181D}" type="presParOf" srcId="{884D04E4-09D9-CD42-A9A9-72907F23745B}" destId="{3C69101A-96CA-F841-BC3F-7BF4BADB97B8}" srcOrd="9" destOrd="0" presId="urn:microsoft.com/office/officeart/2009/3/layout/RandomtoResultProcess"/>
    <dgm:cxn modelId="{A904DAAD-FE08-134F-8B64-F7DF981D8FC7}" type="presParOf" srcId="{884D04E4-09D9-CD42-A9A9-72907F23745B}" destId="{A8927D09-F9F2-984D-8EFA-B2B3C308B310}" srcOrd="10" destOrd="0" presId="urn:microsoft.com/office/officeart/2009/3/layout/RandomtoResultProcess"/>
    <dgm:cxn modelId="{DC571A13-74F9-0845-8CE5-0B6AD7278F3A}" type="presParOf" srcId="{884D04E4-09D9-CD42-A9A9-72907F23745B}" destId="{789A3691-CFA7-424A-82E3-240BF06B7E39}" srcOrd="11" destOrd="0" presId="urn:microsoft.com/office/officeart/2009/3/layout/RandomtoResultProcess"/>
    <dgm:cxn modelId="{4D09B406-EA92-4342-9FC2-BE142803F4BE}" type="presParOf" srcId="{884D04E4-09D9-CD42-A9A9-72907F23745B}" destId="{0C6A5310-863F-1E46-A352-128C0D564CEB}" srcOrd="12" destOrd="0" presId="urn:microsoft.com/office/officeart/2009/3/layout/RandomtoResultProcess"/>
    <dgm:cxn modelId="{5F36A6DA-A9D1-1A40-B554-031A498B427C}" type="presParOf" srcId="{884D04E4-09D9-CD42-A9A9-72907F23745B}" destId="{DC19956D-C068-FE4A-8F7D-3C5653A20679}" srcOrd="13" destOrd="0" presId="urn:microsoft.com/office/officeart/2009/3/layout/RandomtoResultProcess"/>
    <dgm:cxn modelId="{0B901C5B-BCFC-664A-BCF1-E32AEC54D91E}" type="presParOf" srcId="{884D04E4-09D9-CD42-A9A9-72907F23745B}" destId="{4BA5F806-8FD9-544F-97D0-4A0AAD59087F}" srcOrd="14" destOrd="0" presId="urn:microsoft.com/office/officeart/2009/3/layout/RandomtoResultProcess"/>
    <dgm:cxn modelId="{6C78DF7D-515F-E44C-A97F-7A35FE282845}" type="presParOf" srcId="{884D04E4-09D9-CD42-A9A9-72907F23745B}" destId="{7ABCEF69-AEA3-7344-ACAE-BBBB65C46169}" srcOrd="15" destOrd="0" presId="urn:microsoft.com/office/officeart/2009/3/layout/RandomtoResultProcess"/>
    <dgm:cxn modelId="{E9463CC9-CC8D-2642-9334-A8A2865E4C70}" type="presParOf" srcId="{884D04E4-09D9-CD42-A9A9-72907F23745B}" destId="{206A3C11-A6FF-0445-92EB-27C6E6F3D5BC}" srcOrd="16" destOrd="0" presId="urn:microsoft.com/office/officeart/2009/3/layout/RandomtoResultProcess"/>
    <dgm:cxn modelId="{3E18BECD-A190-194E-8904-51721D30ACCD}" type="presParOf" srcId="{884D04E4-09D9-CD42-A9A9-72907F23745B}" destId="{304E1562-9A27-0541-9011-856D0F0B4433}" srcOrd="17" destOrd="0" presId="urn:microsoft.com/office/officeart/2009/3/layout/RandomtoResultProcess"/>
    <dgm:cxn modelId="{4AFA120C-D8EE-D744-99A4-B0910662E249}" type="presParOf" srcId="{884D04E4-09D9-CD42-A9A9-72907F23745B}" destId="{8023A8E7-E452-5E4E-9619-76AFF7CF8782}" srcOrd="18" destOrd="0" presId="urn:microsoft.com/office/officeart/2009/3/layout/RandomtoResultProcess"/>
    <dgm:cxn modelId="{9A6CA041-2D4A-3A48-A094-2CB8F9CAB773}" type="presParOf" srcId="{DB0E9338-9549-194B-91B3-C5970E0CD6CF}" destId="{F9942D59-2660-8140-B746-506747DCB818}" srcOrd="1" destOrd="0" presId="urn:microsoft.com/office/officeart/2009/3/layout/RandomtoResultProcess"/>
    <dgm:cxn modelId="{1F5A54F3-0EB7-F248-BFC8-E6D92F7B8F95}" type="presParOf" srcId="{F9942D59-2660-8140-B746-506747DCB818}" destId="{7B985107-AB56-B14B-BB7A-6909F8269B45}" srcOrd="0" destOrd="0" presId="urn:microsoft.com/office/officeart/2009/3/layout/RandomtoResultProcess"/>
    <dgm:cxn modelId="{52099C05-D2DF-7945-83F2-8DD679470C5C}" type="presParOf" srcId="{F9942D59-2660-8140-B746-506747DCB818}" destId="{0713E0F8-473A-E444-A6FA-366B5F96BE6A}" srcOrd="1" destOrd="0" presId="urn:microsoft.com/office/officeart/2009/3/layout/RandomtoResultProcess"/>
    <dgm:cxn modelId="{2F89F80E-020C-8E42-BB73-222EC607C471}" type="presParOf" srcId="{DB0E9338-9549-194B-91B3-C5970E0CD6CF}" destId="{16A784A0-D34F-1045-B259-D61F8AA5FD0F}" srcOrd="2" destOrd="0" presId="urn:microsoft.com/office/officeart/2009/3/layout/RandomtoResultProcess"/>
    <dgm:cxn modelId="{558EBDC2-5D32-DA4D-80C6-C701260D3F67}" type="presParOf" srcId="{16A784A0-D34F-1045-B259-D61F8AA5FD0F}" destId="{BFE96DA7-8A95-9240-9FA2-38C528B8DB96}" srcOrd="0" destOrd="0" presId="urn:microsoft.com/office/officeart/2009/3/layout/RandomtoResultProcess"/>
    <dgm:cxn modelId="{228771A0-D283-CC45-A027-775B34FA61BD}" type="presParOf" srcId="{16A784A0-D34F-1045-B259-D61F8AA5FD0F}" destId="{44F4A2D4-7E4A-DF4E-AF7D-73B756E8957C}" srcOrd="1" destOrd="0" presId="urn:microsoft.com/office/officeart/2009/3/layout/RandomtoResultProcess"/>
    <dgm:cxn modelId="{0939754F-8E34-0042-9795-572805F08D71}" type="presParOf" srcId="{DB0E9338-9549-194B-91B3-C5970E0CD6CF}" destId="{87D81776-865D-034F-84D9-4231D39ED652}" srcOrd="3" destOrd="0" presId="urn:microsoft.com/office/officeart/2009/3/layout/RandomtoResultProcess"/>
    <dgm:cxn modelId="{1D2B6007-BFAD-6B4A-ABF8-A8A7B9B52871}" type="presParOf" srcId="{87D81776-865D-034F-84D9-4231D39ED652}" destId="{5ABD6A89-CBE6-4747-9337-7CFD85D6E159}" srcOrd="0" destOrd="0" presId="urn:microsoft.com/office/officeart/2009/3/layout/RandomtoResultProcess"/>
    <dgm:cxn modelId="{07CFA564-4ED2-5447-B396-B85A7ACFFA80}" type="presParOf" srcId="{87D81776-865D-034F-84D9-4231D39ED652}" destId="{E0415849-7822-904A-826B-26FA199D5646}" srcOrd="1" destOrd="0" presId="urn:microsoft.com/office/officeart/2009/3/layout/RandomtoResultProcess"/>
    <dgm:cxn modelId="{BABF632C-DAB0-8346-9E86-BA1A570AF47B}" type="presParOf" srcId="{DB0E9338-9549-194B-91B3-C5970E0CD6CF}" destId="{0C9A0335-9814-8F43-AEC5-16C6F2E2C644}" srcOrd="4" destOrd="0" presId="urn:microsoft.com/office/officeart/2009/3/layout/RandomtoResultProcess"/>
    <dgm:cxn modelId="{2B700270-2F64-AD4F-89F3-2FAC16794856}" type="presParOf" srcId="{0C9A0335-9814-8F43-AEC5-16C6F2E2C644}" destId="{80BD1BCE-9BEA-BD46-B955-F63D5799747F}" srcOrd="0" destOrd="0" presId="urn:microsoft.com/office/officeart/2009/3/layout/RandomtoResultProcess"/>
    <dgm:cxn modelId="{111DAA5C-2CAC-4A4D-B9B8-F88A0A58C304}" type="presParOf" srcId="{0C9A0335-9814-8F43-AEC5-16C6F2E2C644}" destId="{D95C163E-1D7D-2F4E-93EE-C50947E7EF0E}" srcOrd="1" destOrd="0" presId="urn:microsoft.com/office/officeart/2009/3/layout/RandomtoResultProcess"/>
    <dgm:cxn modelId="{DCBD08CD-0F30-734E-A27D-27D35BD6EE3C}" type="presParOf" srcId="{DB0E9338-9549-194B-91B3-C5970E0CD6CF}" destId="{03A820FD-F835-B646-8EAF-3E6B27DF9817}" srcOrd="5" destOrd="0" presId="urn:microsoft.com/office/officeart/2009/3/layout/RandomtoResultProcess"/>
    <dgm:cxn modelId="{50C9ED8E-FC42-C045-A268-2B77DECA6435}" type="presParOf" srcId="{03A820FD-F835-B646-8EAF-3E6B27DF9817}" destId="{414C669D-E5BD-BC4D-B458-1A7CFE4699FB}" srcOrd="0" destOrd="0" presId="urn:microsoft.com/office/officeart/2009/3/layout/RandomtoResultProcess"/>
    <dgm:cxn modelId="{29A98F66-0156-7F45-9693-D4A85F1B34AC}" type="presParOf" srcId="{03A820FD-F835-B646-8EAF-3E6B27DF9817}" destId="{8F4F9C55-6CDD-5F4A-B9FA-3B8F385E94AA}" srcOrd="1" destOrd="0" presId="urn:microsoft.com/office/officeart/2009/3/layout/RandomtoResultProcess"/>
    <dgm:cxn modelId="{3CA4C9EA-EDEF-E248-A896-9308B84D3189}" type="presParOf" srcId="{DB0E9338-9549-194B-91B3-C5970E0CD6CF}" destId="{3CFE6C0A-30D2-9648-A117-9D2D06D7F412}" srcOrd="6" destOrd="0" presId="urn:microsoft.com/office/officeart/2009/3/layout/RandomtoResultProcess"/>
    <dgm:cxn modelId="{A8A70008-50B2-CE43-AC66-62A1A7380C3F}" type="presParOf" srcId="{3CFE6C0A-30D2-9648-A117-9D2D06D7F412}" destId="{3CE0D637-B8C2-7C4D-B835-18EBB5659885}" srcOrd="0" destOrd="0" presId="urn:microsoft.com/office/officeart/2009/3/layout/RandomtoResultProcess"/>
    <dgm:cxn modelId="{F064A7E6-FB71-B843-AE63-752375AFDF86}" type="presParOf" srcId="{3CFE6C0A-30D2-9648-A117-9D2D06D7F412}" destId="{8480004A-BA34-4345-A984-C42809BE8E2C}"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MISE EN ŒUVRE ET PERSPECTIVES</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64441B-FFDB-4B45-9592-E69B097DB13D}" type="doc">
      <dgm:prSet loTypeId="urn:microsoft.com/office/officeart/2008/layout/HorizontalMultiLevelHierarchy" loCatId="relationship" qsTypeId="urn:microsoft.com/office/officeart/2005/8/quickstyle/simple1" qsCatId="simple" csTypeId="urn:microsoft.com/office/officeart/2005/8/colors/colorful3" csCatId="colorful" phldr="1"/>
      <dgm:spPr/>
      <dgm:t>
        <a:bodyPr/>
        <a:lstStyle/>
        <a:p>
          <a:endParaRPr lang="fr-FR"/>
        </a:p>
      </dgm:t>
    </dgm:pt>
    <dgm:pt modelId="{92FE67A6-0F47-5B41-8DC9-F61EF44D0824}">
      <dgm:prSet phldrT="[Texte]" custT="1"/>
      <dgm:spPr/>
      <dgm:t>
        <a:bodyPr/>
        <a:lstStyle/>
        <a:p>
          <a:r>
            <a:rPr lang="fr-FR" sz="2000" b="1" u="none" dirty="0">
              <a:latin typeface="Marianne" panose="02000000000000000000" pitchFamily="2" charset="0"/>
            </a:rPr>
            <a:t>PLAN POUR LES MÉTIERS </a:t>
          </a:r>
          <a:br>
            <a:rPr lang="fr-FR" sz="2000" b="1" u="none" dirty="0">
              <a:latin typeface="Marianne" panose="02000000000000000000" pitchFamily="2" charset="0"/>
            </a:rPr>
          </a:br>
          <a:r>
            <a:rPr lang="fr-FR" sz="2000" b="1" u="none" dirty="0">
              <a:latin typeface="Marianne" panose="02000000000000000000" pitchFamily="2" charset="0"/>
            </a:rPr>
            <a:t>DU GRAND ÂGE ET DE L’AUTONOMIE</a:t>
          </a:r>
          <a:endParaRPr lang="fr-FR" sz="2000" u="none" dirty="0">
            <a:latin typeface="Marianne" panose="02000000000000000000" pitchFamily="2" charset="0"/>
          </a:endParaRPr>
        </a:p>
      </dgm:t>
    </dgm:pt>
    <dgm:pt modelId="{3BF827BB-79E3-0A42-8794-154BD35C7111}" type="parTrans" cxnId="{58942FAE-FD47-4743-B963-4D46998A6073}">
      <dgm:prSet/>
      <dgm:spPr/>
      <dgm:t>
        <a:bodyPr/>
        <a:lstStyle/>
        <a:p>
          <a:endParaRPr lang="fr-FR"/>
        </a:p>
      </dgm:t>
    </dgm:pt>
    <dgm:pt modelId="{E33B7795-165A-2E46-BD05-5EFE03405B02}" type="sibTrans" cxnId="{58942FAE-FD47-4743-B963-4D46998A6073}">
      <dgm:prSet/>
      <dgm:spPr/>
      <dgm:t>
        <a:bodyPr/>
        <a:lstStyle/>
        <a:p>
          <a:endParaRPr lang="fr-FR"/>
        </a:p>
      </dgm:t>
    </dgm:pt>
    <dgm:pt modelId="{9FC92224-A92E-6946-9AD3-11F681BB1A16}">
      <dgm:prSet custT="1"/>
      <dgm:spPr/>
      <dgm:t>
        <a:bodyPr/>
        <a:lstStyle/>
        <a:p>
          <a:r>
            <a:rPr lang="fr-FR" sz="2000" b="1" u="none" dirty="0">
              <a:latin typeface="Marianne" panose="02000000000000000000" pitchFamily="2" charset="0"/>
            </a:rPr>
            <a:t>Rapport LIBAULT, </a:t>
          </a:r>
          <a:r>
            <a:rPr lang="fr-FR" sz="2000" b="0" u="none" dirty="0">
              <a:latin typeface="Marianne" panose="02000000000000000000" pitchFamily="2" charset="0"/>
            </a:rPr>
            <a:t>mars 2019</a:t>
          </a:r>
          <a:br>
            <a:rPr lang="fr-FR" sz="2000" u="none" dirty="0">
              <a:latin typeface="Marianne" panose="02000000000000000000" pitchFamily="2" charset="0"/>
            </a:rPr>
          </a:br>
          <a:r>
            <a:rPr lang="fr-FR" sz="2000" u="none" dirty="0">
              <a:latin typeface="Marianne" panose="02000000000000000000" pitchFamily="2" charset="0"/>
            </a:rPr>
            <a:t>Les enjeux liés aux métiers du Grand âge sont une priorité</a:t>
          </a:r>
        </a:p>
      </dgm:t>
    </dgm:pt>
    <dgm:pt modelId="{1ED13E0C-62D7-B94E-88FB-0F04854A88A6}" type="parTrans" cxnId="{87F4F8F5-C4A8-8740-94B2-710690220FAC}">
      <dgm:prSet/>
      <dgm:spPr/>
      <dgm:t>
        <a:bodyPr/>
        <a:lstStyle/>
        <a:p>
          <a:endParaRPr lang="fr-FR"/>
        </a:p>
      </dgm:t>
    </dgm:pt>
    <dgm:pt modelId="{63A8351A-00E0-DB41-9D24-AC5C8F37D557}" type="sibTrans" cxnId="{87F4F8F5-C4A8-8740-94B2-710690220FAC}">
      <dgm:prSet/>
      <dgm:spPr/>
      <dgm:t>
        <a:bodyPr/>
        <a:lstStyle/>
        <a:p>
          <a:endParaRPr lang="fr-FR"/>
        </a:p>
      </dgm:t>
    </dgm:pt>
    <dgm:pt modelId="{D3392189-DA62-4543-820F-EF63D6C0231D}">
      <dgm:prSet custT="1"/>
      <dgm:spPr/>
      <dgm:t>
        <a:bodyPr/>
        <a:lstStyle/>
        <a:p>
          <a:r>
            <a:rPr lang="fr-FR" sz="2000" b="1" u="none" dirty="0">
              <a:latin typeface="Marianne" panose="02000000000000000000" pitchFamily="2" charset="0"/>
            </a:rPr>
            <a:t>Rapport EL KHOMRI, </a:t>
          </a:r>
          <a:r>
            <a:rPr lang="fr-FR" sz="2000" b="0" u="none" dirty="0">
              <a:latin typeface="Marianne" panose="02000000000000000000" pitchFamily="2" charset="0"/>
            </a:rPr>
            <a:t>septembre 2019</a:t>
          </a:r>
          <a:br>
            <a:rPr lang="fr-FR" sz="2000" b="0" u="none" dirty="0">
              <a:latin typeface="Marianne" panose="02000000000000000000" pitchFamily="2" charset="0"/>
            </a:rPr>
          </a:br>
          <a:r>
            <a:rPr lang="fr-FR" sz="2000" u="none" dirty="0">
              <a:latin typeface="Marianne" panose="02000000000000000000" pitchFamily="2" charset="0"/>
            </a:rPr>
            <a:t>Moderniser les formations et changer l’image des métiers (agir sur la sélection et les contenus de formation)</a:t>
          </a:r>
        </a:p>
      </dgm:t>
    </dgm:pt>
    <dgm:pt modelId="{6B89F213-5CEE-7049-8A21-DAECD4769F72}" type="parTrans" cxnId="{B961F467-B266-4E4E-A0DB-8B9C014EBDEC}">
      <dgm:prSet/>
      <dgm:spPr/>
      <dgm:t>
        <a:bodyPr/>
        <a:lstStyle/>
        <a:p>
          <a:endParaRPr lang="fr-FR"/>
        </a:p>
      </dgm:t>
    </dgm:pt>
    <dgm:pt modelId="{3AA84C98-3E94-C844-92A5-EBF3BB573CE5}" type="sibTrans" cxnId="{B961F467-B266-4E4E-A0DB-8B9C014EBDEC}">
      <dgm:prSet/>
      <dgm:spPr/>
      <dgm:t>
        <a:bodyPr/>
        <a:lstStyle/>
        <a:p>
          <a:endParaRPr lang="fr-FR"/>
        </a:p>
      </dgm:t>
    </dgm:pt>
    <dgm:pt modelId="{799588F0-8F7B-B745-9BFC-417102B41723}">
      <dgm:prSet custT="1"/>
      <dgm:spPr/>
      <dgm:t>
        <a:bodyPr/>
        <a:lstStyle/>
        <a:p>
          <a:r>
            <a:rPr lang="fr-FR" sz="2000" b="1" u="none" dirty="0">
              <a:latin typeface="Marianne" panose="02000000000000000000" pitchFamily="2" charset="0"/>
            </a:rPr>
            <a:t>Mission LAFORCADE, </a:t>
          </a:r>
          <a:r>
            <a:rPr lang="fr-FR" sz="2000" u="none" dirty="0">
              <a:latin typeface="Marianne" panose="02000000000000000000" pitchFamily="2" charset="0"/>
            </a:rPr>
            <a:t>avril 2021</a:t>
          </a:r>
          <a:br>
            <a:rPr lang="fr-FR" sz="2000" u="none" dirty="0">
              <a:latin typeface="Marianne" panose="02000000000000000000" pitchFamily="2" charset="0"/>
            </a:rPr>
          </a:br>
          <a:r>
            <a:rPr lang="fr-FR" sz="2000" u="none" dirty="0">
              <a:latin typeface="Marianne" panose="02000000000000000000" pitchFamily="2" charset="0"/>
            </a:rPr>
            <a:t>Simplifier l’entrée en formation, développer l’apprentissage, sécuriser les parcours</a:t>
          </a:r>
        </a:p>
      </dgm:t>
    </dgm:pt>
    <dgm:pt modelId="{E03E6825-3BF7-6044-B177-3F671D40A1E1}" type="parTrans" cxnId="{B041D461-2292-924D-8337-A58F2DB99D57}">
      <dgm:prSet/>
      <dgm:spPr/>
      <dgm:t>
        <a:bodyPr/>
        <a:lstStyle/>
        <a:p>
          <a:endParaRPr lang="fr-FR"/>
        </a:p>
      </dgm:t>
    </dgm:pt>
    <dgm:pt modelId="{FD5DD6D6-A76B-F34F-BE59-965C615DEFE3}" type="sibTrans" cxnId="{B041D461-2292-924D-8337-A58F2DB99D57}">
      <dgm:prSet/>
      <dgm:spPr/>
      <dgm:t>
        <a:bodyPr/>
        <a:lstStyle/>
        <a:p>
          <a:endParaRPr lang="fr-FR"/>
        </a:p>
      </dgm:t>
    </dgm:pt>
    <dgm:pt modelId="{4527140B-537D-D641-BEE3-A59A9645AC86}" type="pres">
      <dgm:prSet presAssocID="{5964441B-FFDB-4B45-9592-E69B097DB13D}" presName="Name0" presStyleCnt="0">
        <dgm:presLayoutVars>
          <dgm:chPref val="1"/>
          <dgm:dir/>
          <dgm:animOne val="branch"/>
          <dgm:animLvl val="lvl"/>
          <dgm:resizeHandles val="exact"/>
        </dgm:presLayoutVars>
      </dgm:prSet>
      <dgm:spPr/>
    </dgm:pt>
    <dgm:pt modelId="{86E16957-6698-9141-9E5F-DBE0E5DC0912}" type="pres">
      <dgm:prSet presAssocID="{92FE67A6-0F47-5B41-8DC9-F61EF44D0824}" presName="root1" presStyleCnt="0"/>
      <dgm:spPr/>
    </dgm:pt>
    <dgm:pt modelId="{161081C6-4407-344E-8EE0-E5841B72D0E4}" type="pres">
      <dgm:prSet presAssocID="{92FE67A6-0F47-5B41-8DC9-F61EF44D0824}" presName="LevelOneTextNode" presStyleLbl="node0" presStyleIdx="0" presStyleCnt="1" custAng="5400000" custScaleX="2000000" custScaleY="537012" custLinFactX="-244988" custLinFactNeighborX="-300000" custLinFactNeighborY="0">
        <dgm:presLayoutVars>
          <dgm:chPref val="3"/>
        </dgm:presLayoutVars>
      </dgm:prSet>
      <dgm:spPr/>
    </dgm:pt>
    <dgm:pt modelId="{149C56A1-7EA6-E344-9AA4-21CF3A8AF907}" type="pres">
      <dgm:prSet presAssocID="{92FE67A6-0F47-5B41-8DC9-F61EF44D0824}" presName="level2hierChild" presStyleCnt="0"/>
      <dgm:spPr/>
    </dgm:pt>
    <dgm:pt modelId="{740800FD-0236-ED4C-A727-226DF33181CB}" type="pres">
      <dgm:prSet presAssocID="{1ED13E0C-62D7-B94E-88FB-0F04854A88A6}" presName="conn2-1" presStyleLbl="parChTrans1D2" presStyleIdx="0" presStyleCnt="3"/>
      <dgm:spPr/>
    </dgm:pt>
    <dgm:pt modelId="{114BE790-B16D-D845-A0EA-E7F8F9D11FDA}" type="pres">
      <dgm:prSet presAssocID="{1ED13E0C-62D7-B94E-88FB-0F04854A88A6}" presName="connTx" presStyleLbl="parChTrans1D2" presStyleIdx="0" presStyleCnt="3"/>
      <dgm:spPr/>
    </dgm:pt>
    <dgm:pt modelId="{C64A5D3F-BE2D-BE40-B4F0-6D2CF6E6E3DE}" type="pres">
      <dgm:prSet presAssocID="{9FC92224-A92E-6946-9AD3-11F681BB1A16}" presName="root2" presStyleCnt="0"/>
      <dgm:spPr/>
    </dgm:pt>
    <dgm:pt modelId="{4D5D94AC-E57D-AF42-A2E2-D4DCC278EEE2}" type="pres">
      <dgm:prSet presAssocID="{9FC92224-A92E-6946-9AD3-11F681BB1A16}" presName="LevelTwoTextNode" presStyleLbl="node2" presStyleIdx="0" presStyleCnt="3" custScaleX="2000000" custScaleY="2000000" custLinFactX="300090" custLinFactNeighborX="400000" custLinFactNeighborY="-45356">
        <dgm:presLayoutVars>
          <dgm:chPref val="3"/>
        </dgm:presLayoutVars>
      </dgm:prSet>
      <dgm:spPr/>
    </dgm:pt>
    <dgm:pt modelId="{E15C6E55-19E9-9E40-A2FB-E107F999DF82}" type="pres">
      <dgm:prSet presAssocID="{9FC92224-A92E-6946-9AD3-11F681BB1A16}" presName="level3hierChild" presStyleCnt="0"/>
      <dgm:spPr/>
    </dgm:pt>
    <dgm:pt modelId="{D4BA68E7-2558-4244-9C10-25FFD10FF245}" type="pres">
      <dgm:prSet presAssocID="{6B89F213-5CEE-7049-8A21-DAECD4769F72}" presName="conn2-1" presStyleLbl="parChTrans1D2" presStyleIdx="1" presStyleCnt="3"/>
      <dgm:spPr/>
    </dgm:pt>
    <dgm:pt modelId="{0B3343F6-63E6-6B47-BA63-7C7E879EB351}" type="pres">
      <dgm:prSet presAssocID="{6B89F213-5CEE-7049-8A21-DAECD4769F72}" presName="connTx" presStyleLbl="parChTrans1D2" presStyleIdx="1" presStyleCnt="3"/>
      <dgm:spPr/>
    </dgm:pt>
    <dgm:pt modelId="{F40F3E83-B3F5-1B44-B427-E2B2820C9F24}" type="pres">
      <dgm:prSet presAssocID="{D3392189-DA62-4543-820F-EF63D6C0231D}" presName="root2" presStyleCnt="0"/>
      <dgm:spPr/>
    </dgm:pt>
    <dgm:pt modelId="{A9EA2207-A164-7647-A0FE-B6E082DB0E33}" type="pres">
      <dgm:prSet presAssocID="{D3392189-DA62-4543-820F-EF63D6C0231D}" presName="LevelTwoTextNode" presStyleLbl="node2" presStyleIdx="1" presStyleCnt="3" custScaleX="2000000" custScaleY="2000000" custLinFactX="300090" custLinFactNeighborX="400000" custLinFactNeighborY="-45356">
        <dgm:presLayoutVars>
          <dgm:chPref val="3"/>
        </dgm:presLayoutVars>
      </dgm:prSet>
      <dgm:spPr/>
    </dgm:pt>
    <dgm:pt modelId="{2CF65027-0AA4-A94B-8649-985BCC497124}" type="pres">
      <dgm:prSet presAssocID="{D3392189-DA62-4543-820F-EF63D6C0231D}" presName="level3hierChild" presStyleCnt="0"/>
      <dgm:spPr/>
    </dgm:pt>
    <dgm:pt modelId="{D9C23659-C3ED-9D46-955B-EF7104BD0F07}" type="pres">
      <dgm:prSet presAssocID="{E03E6825-3BF7-6044-B177-3F671D40A1E1}" presName="conn2-1" presStyleLbl="parChTrans1D2" presStyleIdx="2" presStyleCnt="3"/>
      <dgm:spPr/>
    </dgm:pt>
    <dgm:pt modelId="{37B6C445-39DF-574C-8EA3-83908963988C}" type="pres">
      <dgm:prSet presAssocID="{E03E6825-3BF7-6044-B177-3F671D40A1E1}" presName="connTx" presStyleLbl="parChTrans1D2" presStyleIdx="2" presStyleCnt="3"/>
      <dgm:spPr/>
    </dgm:pt>
    <dgm:pt modelId="{02D14FB3-AD70-9C49-AB15-45276CF948CA}" type="pres">
      <dgm:prSet presAssocID="{799588F0-8F7B-B745-9BFC-417102B41723}" presName="root2" presStyleCnt="0"/>
      <dgm:spPr/>
    </dgm:pt>
    <dgm:pt modelId="{FBEC5B29-C7EF-9744-8298-7B274118E6D6}" type="pres">
      <dgm:prSet presAssocID="{799588F0-8F7B-B745-9BFC-417102B41723}" presName="LevelTwoTextNode" presStyleLbl="node2" presStyleIdx="2" presStyleCnt="3" custScaleX="2000000" custScaleY="2000000" custLinFactX="300090" custLinFactNeighborX="400000" custLinFactNeighborY="-45356">
        <dgm:presLayoutVars>
          <dgm:chPref val="3"/>
        </dgm:presLayoutVars>
      </dgm:prSet>
      <dgm:spPr/>
    </dgm:pt>
    <dgm:pt modelId="{A7C71A92-8BD3-704C-8D07-AF8A7A0739BC}" type="pres">
      <dgm:prSet presAssocID="{799588F0-8F7B-B745-9BFC-417102B41723}" presName="level3hierChild" presStyleCnt="0"/>
      <dgm:spPr/>
    </dgm:pt>
  </dgm:ptLst>
  <dgm:cxnLst>
    <dgm:cxn modelId="{2E10AF11-5AAF-DC4D-8A01-9B632D1968CA}" type="presOf" srcId="{5964441B-FFDB-4B45-9592-E69B097DB13D}" destId="{4527140B-537D-D641-BEE3-A59A9645AC86}" srcOrd="0" destOrd="0" presId="urn:microsoft.com/office/officeart/2008/layout/HorizontalMultiLevelHierarchy"/>
    <dgm:cxn modelId="{3B09F015-41F7-3E41-AB6C-1ABCF6C4CE36}" type="presOf" srcId="{6B89F213-5CEE-7049-8A21-DAECD4769F72}" destId="{D4BA68E7-2558-4244-9C10-25FFD10FF245}" srcOrd="0" destOrd="0" presId="urn:microsoft.com/office/officeart/2008/layout/HorizontalMultiLevelHierarchy"/>
    <dgm:cxn modelId="{C0AFE434-22CB-2B42-B8CA-A5B3C823DFB1}" type="presOf" srcId="{D3392189-DA62-4543-820F-EF63D6C0231D}" destId="{A9EA2207-A164-7647-A0FE-B6E082DB0E33}" srcOrd="0" destOrd="0" presId="urn:microsoft.com/office/officeart/2008/layout/HorizontalMultiLevelHierarchy"/>
    <dgm:cxn modelId="{033AC737-CCF8-8448-963F-CCF9D2391CAD}" type="presOf" srcId="{9FC92224-A92E-6946-9AD3-11F681BB1A16}" destId="{4D5D94AC-E57D-AF42-A2E2-D4DCC278EEE2}" srcOrd="0" destOrd="0" presId="urn:microsoft.com/office/officeart/2008/layout/HorizontalMultiLevelHierarchy"/>
    <dgm:cxn modelId="{AE8C4F44-0D5F-9D4A-B876-EB03302576CF}" type="presOf" srcId="{6B89F213-5CEE-7049-8A21-DAECD4769F72}" destId="{0B3343F6-63E6-6B47-BA63-7C7E879EB351}" srcOrd="1" destOrd="0" presId="urn:microsoft.com/office/officeart/2008/layout/HorizontalMultiLevelHierarchy"/>
    <dgm:cxn modelId="{B771F24B-27FC-A343-A789-526DBCB9B036}" type="presOf" srcId="{1ED13E0C-62D7-B94E-88FB-0F04854A88A6}" destId="{740800FD-0236-ED4C-A727-226DF33181CB}" srcOrd="0" destOrd="0" presId="urn:microsoft.com/office/officeart/2008/layout/HorizontalMultiLevelHierarchy"/>
    <dgm:cxn modelId="{17BF7259-F458-7243-9EAD-A1B4ABA23B0B}" type="presOf" srcId="{E03E6825-3BF7-6044-B177-3F671D40A1E1}" destId="{D9C23659-C3ED-9D46-955B-EF7104BD0F07}" srcOrd="0" destOrd="0" presId="urn:microsoft.com/office/officeart/2008/layout/HorizontalMultiLevelHierarchy"/>
    <dgm:cxn modelId="{B041D461-2292-924D-8337-A58F2DB99D57}" srcId="{92FE67A6-0F47-5B41-8DC9-F61EF44D0824}" destId="{799588F0-8F7B-B745-9BFC-417102B41723}" srcOrd="2" destOrd="0" parTransId="{E03E6825-3BF7-6044-B177-3F671D40A1E1}" sibTransId="{FD5DD6D6-A76B-F34F-BE59-965C615DEFE3}"/>
    <dgm:cxn modelId="{B961F467-B266-4E4E-A0DB-8B9C014EBDEC}" srcId="{92FE67A6-0F47-5B41-8DC9-F61EF44D0824}" destId="{D3392189-DA62-4543-820F-EF63D6C0231D}" srcOrd="1" destOrd="0" parTransId="{6B89F213-5CEE-7049-8A21-DAECD4769F72}" sibTransId="{3AA84C98-3E94-C844-92A5-EBF3BB573CE5}"/>
    <dgm:cxn modelId="{E05DD988-FD3A-0748-AFFF-63F9EB1CC4C4}" type="presOf" srcId="{1ED13E0C-62D7-B94E-88FB-0F04854A88A6}" destId="{114BE790-B16D-D845-A0EA-E7F8F9D11FDA}" srcOrd="1" destOrd="0" presId="urn:microsoft.com/office/officeart/2008/layout/HorizontalMultiLevelHierarchy"/>
    <dgm:cxn modelId="{1BE64A9A-7C93-B542-837A-B053E978E143}" type="presOf" srcId="{92FE67A6-0F47-5B41-8DC9-F61EF44D0824}" destId="{161081C6-4407-344E-8EE0-E5841B72D0E4}" srcOrd="0" destOrd="0" presId="urn:microsoft.com/office/officeart/2008/layout/HorizontalMultiLevelHierarchy"/>
    <dgm:cxn modelId="{58942FAE-FD47-4743-B963-4D46998A6073}" srcId="{5964441B-FFDB-4B45-9592-E69B097DB13D}" destId="{92FE67A6-0F47-5B41-8DC9-F61EF44D0824}" srcOrd="0" destOrd="0" parTransId="{3BF827BB-79E3-0A42-8794-154BD35C7111}" sibTransId="{E33B7795-165A-2E46-BD05-5EFE03405B02}"/>
    <dgm:cxn modelId="{3CB33CDC-46E7-7140-870D-06BD2A1968CB}" type="presOf" srcId="{E03E6825-3BF7-6044-B177-3F671D40A1E1}" destId="{37B6C445-39DF-574C-8EA3-83908963988C}" srcOrd="1" destOrd="0" presId="urn:microsoft.com/office/officeart/2008/layout/HorizontalMultiLevelHierarchy"/>
    <dgm:cxn modelId="{C88738ED-D18A-3440-93BA-E2C4CD29D418}" type="presOf" srcId="{799588F0-8F7B-B745-9BFC-417102B41723}" destId="{FBEC5B29-C7EF-9744-8298-7B274118E6D6}" srcOrd="0" destOrd="0" presId="urn:microsoft.com/office/officeart/2008/layout/HorizontalMultiLevelHierarchy"/>
    <dgm:cxn modelId="{87F4F8F5-C4A8-8740-94B2-710690220FAC}" srcId="{92FE67A6-0F47-5B41-8DC9-F61EF44D0824}" destId="{9FC92224-A92E-6946-9AD3-11F681BB1A16}" srcOrd="0" destOrd="0" parTransId="{1ED13E0C-62D7-B94E-88FB-0F04854A88A6}" sibTransId="{63A8351A-00E0-DB41-9D24-AC5C8F37D557}"/>
    <dgm:cxn modelId="{ED84947E-391C-1D42-B14B-2353F16EA75D}" type="presParOf" srcId="{4527140B-537D-D641-BEE3-A59A9645AC86}" destId="{86E16957-6698-9141-9E5F-DBE0E5DC0912}" srcOrd="0" destOrd="0" presId="urn:microsoft.com/office/officeart/2008/layout/HorizontalMultiLevelHierarchy"/>
    <dgm:cxn modelId="{296612D8-C333-9A40-AD6D-59ADFF405D8E}" type="presParOf" srcId="{86E16957-6698-9141-9E5F-DBE0E5DC0912}" destId="{161081C6-4407-344E-8EE0-E5841B72D0E4}" srcOrd="0" destOrd="0" presId="urn:microsoft.com/office/officeart/2008/layout/HorizontalMultiLevelHierarchy"/>
    <dgm:cxn modelId="{E56294B8-47C9-4C43-B461-9082F819C121}" type="presParOf" srcId="{86E16957-6698-9141-9E5F-DBE0E5DC0912}" destId="{149C56A1-7EA6-E344-9AA4-21CF3A8AF907}" srcOrd="1" destOrd="0" presId="urn:microsoft.com/office/officeart/2008/layout/HorizontalMultiLevelHierarchy"/>
    <dgm:cxn modelId="{3C5093A8-28ED-734C-8E10-F5F03AC8BD9E}" type="presParOf" srcId="{149C56A1-7EA6-E344-9AA4-21CF3A8AF907}" destId="{740800FD-0236-ED4C-A727-226DF33181CB}" srcOrd="0" destOrd="0" presId="urn:microsoft.com/office/officeart/2008/layout/HorizontalMultiLevelHierarchy"/>
    <dgm:cxn modelId="{EAEC2ACE-3442-4E41-BBFA-8DA5A5AF06D4}" type="presParOf" srcId="{740800FD-0236-ED4C-A727-226DF33181CB}" destId="{114BE790-B16D-D845-A0EA-E7F8F9D11FDA}" srcOrd="0" destOrd="0" presId="urn:microsoft.com/office/officeart/2008/layout/HorizontalMultiLevelHierarchy"/>
    <dgm:cxn modelId="{18A0D1AF-4515-B244-A151-07650A940AEE}" type="presParOf" srcId="{149C56A1-7EA6-E344-9AA4-21CF3A8AF907}" destId="{C64A5D3F-BE2D-BE40-B4F0-6D2CF6E6E3DE}" srcOrd="1" destOrd="0" presId="urn:microsoft.com/office/officeart/2008/layout/HorizontalMultiLevelHierarchy"/>
    <dgm:cxn modelId="{8D5F5189-5DEF-A94B-B440-8F313CB222B2}" type="presParOf" srcId="{C64A5D3F-BE2D-BE40-B4F0-6D2CF6E6E3DE}" destId="{4D5D94AC-E57D-AF42-A2E2-D4DCC278EEE2}" srcOrd="0" destOrd="0" presId="urn:microsoft.com/office/officeart/2008/layout/HorizontalMultiLevelHierarchy"/>
    <dgm:cxn modelId="{E65EDDAE-1A80-7C4D-B397-8BAED5D5A14D}" type="presParOf" srcId="{C64A5D3F-BE2D-BE40-B4F0-6D2CF6E6E3DE}" destId="{E15C6E55-19E9-9E40-A2FB-E107F999DF82}" srcOrd="1" destOrd="0" presId="urn:microsoft.com/office/officeart/2008/layout/HorizontalMultiLevelHierarchy"/>
    <dgm:cxn modelId="{EF189C89-B3A0-1D42-A9DF-7B09998A8C21}" type="presParOf" srcId="{149C56A1-7EA6-E344-9AA4-21CF3A8AF907}" destId="{D4BA68E7-2558-4244-9C10-25FFD10FF245}" srcOrd="2" destOrd="0" presId="urn:microsoft.com/office/officeart/2008/layout/HorizontalMultiLevelHierarchy"/>
    <dgm:cxn modelId="{BF58B72C-EE83-5940-AE31-81B75BFEC899}" type="presParOf" srcId="{D4BA68E7-2558-4244-9C10-25FFD10FF245}" destId="{0B3343F6-63E6-6B47-BA63-7C7E879EB351}" srcOrd="0" destOrd="0" presId="urn:microsoft.com/office/officeart/2008/layout/HorizontalMultiLevelHierarchy"/>
    <dgm:cxn modelId="{DCA9333C-7591-D34F-AC67-07F86FF6F76B}" type="presParOf" srcId="{149C56A1-7EA6-E344-9AA4-21CF3A8AF907}" destId="{F40F3E83-B3F5-1B44-B427-E2B2820C9F24}" srcOrd="3" destOrd="0" presId="urn:microsoft.com/office/officeart/2008/layout/HorizontalMultiLevelHierarchy"/>
    <dgm:cxn modelId="{543A139B-54DF-DB4B-9B04-CA1D768ECADC}" type="presParOf" srcId="{F40F3E83-B3F5-1B44-B427-E2B2820C9F24}" destId="{A9EA2207-A164-7647-A0FE-B6E082DB0E33}" srcOrd="0" destOrd="0" presId="urn:microsoft.com/office/officeart/2008/layout/HorizontalMultiLevelHierarchy"/>
    <dgm:cxn modelId="{812E5749-5519-B543-8DA9-189244AD31BD}" type="presParOf" srcId="{F40F3E83-B3F5-1B44-B427-E2B2820C9F24}" destId="{2CF65027-0AA4-A94B-8649-985BCC497124}" srcOrd="1" destOrd="0" presId="urn:microsoft.com/office/officeart/2008/layout/HorizontalMultiLevelHierarchy"/>
    <dgm:cxn modelId="{1751DDC0-52B6-214B-8EDA-599826F4B36B}" type="presParOf" srcId="{149C56A1-7EA6-E344-9AA4-21CF3A8AF907}" destId="{D9C23659-C3ED-9D46-955B-EF7104BD0F07}" srcOrd="4" destOrd="0" presId="urn:microsoft.com/office/officeart/2008/layout/HorizontalMultiLevelHierarchy"/>
    <dgm:cxn modelId="{00662808-94D5-0642-A13C-C09321265D63}" type="presParOf" srcId="{D9C23659-C3ED-9D46-955B-EF7104BD0F07}" destId="{37B6C445-39DF-574C-8EA3-83908963988C}" srcOrd="0" destOrd="0" presId="urn:microsoft.com/office/officeart/2008/layout/HorizontalMultiLevelHierarchy"/>
    <dgm:cxn modelId="{9DC62203-C369-3D49-AC0B-8C05E1EC61BF}" type="presParOf" srcId="{149C56A1-7EA6-E344-9AA4-21CF3A8AF907}" destId="{02D14FB3-AD70-9C49-AB15-45276CF948CA}" srcOrd="5" destOrd="0" presId="urn:microsoft.com/office/officeart/2008/layout/HorizontalMultiLevelHierarchy"/>
    <dgm:cxn modelId="{626CBBE9-AC26-4943-B0F4-30BEFE34C13E}" type="presParOf" srcId="{02D14FB3-AD70-9C49-AB15-45276CF948CA}" destId="{FBEC5B29-C7EF-9744-8298-7B274118E6D6}" srcOrd="0" destOrd="0" presId="urn:microsoft.com/office/officeart/2008/layout/HorizontalMultiLevelHierarchy"/>
    <dgm:cxn modelId="{E1304738-293D-F447-B549-5DE6DD1B7678}" type="presParOf" srcId="{02D14FB3-AD70-9C49-AB15-45276CF948CA}" destId="{A7C71A92-8BD3-704C-8D07-AF8A7A0739B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C55C55D-C0DA-FE49-ABA5-534C7A5DD4A1}" type="doc">
      <dgm:prSet loTypeId="urn:microsoft.com/office/officeart/2009/3/layout/RandomtoResultProcess" loCatId="hierarchy" qsTypeId="urn:microsoft.com/office/officeart/2005/8/quickstyle/simple1" qsCatId="simple" csTypeId="urn:microsoft.com/office/officeart/2005/8/colors/colorful1" csCatId="colorful" phldr="1"/>
      <dgm:spPr/>
      <dgm:t>
        <a:bodyPr/>
        <a:lstStyle/>
        <a:p>
          <a:endParaRPr lang="fr-FR"/>
        </a:p>
      </dgm:t>
    </dgm:pt>
    <dgm:pt modelId="{51467B94-EB23-7E4C-AB5F-9402332A47F1}">
      <dgm:prSet custT="1"/>
      <dgm:spPr/>
      <dgm:t>
        <a:bodyPr/>
        <a:lstStyle/>
        <a:p>
          <a:r>
            <a:rPr lang="fr-FR" sz="1800" b="1" dirty="0">
              <a:latin typeface="Marianne" panose="02000000000000000000" pitchFamily="2" charset="0"/>
            </a:rPr>
            <a:t>Conduire ensemble l’élève vers la réussite</a:t>
          </a:r>
          <a:endParaRPr lang="fr-FR" sz="1800" dirty="0">
            <a:latin typeface="Marianne" panose="02000000000000000000" pitchFamily="2" charset="0"/>
          </a:endParaRPr>
        </a:p>
      </dgm:t>
    </dgm:pt>
    <dgm:pt modelId="{4AE281C4-B5BB-924B-8F95-D61501D6E6D5}" type="parTrans" cxnId="{2C18281D-5737-3D40-B408-483055D9FB4B}">
      <dgm:prSet/>
      <dgm:spPr/>
      <dgm:t>
        <a:bodyPr/>
        <a:lstStyle/>
        <a:p>
          <a:endParaRPr lang="fr-FR"/>
        </a:p>
      </dgm:t>
    </dgm:pt>
    <dgm:pt modelId="{BE17E907-F849-DD47-9792-0C687866F812}" type="sibTrans" cxnId="{2C18281D-5737-3D40-B408-483055D9FB4B}">
      <dgm:prSet/>
      <dgm:spPr/>
      <dgm:t>
        <a:bodyPr/>
        <a:lstStyle/>
        <a:p>
          <a:endParaRPr lang="fr-FR"/>
        </a:p>
      </dgm:t>
    </dgm:pt>
    <dgm:pt modelId="{13A0370E-678F-3B42-8569-C58A57B03721}">
      <dgm:prSet custT="1"/>
      <dgm:spPr/>
      <dgm:t>
        <a:bodyPr anchor="t"/>
        <a:lstStyle/>
        <a:p>
          <a:pPr algn="l">
            <a:lnSpc>
              <a:spcPct val="100000"/>
            </a:lnSpc>
            <a:spcAft>
              <a:spcPts val="1188"/>
            </a:spcAft>
          </a:pPr>
          <a:r>
            <a:rPr lang="fr-FR" sz="1400" dirty="0">
              <a:latin typeface="Marianne" panose="02000000000000000000" pitchFamily="2" charset="0"/>
            </a:rPr>
            <a:t>- Se répartir les enseignements selon les spécialités et compétences de chacun (3 PLP par niveau de classe)</a:t>
          </a:r>
          <a:br>
            <a:rPr lang="fr-FR" sz="1400" dirty="0">
              <a:latin typeface="Marianne" panose="02000000000000000000" pitchFamily="2" charset="0"/>
            </a:rPr>
          </a:br>
          <a:r>
            <a:rPr lang="fr-FR" sz="1400" dirty="0">
              <a:latin typeface="Marianne" panose="02000000000000000000" pitchFamily="2" charset="0"/>
            </a:rPr>
            <a:t>- Inscrire dans les emplois du temps : « Enseignement professionnel »</a:t>
          </a:r>
          <a:br>
            <a:rPr lang="fr-FR" sz="1400" dirty="0">
              <a:latin typeface="Marianne" panose="02000000000000000000" pitchFamily="2" charset="0"/>
            </a:rPr>
          </a:br>
          <a:r>
            <a:rPr lang="fr-FR" sz="1400" dirty="0">
              <a:latin typeface="Marianne" panose="02000000000000000000" pitchFamily="2" charset="0"/>
            </a:rPr>
            <a:t>- Rédiger les contextes et situations professionnelles en équipe</a:t>
          </a:r>
          <a:br>
            <a:rPr lang="fr-FR" sz="1400" dirty="0">
              <a:latin typeface="Marianne" panose="02000000000000000000" pitchFamily="2" charset="0"/>
            </a:rPr>
          </a:br>
          <a:r>
            <a:rPr lang="fr-FR" sz="1400" dirty="0">
              <a:latin typeface="Marianne" panose="02000000000000000000" pitchFamily="2" charset="0"/>
            </a:rPr>
            <a:t>- Enseigner et évaluer par compétences</a:t>
          </a:r>
          <a:br>
            <a:rPr lang="fr-FR" sz="1400" dirty="0">
              <a:latin typeface="Marianne" panose="02000000000000000000" pitchFamily="2" charset="0"/>
            </a:rPr>
          </a:br>
          <a:r>
            <a:rPr lang="fr-FR" sz="1400" dirty="0">
              <a:latin typeface="Marianne" panose="02000000000000000000" pitchFamily="2" charset="0"/>
            </a:rPr>
            <a:t>- Différencier sa pratique</a:t>
          </a:r>
          <a:br>
            <a:rPr lang="fr-FR" sz="1400" dirty="0">
              <a:latin typeface="Marianne" panose="02000000000000000000" pitchFamily="2" charset="0"/>
            </a:rPr>
          </a:br>
          <a:r>
            <a:rPr lang="fr-FR" sz="1400" dirty="0">
              <a:latin typeface="Marianne" panose="02000000000000000000" pitchFamily="2" charset="0"/>
            </a:rPr>
            <a:t>- Continuer à se former</a:t>
          </a:r>
        </a:p>
      </dgm:t>
    </dgm:pt>
    <dgm:pt modelId="{064597C7-0B81-A844-97E1-A02F10F77FC7}" type="parTrans" cxnId="{0926405F-C60F-B649-A0CB-36468B2378D7}">
      <dgm:prSet/>
      <dgm:spPr/>
      <dgm:t>
        <a:bodyPr/>
        <a:lstStyle/>
        <a:p>
          <a:endParaRPr lang="fr-FR"/>
        </a:p>
      </dgm:t>
    </dgm:pt>
    <dgm:pt modelId="{2087C038-5835-4141-9A2B-30B0E1B163E7}" type="sibTrans" cxnId="{0926405F-C60F-B649-A0CB-36468B2378D7}">
      <dgm:prSet/>
      <dgm:spPr/>
      <dgm:t>
        <a:bodyPr/>
        <a:lstStyle/>
        <a:p>
          <a:endParaRPr lang="fr-FR"/>
        </a:p>
      </dgm:t>
    </dgm:pt>
    <dgm:pt modelId="{AEA596B4-BFBB-AF4A-9A95-3B387632FC91}">
      <dgm:prSet custT="1"/>
      <dgm:spPr/>
      <dgm:t>
        <a:bodyPr/>
        <a:lstStyle/>
        <a:p>
          <a:r>
            <a:rPr lang="fr-FR" sz="1600" b="1" dirty="0">
              <a:latin typeface="Marianne" panose="02000000000000000000" pitchFamily="2" charset="0"/>
            </a:rPr>
            <a:t>Construire la stratégie globale de formation ou plan de formation en équipe</a:t>
          </a:r>
        </a:p>
      </dgm:t>
    </dgm:pt>
    <dgm:pt modelId="{BB30B874-7494-0E49-A0E8-7EE197854CAD}" type="parTrans" cxnId="{3D9FA038-C76E-7840-AF54-1F8179E08E3A}">
      <dgm:prSet/>
      <dgm:spPr/>
      <dgm:t>
        <a:bodyPr/>
        <a:lstStyle/>
        <a:p>
          <a:endParaRPr lang="fr-FR"/>
        </a:p>
      </dgm:t>
    </dgm:pt>
    <dgm:pt modelId="{15339E6B-462A-3344-916D-E055E92741F8}" type="sibTrans" cxnId="{3D9FA038-C76E-7840-AF54-1F8179E08E3A}">
      <dgm:prSet/>
      <dgm:spPr/>
      <dgm:t>
        <a:bodyPr/>
        <a:lstStyle/>
        <a:p>
          <a:endParaRPr lang="fr-FR"/>
        </a:p>
      </dgm:t>
    </dgm:pt>
    <dgm:pt modelId="{B8500C59-E6EC-754A-AAC5-B7D92E11B09A}" type="pres">
      <dgm:prSet presAssocID="{6C55C55D-C0DA-FE49-ABA5-534C7A5DD4A1}" presName="Name0" presStyleCnt="0">
        <dgm:presLayoutVars>
          <dgm:dir/>
          <dgm:animOne val="branch"/>
          <dgm:animLvl val="lvl"/>
        </dgm:presLayoutVars>
      </dgm:prSet>
      <dgm:spPr/>
    </dgm:pt>
    <dgm:pt modelId="{42887940-01B0-0440-AE98-03B811E84FC7}" type="pres">
      <dgm:prSet presAssocID="{AEA596B4-BFBB-AF4A-9A95-3B387632FC91}" presName="chaos" presStyleCnt="0"/>
      <dgm:spPr/>
    </dgm:pt>
    <dgm:pt modelId="{31901499-312A-1F45-876A-6FC16413FC4D}" type="pres">
      <dgm:prSet presAssocID="{AEA596B4-BFBB-AF4A-9A95-3B387632FC91}" presName="parTx1" presStyleLbl="revTx" presStyleIdx="0" presStyleCnt="2"/>
      <dgm:spPr/>
    </dgm:pt>
    <dgm:pt modelId="{46FB6A79-F2CB-5642-AEA5-6FB4B1127EFA}" type="pres">
      <dgm:prSet presAssocID="{AEA596B4-BFBB-AF4A-9A95-3B387632FC91}" presName="c1" presStyleLbl="node1" presStyleIdx="0" presStyleCnt="19"/>
      <dgm:spPr/>
    </dgm:pt>
    <dgm:pt modelId="{4015C410-E987-594E-8C74-C09F7265EB57}" type="pres">
      <dgm:prSet presAssocID="{AEA596B4-BFBB-AF4A-9A95-3B387632FC91}" presName="c2" presStyleLbl="node1" presStyleIdx="1" presStyleCnt="19"/>
      <dgm:spPr/>
    </dgm:pt>
    <dgm:pt modelId="{9CF8C1D5-DD43-3147-A903-56E83F8500F1}" type="pres">
      <dgm:prSet presAssocID="{AEA596B4-BFBB-AF4A-9A95-3B387632FC91}" presName="c3" presStyleLbl="node1" presStyleIdx="2" presStyleCnt="19"/>
      <dgm:spPr/>
    </dgm:pt>
    <dgm:pt modelId="{3DB29B2B-A4EA-284B-8EC0-F5AD75437067}" type="pres">
      <dgm:prSet presAssocID="{AEA596B4-BFBB-AF4A-9A95-3B387632FC91}" presName="c4" presStyleLbl="node1" presStyleIdx="3" presStyleCnt="19"/>
      <dgm:spPr/>
    </dgm:pt>
    <dgm:pt modelId="{33BF9868-0DD8-4F43-A276-4D157853E88E}" type="pres">
      <dgm:prSet presAssocID="{AEA596B4-BFBB-AF4A-9A95-3B387632FC91}" presName="c5" presStyleLbl="node1" presStyleIdx="4" presStyleCnt="19"/>
      <dgm:spPr/>
    </dgm:pt>
    <dgm:pt modelId="{110ED9C9-5FE8-BE4A-BA89-B17906820300}" type="pres">
      <dgm:prSet presAssocID="{AEA596B4-BFBB-AF4A-9A95-3B387632FC91}" presName="c6" presStyleLbl="node1" presStyleIdx="5" presStyleCnt="19"/>
      <dgm:spPr/>
    </dgm:pt>
    <dgm:pt modelId="{529A7DFF-DF38-E04A-A3EA-063BB2D14993}" type="pres">
      <dgm:prSet presAssocID="{AEA596B4-BFBB-AF4A-9A95-3B387632FC91}" presName="c7" presStyleLbl="node1" presStyleIdx="6" presStyleCnt="19"/>
      <dgm:spPr/>
    </dgm:pt>
    <dgm:pt modelId="{B7FE806D-A080-A34B-B681-9B742F142BBC}" type="pres">
      <dgm:prSet presAssocID="{AEA596B4-BFBB-AF4A-9A95-3B387632FC91}" presName="c8" presStyleLbl="node1" presStyleIdx="7" presStyleCnt="19"/>
      <dgm:spPr/>
    </dgm:pt>
    <dgm:pt modelId="{D82731F1-16F6-C14F-BF60-2A1D55E2FEE9}" type="pres">
      <dgm:prSet presAssocID="{AEA596B4-BFBB-AF4A-9A95-3B387632FC91}" presName="c9" presStyleLbl="node1" presStyleIdx="8" presStyleCnt="19"/>
      <dgm:spPr/>
    </dgm:pt>
    <dgm:pt modelId="{B8CF6051-65BB-9C4B-B0F4-9D199E3F89DB}" type="pres">
      <dgm:prSet presAssocID="{AEA596B4-BFBB-AF4A-9A95-3B387632FC91}" presName="c10" presStyleLbl="node1" presStyleIdx="9" presStyleCnt="19"/>
      <dgm:spPr/>
    </dgm:pt>
    <dgm:pt modelId="{C160CFC9-6D01-F142-A199-35C4B8EE2482}" type="pres">
      <dgm:prSet presAssocID="{AEA596B4-BFBB-AF4A-9A95-3B387632FC91}" presName="c11" presStyleLbl="node1" presStyleIdx="10" presStyleCnt="19"/>
      <dgm:spPr/>
    </dgm:pt>
    <dgm:pt modelId="{14323F92-665B-3F4E-A2D7-8DFDD2DD9153}" type="pres">
      <dgm:prSet presAssocID="{AEA596B4-BFBB-AF4A-9A95-3B387632FC91}" presName="c12" presStyleLbl="node1" presStyleIdx="11" presStyleCnt="19"/>
      <dgm:spPr/>
    </dgm:pt>
    <dgm:pt modelId="{969DD960-2764-054B-823D-FCD6DD1C7415}" type="pres">
      <dgm:prSet presAssocID="{AEA596B4-BFBB-AF4A-9A95-3B387632FC91}" presName="c13" presStyleLbl="node1" presStyleIdx="12" presStyleCnt="19"/>
      <dgm:spPr/>
    </dgm:pt>
    <dgm:pt modelId="{F8DB5D07-A014-F74F-BF1E-D07675496986}" type="pres">
      <dgm:prSet presAssocID="{AEA596B4-BFBB-AF4A-9A95-3B387632FC91}" presName="c14" presStyleLbl="node1" presStyleIdx="13" presStyleCnt="19"/>
      <dgm:spPr/>
    </dgm:pt>
    <dgm:pt modelId="{CB892335-71C2-8A42-A272-9E1AF3AAE41D}" type="pres">
      <dgm:prSet presAssocID="{AEA596B4-BFBB-AF4A-9A95-3B387632FC91}" presName="c15" presStyleLbl="node1" presStyleIdx="14" presStyleCnt="19"/>
      <dgm:spPr/>
    </dgm:pt>
    <dgm:pt modelId="{07C68080-E73C-6945-B7D0-98966C44711F}" type="pres">
      <dgm:prSet presAssocID="{AEA596B4-BFBB-AF4A-9A95-3B387632FC91}" presName="c16" presStyleLbl="node1" presStyleIdx="15" presStyleCnt="19"/>
      <dgm:spPr/>
    </dgm:pt>
    <dgm:pt modelId="{E91021A1-9668-194F-9E2A-73D7C27D7B17}" type="pres">
      <dgm:prSet presAssocID="{AEA596B4-BFBB-AF4A-9A95-3B387632FC91}" presName="c17" presStyleLbl="node1" presStyleIdx="16" presStyleCnt="19"/>
      <dgm:spPr/>
    </dgm:pt>
    <dgm:pt modelId="{7EB6BC9B-B85F-F947-85BD-2A151B000EEC}" type="pres">
      <dgm:prSet presAssocID="{AEA596B4-BFBB-AF4A-9A95-3B387632FC91}" presName="c18" presStyleLbl="node1" presStyleIdx="17" presStyleCnt="19"/>
      <dgm:spPr/>
    </dgm:pt>
    <dgm:pt modelId="{76B18C08-9B52-6F4A-80D6-BB027D3EAF88}" type="pres">
      <dgm:prSet presAssocID="{15339E6B-462A-3344-916D-E055E92741F8}" presName="chevronComposite1" presStyleCnt="0"/>
      <dgm:spPr/>
    </dgm:pt>
    <dgm:pt modelId="{7C73DD63-F5DE-2B49-8DD2-F2BA2A3B05E0}" type="pres">
      <dgm:prSet presAssocID="{15339E6B-462A-3344-916D-E055E92741F8}" presName="chevron1" presStyleLbl="sibTrans2D1" presStyleIdx="0" presStyleCnt="2"/>
      <dgm:spPr/>
    </dgm:pt>
    <dgm:pt modelId="{F076FCF9-8407-1A48-AC56-0135D25F0717}" type="pres">
      <dgm:prSet presAssocID="{15339E6B-462A-3344-916D-E055E92741F8}" presName="spChevron1" presStyleCnt="0"/>
      <dgm:spPr/>
    </dgm:pt>
    <dgm:pt modelId="{0923EA30-704F-7149-8A3F-327C3DE1F82A}" type="pres">
      <dgm:prSet presAssocID="{13A0370E-678F-3B42-8569-C58A57B03721}" presName="middle" presStyleCnt="0"/>
      <dgm:spPr/>
    </dgm:pt>
    <dgm:pt modelId="{214D8AB8-06A1-344B-8495-A1B9D88B6B3F}" type="pres">
      <dgm:prSet presAssocID="{13A0370E-678F-3B42-8569-C58A57B03721}" presName="parTxMid" presStyleLbl="revTx" presStyleIdx="1" presStyleCnt="2" custScaleY="211698"/>
      <dgm:spPr/>
    </dgm:pt>
    <dgm:pt modelId="{F3DA3895-AE9C-CD4B-85CF-200FB667F203}" type="pres">
      <dgm:prSet presAssocID="{13A0370E-678F-3B42-8569-C58A57B03721}" presName="spMid" presStyleCnt="0"/>
      <dgm:spPr/>
    </dgm:pt>
    <dgm:pt modelId="{5D9F2033-D925-1A46-A39F-410AEE792998}" type="pres">
      <dgm:prSet presAssocID="{2087C038-5835-4141-9A2B-30B0E1B163E7}" presName="chevronComposite1" presStyleCnt="0"/>
      <dgm:spPr/>
    </dgm:pt>
    <dgm:pt modelId="{F4D1C13C-4B6C-8947-A665-00955580F2DD}" type="pres">
      <dgm:prSet presAssocID="{2087C038-5835-4141-9A2B-30B0E1B163E7}" presName="chevron1" presStyleLbl="sibTrans2D1" presStyleIdx="1" presStyleCnt="2"/>
      <dgm:spPr/>
    </dgm:pt>
    <dgm:pt modelId="{30772532-CDCC-E64C-8CB8-09F85079EFE2}" type="pres">
      <dgm:prSet presAssocID="{2087C038-5835-4141-9A2B-30B0E1B163E7}" presName="spChevron1" presStyleCnt="0"/>
      <dgm:spPr/>
    </dgm:pt>
    <dgm:pt modelId="{2F9AA695-BA2F-444A-8682-B145EDF57C6F}" type="pres">
      <dgm:prSet presAssocID="{51467B94-EB23-7E4C-AB5F-9402332A47F1}" presName="last" presStyleCnt="0"/>
      <dgm:spPr/>
    </dgm:pt>
    <dgm:pt modelId="{42473B69-BB3E-664F-A1E1-678374F53E1B}" type="pres">
      <dgm:prSet presAssocID="{51467B94-EB23-7E4C-AB5F-9402332A47F1}" presName="circleTx" presStyleLbl="node1" presStyleIdx="18" presStyleCnt="19"/>
      <dgm:spPr/>
    </dgm:pt>
    <dgm:pt modelId="{28061AD7-5B7F-1A43-86D7-A5928E75E174}" type="pres">
      <dgm:prSet presAssocID="{51467B94-EB23-7E4C-AB5F-9402332A47F1}" presName="spN" presStyleCnt="0"/>
      <dgm:spPr/>
    </dgm:pt>
  </dgm:ptLst>
  <dgm:cxnLst>
    <dgm:cxn modelId="{F273CE19-8EE2-B643-9C24-28A2FEA6A792}" type="presOf" srcId="{6C55C55D-C0DA-FE49-ABA5-534C7A5DD4A1}" destId="{B8500C59-E6EC-754A-AAC5-B7D92E11B09A}" srcOrd="0" destOrd="0" presId="urn:microsoft.com/office/officeart/2009/3/layout/RandomtoResultProcess"/>
    <dgm:cxn modelId="{2C18281D-5737-3D40-B408-483055D9FB4B}" srcId="{6C55C55D-C0DA-FE49-ABA5-534C7A5DD4A1}" destId="{51467B94-EB23-7E4C-AB5F-9402332A47F1}" srcOrd="2" destOrd="0" parTransId="{4AE281C4-B5BB-924B-8F95-D61501D6E6D5}" sibTransId="{BE17E907-F849-DD47-9792-0C687866F812}"/>
    <dgm:cxn modelId="{3D9FA038-C76E-7840-AF54-1F8179E08E3A}" srcId="{6C55C55D-C0DA-FE49-ABA5-534C7A5DD4A1}" destId="{AEA596B4-BFBB-AF4A-9A95-3B387632FC91}" srcOrd="0" destOrd="0" parTransId="{BB30B874-7494-0E49-A0E8-7EE197854CAD}" sibTransId="{15339E6B-462A-3344-916D-E055E92741F8}"/>
    <dgm:cxn modelId="{0926405F-C60F-B649-A0CB-36468B2378D7}" srcId="{6C55C55D-C0DA-FE49-ABA5-534C7A5DD4A1}" destId="{13A0370E-678F-3B42-8569-C58A57B03721}" srcOrd="1" destOrd="0" parTransId="{064597C7-0B81-A844-97E1-A02F10F77FC7}" sibTransId="{2087C038-5835-4141-9A2B-30B0E1B163E7}"/>
    <dgm:cxn modelId="{2F074463-E2A3-8C41-B916-177CDC116658}" type="presOf" srcId="{13A0370E-678F-3B42-8569-C58A57B03721}" destId="{214D8AB8-06A1-344B-8495-A1B9D88B6B3F}" srcOrd="0" destOrd="0" presId="urn:microsoft.com/office/officeart/2009/3/layout/RandomtoResultProcess"/>
    <dgm:cxn modelId="{7D4C3869-F99B-2D41-94F6-694C02EA8534}" type="presOf" srcId="{51467B94-EB23-7E4C-AB5F-9402332A47F1}" destId="{42473B69-BB3E-664F-A1E1-678374F53E1B}" srcOrd="0" destOrd="0" presId="urn:microsoft.com/office/officeart/2009/3/layout/RandomtoResultProcess"/>
    <dgm:cxn modelId="{E09B4FEF-1105-E14A-B31C-D47F83BB9B10}" type="presOf" srcId="{AEA596B4-BFBB-AF4A-9A95-3B387632FC91}" destId="{31901499-312A-1F45-876A-6FC16413FC4D}" srcOrd="0" destOrd="0" presId="urn:microsoft.com/office/officeart/2009/3/layout/RandomtoResultProcess"/>
    <dgm:cxn modelId="{B067F0FE-A5C9-5E4E-A2A7-05151F842879}" type="presParOf" srcId="{B8500C59-E6EC-754A-AAC5-B7D92E11B09A}" destId="{42887940-01B0-0440-AE98-03B811E84FC7}" srcOrd="0" destOrd="0" presId="urn:microsoft.com/office/officeart/2009/3/layout/RandomtoResultProcess"/>
    <dgm:cxn modelId="{1D38D8BC-B67B-1F4D-AE27-2092AE0ADE7E}" type="presParOf" srcId="{42887940-01B0-0440-AE98-03B811E84FC7}" destId="{31901499-312A-1F45-876A-6FC16413FC4D}" srcOrd="0" destOrd="0" presId="urn:microsoft.com/office/officeart/2009/3/layout/RandomtoResultProcess"/>
    <dgm:cxn modelId="{CF0F6801-83D0-6047-BE7D-3CD3F3EA55D7}" type="presParOf" srcId="{42887940-01B0-0440-AE98-03B811E84FC7}" destId="{46FB6A79-F2CB-5642-AEA5-6FB4B1127EFA}" srcOrd="1" destOrd="0" presId="urn:microsoft.com/office/officeart/2009/3/layout/RandomtoResultProcess"/>
    <dgm:cxn modelId="{8E509600-D567-7144-B9DD-028C08A8907C}" type="presParOf" srcId="{42887940-01B0-0440-AE98-03B811E84FC7}" destId="{4015C410-E987-594E-8C74-C09F7265EB57}" srcOrd="2" destOrd="0" presId="urn:microsoft.com/office/officeart/2009/3/layout/RandomtoResultProcess"/>
    <dgm:cxn modelId="{F707D480-934F-6647-A9BF-EDEA5B5ACE1F}" type="presParOf" srcId="{42887940-01B0-0440-AE98-03B811E84FC7}" destId="{9CF8C1D5-DD43-3147-A903-56E83F8500F1}" srcOrd="3" destOrd="0" presId="urn:microsoft.com/office/officeart/2009/3/layout/RandomtoResultProcess"/>
    <dgm:cxn modelId="{E3C421D8-E129-BC4B-B5B8-C2DDE8AEC068}" type="presParOf" srcId="{42887940-01B0-0440-AE98-03B811E84FC7}" destId="{3DB29B2B-A4EA-284B-8EC0-F5AD75437067}" srcOrd="4" destOrd="0" presId="urn:microsoft.com/office/officeart/2009/3/layout/RandomtoResultProcess"/>
    <dgm:cxn modelId="{34D93F37-6895-894D-B0D1-418713B24AA8}" type="presParOf" srcId="{42887940-01B0-0440-AE98-03B811E84FC7}" destId="{33BF9868-0DD8-4F43-A276-4D157853E88E}" srcOrd="5" destOrd="0" presId="urn:microsoft.com/office/officeart/2009/3/layout/RandomtoResultProcess"/>
    <dgm:cxn modelId="{53B6CAB2-D9CC-2049-8DBC-D643899E6157}" type="presParOf" srcId="{42887940-01B0-0440-AE98-03B811E84FC7}" destId="{110ED9C9-5FE8-BE4A-BA89-B17906820300}" srcOrd="6" destOrd="0" presId="urn:microsoft.com/office/officeart/2009/3/layout/RandomtoResultProcess"/>
    <dgm:cxn modelId="{9374C367-046A-A248-ADFB-0677097280DA}" type="presParOf" srcId="{42887940-01B0-0440-AE98-03B811E84FC7}" destId="{529A7DFF-DF38-E04A-A3EA-063BB2D14993}" srcOrd="7" destOrd="0" presId="urn:microsoft.com/office/officeart/2009/3/layout/RandomtoResultProcess"/>
    <dgm:cxn modelId="{DEB884CC-A044-164E-B89A-3F92418CE316}" type="presParOf" srcId="{42887940-01B0-0440-AE98-03B811E84FC7}" destId="{B7FE806D-A080-A34B-B681-9B742F142BBC}" srcOrd="8" destOrd="0" presId="urn:microsoft.com/office/officeart/2009/3/layout/RandomtoResultProcess"/>
    <dgm:cxn modelId="{CEDA39E0-BFC2-E04B-AB6A-0AF9FFF07A18}" type="presParOf" srcId="{42887940-01B0-0440-AE98-03B811E84FC7}" destId="{D82731F1-16F6-C14F-BF60-2A1D55E2FEE9}" srcOrd="9" destOrd="0" presId="urn:microsoft.com/office/officeart/2009/3/layout/RandomtoResultProcess"/>
    <dgm:cxn modelId="{EDCC56EF-7551-2249-913F-54D737DC4038}" type="presParOf" srcId="{42887940-01B0-0440-AE98-03B811E84FC7}" destId="{B8CF6051-65BB-9C4B-B0F4-9D199E3F89DB}" srcOrd="10" destOrd="0" presId="urn:microsoft.com/office/officeart/2009/3/layout/RandomtoResultProcess"/>
    <dgm:cxn modelId="{197A5DA0-0386-B442-9C10-49CC9B2E9BFA}" type="presParOf" srcId="{42887940-01B0-0440-AE98-03B811E84FC7}" destId="{C160CFC9-6D01-F142-A199-35C4B8EE2482}" srcOrd="11" destOrd="0" presId="urn:microsoft.com/office/officeart/2009/3/layout/RandomtoResultProcess"/>
    <dgm:cxn modelId="{8D14AB82-C6DA-9249-9E64-C2A56BF11B76}" type="presParOf" srcId="{42887940-01B0-0440-AE98-03B811E84FC7}" destId="{14323F92-665B-3F4E-A2D7-8DFDD2DD9153}" srcOrd="12" destOrd="0" presId="urn:microsoft.com/office/officeart/2009/3/layout/RandomtoResultProcess"/>
    <dgm:cxn modelId="{ADF67E11-C94D-9A49-B25B-17FB5AB3D835}" type="presParOf" srcId="{42887940-01B0-0440-AE98-03B811E84FC7}" destId="{969DD960-2764-054B-823D-FCD6DD1C7415}" srcOrd="13" destOrd="0" presId="urn:microsoft.com/office/officeart/2009/3/layout/RandomtoResultProcess"/>
    <dgm:cxn modelId="{FF471A8A-A342-444D-935F-B0DCBF27C861}" type="presParOf" srcId="{42887940-01B0-0440-AE98-03B811E84FC7}" destId="{F8DB5D07-A014-F74F-BF1E-D07675496986}" srcOrd="14" destOrd="0" presId="urn:microsoft.com/office/officeart/2009/3/layout/RandomtoResultProcess"/>
    <dgm:cxn modelId="{954C9C71-4979-5B47-818C-785D5FD969BB}" type="presParOf" srcId="{42887940-01B0-0440-AE98-03B811E84FC7}" destId="{CB892335-71C2-8A42-A272-9E1AF3AAE41D}" srcOrd="15" destOrd="0" presId="urn:microsoft.com/office/officeart/2009/3/layout/RandomtoResultProcess"/>
    <dgm:cxn modelId="{8BA32AF0-CF4D-F142-87FC-65DBA7A21668}" type="presParOf" srcId="{42887940-01B0-0440-AE98-03B811E84FC7}" destId="{07C68080-E73C-6945-B7D0-98966C44711F}" srcOrd="16" destOrd="0" presId="urn:microsoft.com/office/officeart/2009/3/layout/RandomtoResultProcess"/>
    <dgm:cxn modelId="{AFB3B794-545B-5444-9469-6ED0D16B41EF}" type="presParOf" srcId="{42887940-01B0-0440-AE98-03B811E84FC7}" destId="{E91021A1-9668-194F-9E2A-73D7C27D7B17}" srcOrd="17" destOrd="0" presId="urn:microsoft.com/office/officeart/2009/3/layout/RandomtoResultProcess"/>
    <dgm:cxn modelId="{8FAA44A5-7B30-6346-8462-197BE0B18489}" type="presParOf" srcId="{42887940-01B0-0440-AE98-03B811E84FC7}" destId="{7EB6BC9B-B85F-F947-85BD-2A151B000EEC}" srcOrd="18" destOrd="0" presId="urn:microsoft.com/office/officeart/2009/3/layout/RandomtoResultProcess"/>
    <dgm:cxn modelId="{8A25D13C-C29E-D14B-A9EF-AF875E37A158}" type="presParOf" srcId="{B8500C59-E6EC-754A-AAC5-B7D92E11B09A}" destId="{76B18C08-9B52-6F4A-80D6-BB027D3EAF88}" srcOrd="1" destOrd="0" presId="urn:microsoft.com/office/officeart/2009/3/layout/RandomtoResultProcess"/>
    <dgm:cxn modelId="{414F613D-EB73-264C-8236-86BEBDE5F56F}" type="presParOf" srcId="{76B18C08-9B52-6F4A-80D6-BB027D3EAF88}" destId="{7C73DD63-F5DE-2B49-8DD2-F2BA2A3B05E0}" srcOrd="0" destOrd="0" presId="urn:microsoft.com/office/officeart/2009/3/layout/RandomtoResultProcess"/>
    <dgm:cxn modelId="{D46B7ABF-C404-A24F-A111-135C98BFB9A0}" type="presParOf" srcId="{76B18C08-9B52-6F4A-80D6-BB027D3EAF88}" destId="{F076FCF9-8407-1A48-AC56-0135D25F0717}" srcOrd="1" destOrd="0" presId="urn:microsoft.com/office/officeart/2009/3/layout/RandomtoResultProcess"/>
    <dgm:cxn modelId="{1185EDCF-7E41-A543-AD61-25A44D1794CA}" type="presParOf" srcId="{B8500C59-E6EC-754A-AAC5-B7D92E11B09A}" destId="{0923EA30-704F-7149-8A3F-327C3DE1F82A}" srcOrd="2" destOrd="0" presId="urn:microsoft.com/office/officeart/2009/3/layout/RandomtoResultProcess"/>
    <dgm:cxn modelId="{B024FB2D-B13C-0842-930E-0326B652B20D}" type="presParOf" srcId="{0923EA30-704F-7149-8A3F-327C3DE1F82A}" destId="{214D8AB8-06A1-344B-8495-A1B9D88B6B3F}" srcOrd="0" destOrd="0" presId="urn:microsoft.com/office/officeart/2009/3/layout/RandomtoResultProcess"/>
    <dgm:cxn modelId="{FD1D681E-802D-024A-A9D3-5946FE7F5FD9}" type="presParOf" srcId="{0923EA30-704F-7149-8A3F-327C3DE1F82A}" destId="{F3DA3895-AE9C-CD4B-85CF-200FB667F203}" srcOrd="1" destOrd="0" presId="urn:microsoft.com/office/officeart/2009/3/layout/RandomtoResultProcess"/>
    <dgm:cxn modelId="{CA4585D8-3ECE-C249-AC9B-DE88F467F706}" type="presParOf" srcId="{B8500C59-E6EC-754A-AAC5-B7D92E11B09A}" destId="{5D9F2033-D925-1A46-A39F-410AEE792998}" srcOrd="3" destOrd="0" presId="urn:microsoft.com/office/officeart/2009/3/layout/RandomtoResultProcess"/>
    <dgm:cxn modelId="{C5F66694-C8BA-824D-B30D-EE54744F046D}" type="presParOf" srcId="{5D9F2033-D925-1A46-A39F-410AEE792998}" destId="{F4D1C13C-4B6C-8947-A665-00955580F2DD}" srcOrd="0" destOrd="0" presId="urn:microsoft.com/office/officeart/2009/3/layout/RandomtoResultProcess"/>
    <dgm:cxn modelId="{2BB25327-B125-5F4B-B0FA-1D32826B0F60}" type="presParOf" srcId="{5D9F2033-D925-1A46-A39F-410AEE792998}" destId="{30772532-CDCC-E64C-8CB8-09F85079EFE2}" srcOrd="1" destOrd="0" presId="urn:microsoft.com/office/officeart/2009/3/layout/RandomtoResultProcess"/>
    <dgm:cxn modelId="{D3DA153B-7B35-B34E-97BC-2B0BA10DE1BA}" type="presParOf" srcId="{B8500C59-E6EC-754A-AAC5-B7D92E11B09A}" destId="{2F9AA695-BA2F-444A-8682-B145EDF57C6F}" srcOrd="4" destOrd="0" presId="urn:microsoft.com/office/officeart/2009/3/layout/RandomtoResultProcess"/>
    <dgm:cxn modelId="{86A74C08-3290-0345-979D-55FECAEB5201}" type="presParOf" srcId="{2F9AA695-BA2F-444A-8682-B145EDF57C6F}" destId="{42473B69-BB3E-664F-A1E1-678374F53E1B}" srcOrd="0" destOrd="0" presId="urn:microsoft.com/office/officeart/2009/3/layout/RandomtoResultProcess"/>
    <dgm:cxn modelId="{75055A5B-BCB4-734F-82DC-A9BEAA64F07E}" type="presParOf" srcId="{2F9AA695-BA2F-444A-8682-B145EDF57C6F}" destId="{28061AD7-5B7F-1A43-86D7-A5928E75E174}"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8D1B8B3-734C-5245-89A4-68C6D9767470}" type="doc">
      <dgm:prSet loTypeId="urn:microsoft.com/office/officeart/2005/8/layout/matrix1" loCatId="hierarchy" qsTypeId="urn:microsoft.com/office/officeart/2005/8/quickstyle/simple1" qsCatId="simple" csTypeId="urn:microsoft.com/office/officeart/2005/8/colors/colorful1" csCatId="colorful" phldr="1"/>
      <dgm:spPr/>
      <dgm:t>
        <a:bodyPr/>
        <a:lstStyle/>
        <a:p>
          <a:endParaRPr lang="fr-FR"/>
        </a:p>
      </dgm:t>
    </dgm:pt>
    <dgm:pt modelId="{ED55839B-920C-5C46-B8FC-AE86B19DFFE6}">
      <dgm:prSet custT="1"/>
      <dgm:spPr/>
      <dgm:t>
        <a:bodyPr/>
        <a:lstStyle/>
        <a:p>
          <a:r>
            <a:rPr lang="fr-FR" sz="1800" b="1" dirty="0">
              <a:latin typeface="Marianne" panose="02000000000000000000" pitchFamily="2" charset="0"/>
            </a:rPr>
            <a:t>ENSEIGNER ET EVALUER PAR COMPETENCES</a:t>
          </a:r>
          <a:br>
            <a:rPr lang="fr-FR" sz="1800" b="1" dirty="0">
              <a:latin typeface="Marianne" panose="02000000000000000000" pitchFamily="2" charset="0"/>
            </a:rPr>
          </a:br>
          <a:r>
            <a:rPr lang="fr-FR" sz="1800" b="1" dirty="0">
              <a:latin typeface="Marianne" panose="02000000000000000000" pitchFamily="2" charset="0"/>
            </a:rPr>
            <a:t>15 compétences au LSL</a:t>
          </a:r>
          <a:endParaRPr lang="fr-FR" sz="1800" dirty="0">
            <a:latin typeface="Marianne" panose="02000000000000000000" pitchFamily="2" charset="0"/>
          </a:endParaRPr>
        </a:p>
      </dgm:t>
    </dgm:pt>
    <dgm:pt modelId="{7A8A01A6-4B54-0D4E-B6E5-FB4C87B87118}" type="parTrans" cxnId="{6729407F-C5A4-434D-863B-476CB9C202F3}">
      <dgm:prSet/>
      <dgm:spPr/>
      <dgm:t>
        <a:bodyPr/>
        <a:lstStyle/>
        <a:p>
          <a:endParaRPr lang="fr-FR"/>
        </a:p>
      </dgm:t>
    </dgm:pt>
    <dgm:pt modelId="{19BE0A73-E25B-D44B-B8DB-A7671E96E3E1}" type="sibTrans" cxnId="{6729407F-C5A4-434D-863B-476CB9C202F3}">
      <dgm:prSet/>
      <dgm:spPr/>
      <dgm:t>
        <a:bodyPr/>
        <a:lstStyle/>
        <a:p>
          <a:endParaRPr lang="fr-FR"/>
        </a:p>
      </dgm:t>
    </dgm:pt>
    <dgm:pt modelId="{C71DF733-4172-6748-AA9B-C2BDAFE17959}">
      <dgm:prSet custT="1"/>
      <dgm:spPr/>
      <dgm:t>
        <a:bodyPr anchor="t"/>
        <a:lstStyle/>
        <a:p>
          <a:r>
            <a:rPr lang="fr-FR" sz="1800" b="1" dirty="0">
              <a:latin typeface="Marianne" panose="02000000000000000000" pitchFamily="2" charset="0"/>
            </a:rPr>
            <a:t>BLOC 1</a:t>
          </a:r>
          <a:br>
            <a:rPr lang="fr-FR" sz="1200" b="1" dirty="0">
              <a:latin typeface="Marianne" panose="02000000000000000000" pitchFamily="2" charset="0"/>
            </a:rPr>
          </a:br>
          <a:r>
            <a:rPr lang="fr-FR" sz="1200" dirty="0">
              <a:latin typeface="Marianne" panose="02000000000000000000" pitchFamily="2" charset="0"/>
            </a:rPr>
            <a:t>C1.1 Accueillir, communiquer avec la personne, sa famille, son entourage</a:t>
          </a:r>
          <a:br>
            <a:rPr lang="fr-FR" sz="1200" dirty="0">
              <a:latin typeface="Marianne" panose="02000000000000000000" pitchFamily="2" charset="0"/>
            </a:rPr>
          </a:br>
          <a:r>
            <a:rPr lang="fr-FR" sz="1200" dirty="0">
              <a:latin typeface="Marianne" panose="02000000000000000000" pitchFamily="2" charset="0"/>
            </a:rPr>
            <a:t>C1.2 Participer à la conception, au suivi, à la mise en œuvre et à l’évaluation du projet individualisé, du projet de vie en lien avec l’équipe pluriprofessionnelle</a:t>
          </a:r>
          <a:br>
            <a:rPr lang="fr-FR" sz="1200" dirty="0">
              <a:latin typeface="Marianne" panose="02000000000000000000" pitchFamily="2" charset="0"/>
            </a:rPr>
          </a:br>
          <a:r>
            <a:rPr lang="fr-FR" sz="1200" dirty="0">
              <a:latin typeface="Marianne" panose="02000000000000000000" pitchFamily="2" charset="0"/>
            </a:rPr>
            <a:t>C1.3 Concevoir et mettre en œuvre des activités d’acquisition ou de maintien de l’autonomie et de la vie sociale pour une personne ou un groupe</a:t>
          </a:r>
        </a:p>
      </dgm:t>
    </dgm:pt>
    <dgm:pt modelId="{472B6F07-DA99-604B-9C8A-7DFA591C96BE}" type="parTrans" cxnId="{3D7FE671-F661-5548-80AB-3DE73F03266F}">
      <dgm:prSet/>
      <dgm:spPr/>
      <dgm:t>
        <a:bodyPr/>
        <a:lstStyle/>
        <a:p>
          <a:endParaRPr lang="fr-FR"/>
        </a:p>
      </dgm:t>
    </dgm:pt>
    <dgm:pt modelId="{D70B26A4-84D1-8940-8255-B91F73A293CD}" type="sibTrans" cxnId="{3D7FE671-F661-5548-80AB-3DE73F03266F}">
      <dgm:prSet/>
      <dgm:spPr/>
      <dgm:t>
        <a:bodyPr/>
        <a:lstStyle/>
        <a:p>
          <a:endParaRPr lang="fr-FR"/>
        </a:p>
      </dgm:t>
    </dgm:pt>
    <dgm:pt modelId="{F661500E-84A4-6349-807D-448A4AD63EF2}">
      <dgm:prSet custT="1"/>
      <dgm:spPr/>
      <dgm:t>
        <a:bodyPr anchor="t"/>
        <a:lstStyle/>
        <a:p>
          <a:r>
            <a:rPr lang="fr-FR" sz="1800" b="1" dirty="0">
              <a:latin typeface="Marianne" panose="02000000000000000000" pitchFamily="2" charset="0"/>
            </a:rPr>
            <a:t>BLOC 2</a:t>
          </a:r>
          <a:br>
            <a:rPr lang="fr-FR" sz="1200" b="1" dirty="0">
              <a:latin typeface="Marianne" panose="02000000000000000000" pitchFamily="2" charset="0"/>
            </a:rPr>
          </a:br>
          <a:r>
            <a:rPr lang="fr-FR" sz="1200" dirty="0">
              <a:latin typeface="Marianne" panose="02000000000000000000" pitchFamily="2" charset="0"/>
            </a:rPr>
            <a:t>C2.1 Réaliser les activités liées à l’hygiène, au confort de la personne et à la sécurisation</a:t>
          </a:r>
          <a:br>
            <a:rPr lang="fr-FR" sz="1200" dirty="0">
              <a:latin typeface="Marianne" panose="02000000000000000000" pitchFamily="2" charset="0"/>
            </a:rPr>
          </a:br>
          <a:r>
            <a:rPr lang="fr-FR" sz="1200" dirty="0">
              <a:latin typeface="Marianne" panose="02000000000000000000" pitchFamily="2" charset="0"/>
            </a:rPr>
            <a:t>C2.2 Surveiller l’état de santé de la personne et intervenir en conséquence</a:t>
          </a:r>
          <a:br>
            <a:rPr lang="fr-FR" sz="1200" dirty="0">
              <a:latin typeface="Marianne" panose="02000000000000000000" pitchFamily="2" charset="0"/>
            </a:rPr>
          </a:br>
          <a:r>
            <a:rPr lang="fr-FR" sz="1200" dirty="0">
              <a:latin typeface="Marianne" panose="02000000000000000000" pitchFamily="2" charset="0"/>
            </a:rPr>
            <a:t>C2.3 Assurer l’hygiène de l’environnement proche de la personne et veiller au bon état de fonctionnement du lit, des aides techniques, des dispositifs médicaux dans   l’environnement de la personne</a:t>
          </a:r>
          <a:br>
            <a:rPr lang="fr-FR" sz="1200" dirty="0">
              <a:latin typeface="Marianne" panose="02000000000000000000" pitchFamily="2" charset="0"/>
            </a:rPr>
          </a:br>
          <a:r>
            <a:rPr lang="fr-FR" sz="1200" dirty="0">
              <a:latin typeface="Marianne" panose="02000000000000000000" pitchFamily="2" charset="0"/>
            </a:rPr>
            <a:t>C2.4 Distribuer des repas équilibrés conformes aux besoins de la personne (régimes, allergies, texture …), installer la personne et accompagner la prise des repas</a:t>
          </a:r>
        </a:p>
      </dgm:t>
    </dgm:pt>
    <dgm:pt modelId="{D52EA3E4-525C-1240-8BDC-51ACDAD2B0AB}" type="parTrans" cxnId="{3373070D-023D-1A47-BAA8-5BE7086A78E5}">
      <dgm:prSet/>
      <dgm:spPr/>
      <dgm:t>
        <a:bodyPr/>
        <a:lstStyle/>
        <a:p>
          <a:endParaRPr lang="fr-FR"/>
        </a:p>
      </dgm:t>
    </dgm:pt>
    <dgm:pt modelId="{5A047BED-C313-1343-A3B1-A5DE92ED1302}" type="sibTrans" cxnId="{3373070D-023D-1A47-BAA8-5BE7086A78E5}">
      <dgm:prSet/>
      <dgm:spPr/>
      <dgm:t>
        <a:bodyPr/>
        <a:lstStyle/>
        <a:p>
          <a:endParaRPr lang="fr-FR"/>
        </a:p>
      </dgm:t>
    </dgm:pt>
    <dgm:pt modelId="{139745CD-E6A1-B447-9701-8B1B895717C5}">
      <dgm:prSet custT="1"/>
      <dgm:spPr/>
      <dgm:t>
        <a:bodyPr anchor="t"/>
        <a:lstStyle/>
        <a:p>
          <a:r>
            <a:rPr lang="fr-FR" sz="1800" b="1" dirty="0">
              <a:latin typeface="Marianne" panose="02000000000000000000" pitchFamily="2" charset="0"/>
            </a:rPr>
            <a:t>BLOC 3</a:t>
          </a:r>
          <a:br>
            <a:rPr lang="fr-FR" sz="1200" b="1" dirty="0">
              <a:latin typeface="Marianne" panose="02000000000000000000" pitchFamily="2" charset="0"/>
            </a:rPr>
          </a:br>
          <a:r>
            <a:rPr lang="fr-FR" sz="1200" dirty="0">
              <a:latin typeface="Marianne" panose="02000000000000000000" pitchFamily="2" charset="0"/>
            </a:rPr>
            <a:t>C3.1 Gérer ses activités en inter agissant avec l’équipe pluriprofessionnelle dans une posture professionnelle adaptée </a:t>
          </a:r>
          <a:br>
            <a:rPr lang="fr-FR" sz="1200" dirty="0">
              <a:latin typeface="Marianne" panose="02000000000000000000" pitchFamily="2" charset="0"/>
            </a:rPr>
          </a:br>
          <a:r>
            <a:rPr lang="fr-FR" sz="1200" dirty="0">
              <a:latin typeface="Marianne" panose="02000000000000000000" pitchFamily="2" charset="0"/>
            </a:rPr>
            <a:t>C3.2 Traiter et transmettre des informations en intégrant les différents outils numériques</a:t>
          </a:r>
          <a:br>
            <a:rPr lang="fr-FR" sz="1200" dirty="0">
              <a:latin typeface="Marianne" panose="02000000000000000000" pitchFamily="2" charset="0"/>
            </a:rPr>
          </a:br>
          <a:r>
            <a:rPr lang="fr-FR" sz="1200" dirty="0">
              <a:latin typeface="Marianne" panose="02000000000000000000" pitchFamily="2" charset="0"/>
            </a:rPr>
            <a:t>C3.3 Participer à la démarche qualité et à la prévention des risques professionnels</a:t>
          </a:r>
          <a:br>
            <a:rPr lang="fr-FR" sz="1200" dirty="0">
              <a:latin typeface="Marianne" panose="02000000000000000000" pitchFamily="2" charset="0"/>
            </a:rPr>
          </a:br>
          <a:r>
            <a:rPr lang="fr-FR" sz="1200" dirty="0">
              <a:latin typeface="Marianne" panose="02000000000000000000" pitchFamily="2" charset="0"/>
            </a:rPr>
            <a:t>C3.4 Coordonner et conduire une équipe de bionettoyage</a:t>
          </a:r>
          <a:br>
            <a:rPr lang="fr-FR" sz="1200" dirty="0">
              <a:latin typeface="Marianne" panose="02000000000000000000" pitchFamily="2" charset="0"/>
            </a:rPr>
          </a:br>
          <a:r>
            <a:rPr lang="fr-FR" sz="1200" dirty="0">
              <a:latin typeface="Marianne" panose="02000000000000000000" pitchFamily="2" charset="0"/>
            </a:rPr>
            <a:t>C3.5 Participer à l’accueil, à l’encadrement et à la formation de stagiaires, à l’accueil des nouveaux agents, des bénévoles</a:t>
          </a:r>
        </a:p>
      </dgm:t>
    </dgm:pt>
    <dgm:pt modelId="{9FD4E493-3FCC-4643-A7EA-FB054F38A3E3}" type="parTrans" cxnId="{8C60AC13-D3FE-A549-92F8-3F2B03773261}">
      <dgm:prSet/>
      <dgm:spPr/>
      <dgm:t>
        <a:bodyPr/>
        <a:lstStyle/>
        <a:p>
          <a:endParaRPr lang="fr-FR"/>
        </a:p>
      </dgm:t>
    </dgm:pt>
    <dgm:pt modelId="{D8E41280-BB4E-0E45-ABA4-B4E032FB1AB0}" type="sibTrans" cxnId="{8C60AC13-D3FE-A549-92F8-3F2B03773261}">
      <dgm:prSet/>
      <dgm:spPr/>
      <dgm:t>
        <a:bodyPr/>
        <a:lstStyle/>
        <a:p>
          <a:endParaRPr lang="fr-FR"/>
        </a:p>
      </dgm:t>
    </dgm:pt>
    <dgm:pt modelId="{E07BD42B-40C5-E34B-B94A-12E0BCB2DF1F}">
      <dgm:prSet custT="1"/>
      <dgm:spPr/>
      <dgm:t>
        <a:bodyPr anchor="ctr"/>
        <a:lstStyle/>
        <a:p>
          <a:r>
            <a:rPr lang="fr-FR" sz="1800" b="1" dirty="0">
              <a:latin typeface="Marianne" panose="02000000000000000000" pitchFamily="2" charset="0"/>
            </a:rPr>
            <a:t>BLOC 4</a:t>
          </a:r>
          <a:br>
            <a:rPr lang="fr-FR" sz="1200" b="1" dirty="0">
              <a:latin typeface="Marianne" panose="02000000000000000000" pitchFamily="2" charset="0"/>
            </a:rPr>
          </a:br>
          <a:r>
            <a:rPr lang="fr-FR" sz="1200" dirty="0">
              <a:latin typeface="Marianne" panose="02000000000000000000" pitchFamily="2" charset="0"/>
            </a:rPr>
            <a:t>C4.1 Analyser les besoins du public</a:t>
          </a:r>
          <a:br>
            <a:rPr lang="fr-FR" sz="1200" dirty="0">
              <a:latin typeface="Marianne" panose="02000000000000000000" pitchFamily="2" charset="0"/>
            </a:rPr>
          </a:br>
          <a:r>
            <a:rPr lang="fr-FR" sz="1200" dirty="0">
              <a:latin typeface="Marianne" panose="02000000000000000000" pitchFamily="2" charset="0"/>
            </a:rPr>
            <a:t>C4.2 Concevoir une action d’éducation à la santé</a:t>
          </a:r>
          <a:br>
            <a:rPr lang="fr-FR" sz="1200" dirty="0">
              <a:latin typeface="Marianne" panose="02000000000000000000" pitchFamily="2" charset="0"/>
            </a:rPr>
          </a:br>
          <a:r>
            <a:rPr lang="fr-FR" sz="1200" dirty="0">
              <a:latin typeface="Marianne" panose="02000000000000000000" pitchFamily="2" charset="0"/>
            </a:rPr>
            <a:t>C4.3 Mettre en œuvre et évaluer l’action d’éducation à la santé</a:t>
          </a:r>
        </a:p>
      </dgm:t>
    </dgm:pt>
    <dgm:pt modelId="{862BE04A-1D60-8A4C-912E-45DB24EAC15F}" type="parTrans" cxnId="{245166B2-0E2A-DF4B-BCB4-017873B98E78}">
      <dgm:prSet/>
      <dgm:spPr/>
      <dgm:t>
        <a:bodyPr/>
        <a:lstStyle/>
        <a:p>
          <a:endParaRPr lang="fr-FR"/>
        </a:p>
      </dgm:t>
    </dgm:pt>
    <dgm:pt modelId="{11A23B93-515C-DD47-A42F-66032D81DB08}" type="sibTrans" cxnId="{245166B2-0E2A-DF4B-BCB4-017873B98E78}">
      <dgm:prSet/>
      <dgm:spPr/>
      <dgm:t>
        <a:bodyPr/>
        <a:lstStyle/>
        <a:p>
          <a:endParaRPr lang="fr-FR"/>
        </a:p>
      </dgm:t>
    </dgm:pt>
    <dgm:pt modelId="{2A3ECD62-73C6-A945-A9A3-8ACBD5246E15}" type="pres">
      <dgm:prSet presAssocID="{C8D1B8B3-734C-5245-89A4-68C6D9767470}" presName="diagram" presStyleCnt="0">
        <dgm:presLayoutVars>
          <dgm:chMax val="1"/>
          <dgm:dir/>
          <dgm:animLvl val="ctr"/>
          <dgm:resizeHandles val="exact"/>
        </dgm:presLayoutVars>
      </dgm:prSet>
      <dgm:spPr/>
    </dgm:pt>
    <dgm:pt modelId="{E0C6177D-F8D3-244D-91A0-8CCAB6D440CF}" type="pres">
      <dgm:prSet presAssocID="{C8D1B8B3-734C-5245-89A4-68C6D9767470}" presName="matrix" presStyleCnt="0"/>
      <dgm:spPr/>
    </dgm:pt>
    <dgm:pt modelId="{E8B9FD53-DC81-F149-8823-052E3D5997ED}" type="pres">
      <dgm:prSet presAssocID="{C8D1B8B3-734C-5245-89A4-68C6D9767470}" presName="tile1" presStyleLbl="node1" presStyleIdx="0" presStyleCnt="4"/>
      <dgm:spPr/>
    </dgm:pt>
    <dgm:pt modelId="{1D6EBB32-82CF-0741-9F5A-A033BF93132D}" type="pres">
      <dgm:prSet presAssocID="{C8D1B8B3-734C-5245-89A4-68C6D9767470}" presName="tile1text" presStyleLbl="node1" presStyleIdx="0" presStyleCnt="4">
        <dgm:presLayoutVars>
          <dgm:chMax val="0"/>
          <dgm:chPref val="0"/>
          <dgm:bulletEnabled val="1"/>
        </dgm:presLayoutVars>
      </dgm:prSet>
      <dgm:spPr/>
    </dgm:pt>
    <dgm:pt modelId="{494C4EC4-61F9-594C-B7DA-8F704A3F9980}" type="pres">
      <dgm:prSet presAssocID="{C8D1B8B3-734C-5245-89A4-68C6D9767470}" presName="tile2" presStyleLbl="node1" presStyleIdx="1" presStyleCnt="4"/>
      <dgm:spPr/>
    </dgm:pt>
    <dgm:pt modelId="{B4E47ED0-0C0F-464B-83B4-7D323ED675C4}" type="pres">
      <dgm:prSet presAssocID="{C8D1B8B3-734C-5245-89A4-68C6D9767470}" presName="tile2text" presStyleLbl="node1" presStyleIdx="1" presStyleCnt="4">
        <dgm:presLayoutVars>
          <dgm:chMax val="0"/>
          <dgm:chPref val="0"/>
          <dgm:bulletEnabled val="1"/>
        </dgm:presLayoutVars>
      </dgm:prSet>
      <dgm:spPr/>
    </dgm:pt>
    <dgm:pt modelId="{CDCEF2A7-37BE-884D-90C4-D9241DED0826}" type="pres">
      <dgm:prSet presAssocID="{C8D1B8B3-734C-5245-89A4-68C6D9767470}" presName="tile3" presStyleLbl="node1" presStyleIdx="2" presStyleCnt="4"/>
      <dgm:spPr/>
    </dgm:pt>
    <dgm:pt modelId="{E6DF5154-2D63-C343-B3AF-16A803F4B2F9}" type="pres">
      <dgm:prSet presAssocID="{C8D1B8B3-734C-5245-89A4-68C6D9767470}" presName="tile3text" presStyleLbl="node1" presStyleIdx="2" presStyleCnt="4">
        <dgm:presLayoutVars>
          <dgm:chMax val="0"/>
          <dgm:chPref val="0"/>
          <dgm:bulletEnabled val="1"/>
        </dgm:presLayoutVars>
      </dgm:prSet>
      <dgm:spPr/>
    </dgm:pt>
    <dgm:pt modelId="{437D2DC3-D2B9-F34A-A891-807C4FDBB77F}" type="pres">
      <dgm:prSet presAssocID="{C8D1B8B3-734C-5245-89A4-68C6D9767470}" presName="tile4" presStyleLbl="node1" presStyleIdx="3" presStyleCnt="4"/>
      <dgm:spPr/>
    </dgm:pt>
    <dgm:pt modelId="{281A9A84-75B1-BA49-AF56-4044F9C47AA6}" type="pres">
      <dgm:prSet presAssocID="{C8D1B8B3-734C-5245-89A4-68C6D9767470}" presName="tile4text" presStyleLbl="node1" presStyleIdx="3" presStyleCnt="4">
        <dgm:presLayoutVars>
          <dgm:chMax val="0"/>
          <dgm:chPref val="0"/>
          <dgm:bulletEnabled val="1"/>
        </dgm:presLayoutVars>
      </dgm:prSet>
      <dgm:spPr/>
    </dgm:pt>
    <dgm:pt modelId="{884B8829-87D4-EF4F-A82A-83870FC32D79}" type="pres">
      <dgm:prSet presAssocID="{C8D1B8B3-734C-5245-89A4-68C6D9767470}" presName="centerTile" presStyleLbl="fgShp" presStyleIdx="0" presStyleCnt="1">
        <dgm:presLayoutVars>
          <dgm:chMax val="0"/>
          <dgm:chPref val="0"/>
        </dgm:presLayoutVars>
      </dgm:prSet>
      <dgm:spPr/>
    </dgm:pt>
  </dgm:ptLst>
  <dgm:cxnLst>
    <dgm:cxn modelId="{3373070D-023D-1A47-BAA8-5BE7086A78E5}" srcId="{ED55839B-920C-5C46-B8FC-AE86B19DFFE6}" destId="{F661500E-84A4-6349-807D-448A4AD63EF2}" srcOrd="1" destOrd="0" parTransId="{D52EA3E4-525C-1240-8BDC-51ACDAD2B0AB}" sibTransId="{5A047BED-C313-1343-A3B1-A5DE92ED1302}"/>
    <dgm:cxn modelId="{8C60AC13-D3FE-A549-92F8-3F2B03773261}" srcId="{ED55839B-920C-5C46-B8FC-AE86B19DFFE6}" destId="{139745CD-E6A1-B447-9701-8B1B895717C5}" srcOrd="2" destOrd="0" parTransId="{9FD4E493-3FCC-4643-A7EA-FB054F38A3E3}" sibTransId="{D8E41280-BB4E-0E45-ABA4-B4E032FB1AB0}"/>
    <dgm:cxn modelId="{EC38182C-D918-3649-B24A-1305DEB0433A}" type="presOf" srcId="{C71DF733-4172-6748-AA9B-C2BDAFE17959}" destId="{1D6EBB32-82CF-0741-9F5A-A033BF93132D}" srcOrd="1" destOrd="0" presId="urn:microsoft.com/office/officeart/2005/8/layout/matrix1"/>
    <dgm:cxn modelId="{EDCF224F-5F9D-FD43-ABD1-53D756C5349A}" type="presOf" srcId="{C71DF733-4172-6748-AA9B-C2BDAFE17959}" destId="{E8B9FD53-DC81-F149-8823-052E3D5997ED}" srcOrd="0" destOrd="0" presId="urn:microsoft.com/office/officeart/2005/8/layout/matrix1"/>
    <dgm:cxn modelId="{D93D9850-1278-014F-A254-9B61A76F0EBE}" type="presOf" srcId="{ED55839B-920C-5C46-B8FC-AE86B19DFFE6}" destId="{884B8829-87D4-EF4F-A82A-83870FC32D79}" srcOrd="0" destOrd="0" presId="urn:microsoft.com/office/officeart/2005/8/layout/matrix1"/>
    <dgm:cxn modelId="{197DB952-7B16-8846-92C4-969986DA749C}" type="presOf" srcId="{E07BD42B-40C5-E34B-B94A-12E0BCB2DF1F}" destId="{281A9A84-75B1-BA49-AF56-4044F9C47AA6}" srcOrd="1" destOrd="0" presId="urn:microsoft.com/office/officeart/2005/8/layout/matrix1"/>
    <dgm:cxn modelId="{3D7FE671-F661-5548-80AB-3DE73F03266F}" srcId="{ED55839B-920C-5C46-B8FC-AE86B19DFFE6}" destId="{C71DF733-4172-6748-AA9B-C2BDAFE17959}" srcOrd="0" destOrd="0" parTransId="{472B6F07-DA99-604B-9C8A-7DFA591C96BE}" sibTransId="{D70B26A4-84D1-8940-8255-B91F73A293CD}"/>
    <dgm:cxn modelId="{9D2D3473-661C-4647-A254-33E2F7CB85ED}" type="presOf" srcId="{C8D1B8B3-734C-5245-89A4-68C6D9767470}" destId="{2A3ECD62-73C6-A945-A9A3-8ACBD5246E15}" srcOrd="0" destOrd="0" presId="urn:microsoft.com/office/officeart/2005/8/layout/matrix1"/>
    <dgm:cxn modelId="{F49BA474-5F78-3B46-AB7C-B7CF92242AE2}" type="presOf" srcId="{E07BD42B-40C5-E34B-B94A-12E0BCB2DF1F}" destId="{437D2DC3-D2B9-F34A-A891-807C4FDBB77F}" srcOrd="0" destOrd="0" presId="urn:microsoft.com/office/officeart/2005/8/layout/matrix1"/>
    <dgm:cxn modelId="{B3FB3676-078E-6546-9E70-294464BB366D}" type="presOf" srcId="{F661500E-84A4-6349-807D-448A4AD63EF2}" destId="{B4E47ED0-0C0F-464B-83B4-7D323ED675C4}" srcOrd="1" destOrd="0" presId="urn:microsoft.com/office/officeart/2005/8/layout/matrix1"/>
    <dgm:cxn modelId="{6729407F-C5A4-434D-863B-476CB9C202F3}" srcId="{C8D1B8B3-734C-5245-89A4-68C6D9767470}" destId="{ED55839B-920C-5C46-B8FC-AE86B19DFFE6}" srcOrd="0" destOrd="0" parTransId="{7A8A01A6-4B54-0D4E-B6E5-FB4C87B87118}" sibTransId="{19BE0A73-E25B-D44B-B8DB-A7671E96E3E1}"/>
    <dgm:cxn modelId="{245166B2-0E2A-DF4B-BCB4-017873B98E78}" srcId="{ED55839B-920C-5C46-B8FC-AE86B19DFFE6}" destId="{E07BD42B-40C5-E34B-B94A-12E0BCB2DF1F}" srcOrd="3" destOrd="0" parTransId="{862BE04A-1D60-8A4C-912E-45DB24EAC15F}" sibTransId="{11A23B93-515C-DD47-A42F-66032D81DB08}"/>
    <dgm:cxn modelId="{410843DC-9801-BC47-B923-41ECDEA965BD}" type="presOf" srcId="{F661500E-84A4-6349-807D-448A4AD63EF2}" destId="{494C4EC4-61F9-594C-B7DA-8F704A3F9980}" srcOrd="0" destOrd="0" presId="urn:microsoft.com/office/officeart/2005/8/layout/matrix1"/>
    <dgm:cxn modelId="{405A7CF6-CBDF-AE43-B2F7-538DE38A7B30}" type="presOf" srcId="{139745CD-E6A1-B447-9701-8B1B895717C5}" destId="{CDCEF2A7-37BE-884D-90C4-D9241DED0826}" srcOrd="0" destOrd="0" presId="urn:microsoft.com/office/officeart/2005/8/layout/matrix1"/>
    <dgm:cxn modelId="{7BB3E4F6-17EB-3F49-8137-462A2803D0C9}" type="presOf" srcId="{139745CD-E6A1-B447-9701-8B1B895717C5}" destId="{E6DF5154-2D63-C343-B3AF-16A803F4B2F9}" srcOrd="1" destOrd="0" presId="urn:microsoft.com/office/officeart/2005/8/layout/matrix1"/>
    <dgm:cxn modelId="{45931A07-B112-094F-BED5-2FEBAFC5EA21}" type="presParOf" srcId="{2A3ECD62-73C6-A945-A9A3-8ACBD5246E15}" destId="{E0C6177D-F8D3-244D-91A0-8CCAB6D440CF}" srcOrd="0" destOrd="0" presId="urn:microsoft.com/office/officeart/2005/8/layout/matrix1"/>
    <dgm:cxn modelId="{73C45048-854F-8A4D-B792-114C7250B0B7}" type="presParOf" srcId="{E0C6177D-F8D3-244D-91A0-8CCAB6D440CF}" destId="{E8B9FD53-DC81-F149-8823-052E3D5997ED}" srcOrd="0" destOrd="0" presId="urn:microsoft.com/office/officeart/2005/8/layout/matrix1"/>
    <dgm:cxn modelId="{10DDAECB-2350-E546-913D-3AD9C5D030E0}" type="presParOf" srcId="{E0C6177D-F8D3-244D-91A0-8CCAB6D440CF}" destId="{1D6EBB32-82CF-0741-9F5A-A033BF93132D}" srcOrd="1" destOrd="0" presId="urn:microsoft.com/office/officeart/2005/8/layout/matrix1"/>
    <dgm:cxn modelId="{BC4EBE3E-8F1A-AC4C-AB80-2738B4A9E750}" type="presParOf" srcId="{E0C6177D-F8D3-244D-91A0-8CCAB6D440CF}" destId="{494C4EC4-61F9-594C-B7DA-8F704A3F9980}" srcOrd="2" destOrd="0" presId="urn:microsoft.com/office/officeart/2005/8/layout/matrix1"/>
    <dgm:cxn modelId="{DF56B7C7-62E9-3243-9E74-4FA25C6085D4}" type="presParOf" srcId="{E0C6177D-F8D3-244D-91A0-8CCAB6D440CF}" destId="{B4E47ED0-0C0F-464B-83B4-7D323ED675C4}" srcOrd="3" destOrd="0" presId="urn:microsoft.com/office/officeart/2005/8/layout/matrix1"/>
    <dgm:cxn modelId="{274ADE3A-9F36-E945-9089-9EB96B2FF906}" type="presParOf" srcId="{E0C6177D-F8D3-244D-91A0-8CCAB6D440CF}" destId="{CDCEF2A7-37BE-884D-90C4-D9241DED0826}" srcOrd="4" destOrd="0" presId="urn:microsoft.com/office/officeart/2005/8/layout/matrix1"/>
    <dgm:cxn modelId="{3F7FADC7-BDC5-0545-9E7E-2D8D2B4B25C0}" type="presParOf" srcId="{E0C6177D-F8D3-244D-91A0-8CCAB6D440CF}" destId="{E6DF5154-2D63-C343-B3AF-16A803F4B2F9}" srcOrd="5" destOrd="0" presId="urn:microsoft.com/office/officeart/2005/8/layout/matrix1"/>
    <dgm:cxn modelId="{2F10EB21-3337-8747-B592-FFBB9A742B2C}" type="presParOf" srcId="{E0C6177D-F8D3-244D-91A0-8CCAB6D440CF}" destId="{437D2DC3-D2B9-F34A-A891-807C4FDBB77F}" srcOrd="6" destOrd="0" presId="urn:microsoft.com/office/officeart/2005/8/layout/matrix1"/>
    <dgm:cxn modelId="{CA3C2BBE-4B6F-BE4C-BABF-BF7FB2414540}" type="presParOf" srcId="{E0C6177D-F8D3-244D-91A0-8CCAB6D440CF}" destId="{281A9A84-75B1-BA49-AF56-4044F9C47AA6}" srcOrd="7" destOrd="0" presId="urn:microsoft.com/office/officeart/2005/8/layout/matrix1"/>
    <dgm:cxn modelId="{31EBEBFB-4AD3-5948-B2FF-9F20E016A546}" type="presParOf" srcId="{2A3ECD62-73C6-A945-A9A3-8ACBD5246E15}" destId="{884B8829-87D4-EF4F-A82A-83870FC32D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70CC8CF-14B6-0443-90EC-7B474375C071}" type="doc">
      <dgm:prSet loTypeId="urn:microsoft.com/office/officeart/2005/8/layout/hierarchy2" loCatId="list" qsTypeId="urn:microsoft.com/office/officeart/2005/8/quickstyle/simple1" qsCatId="simple" csTypeId="urn:microsoft.com/office/officeart/2005/8/colors/colorful1" csCatId="colorful" phldr="1"/>
      <dgm:spPr/>
    </dgm:pt>
    <dgm:pt modelId="{297D39F0-7781-A34D-B2BF-599F6AD3D543}">
      <dgm:prSet phldrT="[Texte]" custT="1"/>
      <dgm:spPr/>
      <dgm:t>
        <a:bodyPr/>
        <a:lstStyle/>
        <a:p>
          <a:r>
            <a:rPr lang="fr-FR" sz="2400" dirty="0">
              <a:latin typeface="Marianne" panose="02000000000000000000" pitchFamily="2" charset="0"/>
            </a:rPr>
            <a:t>Contexte professionnel</a:t>
          </a:r>
        </a:p>
      </dgm:t>
    </dgm:pt>
    <dgm:pt modelId="{C7794446-E46F-9D41-AC91-86E02C6A9293}" type="parTrans" cxnId="{C2E02D10-6362-E846-9B68-C98A79A0544D}">
      <dgm:prSet/>
      <dgm:spPr/>
      <dgm:t>
        <a:bodyPr/>
        <a:lstStyle/>
        <a:p>
          <a:endParaRPr lang="fr-FR"/>
        </a:p>
      </dgm:t>
    </dgm:pt>
    <dgm:pt modelId="{FA825C1A-FD1D-DF40-A579-25843AC6E6F9}" type="sibTrans" cxnId="{C2E02D10-6362-E846-9B68-C98A79A0544D}">
      <dgm:prSet/>
      <dgm:spPr/>
      <dgm:t>
        <a:bodyPr/>
        <a:lstStyle/>
        <a:p>
          <a:endParaRPr lang="fr-FR"/>
        </a:p>
      </dgm:t>
    </dgm:pt>
    <dgm:pt modelId="{0BACA717-BE28-0345-9ED3-71F7FF7AF32A}">
      <dgm:prSet phldrT="[Texte]" custT="1"/>
      <dgm:spPr/>
      <dgm:t>
        <a:bodyPr/>
        <a:lstStyle/>
        <a:p>
          <a:r>
            <a:rPr lang="fr-FR" sz="2400" dirty="0">
              <a:latin typeface="Marianne" panose="02000000000000000000" pitchFamily="2" charset="0"/>
            </a:rPr>
            <a:t>Situation professionnelle</a:t>
          </a:r>
        </a:p>
      </dgm:t>
    </dgm:pt>
    <dgm:pt modelId="{0368B626-FB5E-0E4B-95AB-A22D00FAFCA1}" type="parTrans" cxnId="{350744CA-350D-704C-8491-2308682D1E21}">
      <dgm:prSet/>
      <dgm:spPr/>
      <dgm:t>
        <a:bodyPr/>
        <a:lstStyle/>
        <a:p>
          <a:endParaRPr lang="fr-FR"/>
        </a:p>
      </dgm:t>
    </dgm:pt>
    <dgm:pt modelId="{0FF5564C-A260-6846-8E45-6E1E6D71FFE2}" type="sibTrans" cxnId="{350744CA-350D-704C-8491-2308682D1E21}">
      <dgm:prSet/>
      <dgm:spPr/>
      <dgm:t>
        <a:bodyPr/>
        <a:lstStyle/>
        <a:p>
          <a:endParaRPr lang="fr-FR"/>
        </a:p>
      </dgm:t>
    </dgm:pt>
    <dgm:pt modelId="{25DB2B38-5854-6A48-A0BA-4569BE381EC9}">
      <dgm:prSet phldrT="[Texte]" custT="1"/>
      <dgm:spPr/>
      <dgm:t>
        <a:bodyPr/>
        <a:lstStyle/>
        <a:p>
          <a:r>
            <a:rPr lang="fr-FR" sz="2400" dirty="0">
              <a:latin typeface="Marianne" panose="02000000000000000000" pitchFamily="2" charset="0"/>
            </a:rPr>
            <a:t>Compétences professionnelles </a:t>
          </a:r>
        </a:p>
      </dgm:t>
    </dgm:pt>
    <dgm:pt modelId="{57057FB6-5FC4-ED46-A077-4B8E194E2250}" type="parTrans" cxnId="{4E94E839-8E28-C742-90A3-7EBDEB298CE8}">
      <dgm:prSet/>
      <dgm:spPr/>
      <dgm:t>
        <a:bodyPr/>
        <a:lstStyle/>
        <a:p>
          <a:endParaRPr lang="fr-FR"/>
        </a:p>
      </dgm:t>
    </dgm:pt>
    <dgm:pt modelId="{A51DD46D-F70B-E249-A529-454026EF8F1A}" type="sibTrans" cxnId="{4E94E839-8E28-C742-90A3-7EBDEB298CE8}">
      <dgm:prSet/>
      <dgm:spPr/>
      <dgm:t>
        <a:bodyPr/>
        <a:lstStyle/>
        <a:p>
          <a:endParaRPr lang="fr-FR"/>
        </a:p>
      </dgm:t>
    </dgm:pt>
    <dgm:pt modelId="{EACD5113-8624-9C4C-BDA0-377C055FC7D4}">
      <dgm:prSet phldrT="[Texte]" custT="1"/>
      <dgm:spPr/>
      <dgm:t>
        <a:bodyPr/>
        <a:lstStyle/>
        <a:p>
          <a:r>
            <a:rPr lang="fr-FR" sz="2400" dirty="0">
              <a:latin typeface="Marianne" panose="02000000000000000000" pitchFamily="2" charset="0"/>
            </a:rPr>
            <a:t>Savoirs associés qui s’y rattachent</a:t>
          </a:r>
        </a:p>
      </dgm:t>
    </dgm:pt>
    <dgm:pt modelId="{10327D86-E09C-0848-AB34-914D8A37C606}" type="parTrans" cxnId="{0906BE02-E858-BC40-8816-D3C989700522}">
      <dgm:prSet/>
      <dgm:spPr/>
      <dgm:t>
        <a:bodyPr/>
        <a:lstStyle/>
        <a:p>
          <a:endParaRPr lang="fr-FR"/>
        </a:p>
      </dgm:t>
    </dgm:pt>
    <dgm:pt modelId="{8A801B53-C448-F24A-8AC6-6081F3B69238}" type="sibTrans" cxnId="{0906BE02-E858-BC40-8816-D3C989700522}">
      <dgm:prSet/>
      <dgm:spPr/>
      <dgm:t>
        <a:bodyPr/>
        <a:lstStyle/>
        <a:p>
          <a:endParaRPr lang="fr-FR"/>
        </a:p>
      </dgm:t>
    </dgm:pt>
    <dgm:pt modelId="{973EA296-5A48-0645-917C-08F2F971812F}" type="pres">
      <dgm:prSet presAssocID="{C70CC8CF-14B6-0443-90EC-7B474375C071}" presName="diagram" presStyleCnt="0">
        <dgm:presLayoutVars>
          <dgm:chPref val="1"/>
          <dgm:dir/>
          <dgm:animOne val="branch"/>
          <dgm:animLvl val="lvl"/>
          <dgm:resizeHandles val="exact"/>
        </dgm:presLayoutVars>
      </dgm:prSet>
      <dgm:spPr/>
    </dgm:pt>
    <dgm:pt modelId="{99D21DBE-52DF-FF4D-A84A-31A98E254647}" type="pres">
      <dgm:prSet presAssocID="{297D39F0-7781-A34D-B2BF-599F6AD3D543}" presName="root1" presStyleCnt="0"/>
      <dgm:spPr/>
    </dgm:pt>
    <dgm:pt modelId="{CD1CD579-BF12-F945-A908-9397EA4CF1E6}" type="pres">
      <dgm:prSet presAssocID="{297D39F0-7781-A34D-B2BF-599F6AD3D543}" presName="LevelOneTextNode" presStyleLbl="node0" presStyleIdx="0" presStyleCnt="1">
        <dgm:presLayoutVars>
          <dgm:chPref val="3"/>
        </dgm:presLayoutVars>
      </dgm:prSet>
      <dgm:spPr/>
    </dgm:pt>
    <dgm:pt modelId="{4F2E827E-B406-B647-AEC9-14CD76EDA02A}" type="pres">
      <dgm:prSet presAssocID="{297D39F0-7781-A34D-B2BF-599F6AD3D543}" presName="level2hierChild" presStyleCnt="0"/>
      <dgm:spPr/>
    </dgm:pt>
    <dgm:pt modelId="{A9D1BCD9-6B8B-BA4A-97EB-C2E0B2A0387F}" type="pres">
      <dgm:prSet presAssocID="{0368B626-FB5E-0E4B-95AB-A22D00FAFCA1}" presName="conn2-1" presStyleLbl="parChTrans1D2" presStyleIdx="0" presStyleCnt="1"/>
      <dgm:spPr/>
    </dgm:pt>
    <dgm:pt modelId="{E8AF39E2-1D2F-404F-82A3-19A182526F86}" type="pres">
      <dgm:prSet presAssocID="{0368B626-FB5E-0E4B-95AB-A22D00FAFCA1}" presName="connTx" presStyleLbl="parChTrans1D2" presStyleIdx="0" presStyleCnt="1"/>
      <dgm:spPr/>
    </dgm:pt>
    <dgm:pt modelId="{D9EF0811-8891-874B-91D4-D7421611C97A}" type="pres">
      <dgm:prSet presAssocID="{0BACA717-BE28-0345-9ED3-71F7FF7AF32A}" presName="root2" presStyleCnt="0"/>
      <dgm:spPr/>
    </dgm:pt>
    <dgm:pt modelId="{EAF3010D-6BDE-CC4D-8629-52CAB43BF322}" type="pres">
      <dgm:prSet presAssocID="{0BACA717-BE28-0345-9ED3-71F7FF7AF32A}" presName="LevelTwoTextNode" presStyleLbl="node2" presStyleIdx="0" presStyleCnt="1">
        <dgm:presLayoutVars>
          <dgm:chPref val="3"/>
        </dgm:presLayoutVars>
      </dgm:prSet>
      <dgm:spPr/>
    </dgm:pt>
    <dgm:pt modelId="{70ECD5C8-59F1-9F44-83D2-77D033395718}" type="pres">
      <dgm:prSet presAssocID="{0BACA717-BE28-0345-9ED3-71F7FF7AF32A}" presName="level3hierChild" presStyleCnt="0"/>
      <dgm:spPr/>
    </dgm:pt>
    <dgm:pt modelId="{4E682039-61DC-5845-AB58-0DC61BE8EB77}" type="pres">
      <dgm:prSet presAssocID="{57057FB6-5FC4-ED46-A077-4B8E194E2250}" presName="conn2-1" presStyleLbl="parChTrans1D3" presStyleIdx="0" presStyleCnt="2"/>
      <dgm:spPr/>
    </dgm:pt>
    <dgm:pt modelId="{582A42FE-F8BE-B545-8B7F-16EF51DC62A6}" type="pres">
      <dgm:prSet presAssocID="{57057FB6-5FC4-ED46-A077-4B8E194E2250}" presName="connTx" presStyleLbl="parChTrans1D3" presStyleIdx="0" presStyleCnt="2"/>
      <dgm:spPr/>
    </dgm:pt>
    <dgm:pt modelId="{7D43FFFE-7511-214B-86B3-C3D7FA8F1D76}" type="pres">
      <dgm:prSet presAssocID="{25DB2B38-5854-6A48-A0BA-4569BE381EC9}" presName="root2" presStyleCnt="0"/>
      <dgm:spPr/>
    </dgm:pt>
    <dgm:pt modelId="{E3B56608-DE4B-2C4E-9325-F3592D2F2F81}" type="pres">
      <dgm:prSet presAssocID="{25DB2B38-5854-6A48-A0BA-4569BE381EC9}" presName="LevelTwoTextNode" presStyleLbl="node3" presStyleIdx="0" presStyleCnt="2">
        <dgm:presLayoutVars>
          <dgm:chPref val="3"/>
        </dgm:presLayoutVars>
      </dgm:prSet>
      <dgm:spPr/>
    </dgm:pt>
    <dgm:pt modelId="{9FEA47A2-9B1E-E640-B7FE-1B5D87D4E24D}" type="pres">
      <dgm:prSet presAssocID="{25DB2B38-5854-6A48-A0BA-4569BE381EC9}" presName="level3hierChild" presStyleCnt="0"/>
      <dgm:spPr/>
    </dgm:pt>
    <dgm:pt modelId="{41957141-7681-4140-A46F-384AAA5DF70E}" type="pres">
      <dgm:prSet presAssocID="{10327D86-E09C-0848-AB34-914D8A37C606}" presName="conn2-1" presStyleLbl="parChTrans1D3" presStyleIdx="1" presStyleCnt="2"/>
      <dgm:spPr/>
    </dgm:pt>
    <dgm:pt modelId="{BDAA31E1-4D08-4547-AB56-F7F386A71299}" type="pres">
      <dgm:prSet presAssocID="{10327D86-E09C-0848-AB34-914D8A37C606}" presName="connTx" presStyleLbl="parChTrans1D3" presStyleIdx="1" presStyleCnt="2"/>
      <dgm:spPr/>
    </dgm:pt>
    <dgm:pt modelId="{ABA21D50-AF31-A44E-809D-5C8AEC653A1E}" type="pres">
      <dgm:prSet presAssocID="{EACD5113-8624-9C4C-BDA0-377C055FC7D4}" presName="root2" presStyleCnt="0"/>
      <dgm:spPr/>
    </dgm:pt>
    <dgm:pt modelId="{9FD00D17-7F21-EA47-969B-EB36FFDD4226}" type="pres">
      <dgm:prSet presAssocID="{EACD5113-8624-9C4C-BDA0-377C055FC7D4}" presName="LevelTwoTextNode" presStyleLbl="node3" presStyleIdx="1" presStyleCnt="2">
        <dgm:presLayoutVars>
          <dgm:chPref val="3"/>
        </dgm:presLayoutVars>
      </dgm:prSet>
      <dgm:spPr/>
    </dgm:pt>
    <dgm:pt modelId="{CBFE6DB3-E1B8-614F-8FFB-1F652EF43A44}" type="pres">
      <dgm:prSet presAssocID="{EACD5113-8624-9C4C-BDA0-377C055FC7D4}" presName="level3hierChild" presStyleCnt="0"/>
      <dgm:spPr/>
    </dgm:pt>
  </dgm:ptLst>
  <dgm:cxnLst>
    <dgm:cxn modelId="{0906BE02-E858-BC40-8816-D3C989700522}" srcId="{0BACA717-BE28-0345-9ED3-71F7FF7AF32A}" destId="{EACD5113-8624-9C4C-BDA0-377C055FC7D4}" srcOrd="1" destOrd="0" parTransId="{10327D86-E09C-0848-AB34-914D8A37C606}" sibTransId="{8A801B53-C448-F24A-8AC6-6081F3B69238}"/>
    <dgm:cxn modelId="{C2E02D10-6362-E846-9B68-C98A79A0544D}" srcId="{C70CC8CF-14B6-0443-90EC-7B474375C071}" destId="{297D39F0-7781-A34D-B2BF-599F6AD3D543}" srcOrd="0" destOrd="0" parTransId="{C7794446-E46F-9D41-AC91-86E02C6A9293}" sibTransId="{FA825C1A-FD1D-DF40-A579-25843AC6E6F9}"/>
    <dgm:cxn modelId="{7607D016-AD0D-8941-B2D5-327B5B6B1073}" type="presOf" srcId="{0BACA717-BE28-0345-9ED3-71F7FF7AF32A}" destId="{EAF3010D-6BDE-CC4D-8629-52CAB43BF322}" srcOrd="0" destOrd="0" presId="urn:microsoft.com/office/officeart/2005/8/layout/hierarchy2"/>
    <dgm:cxn modelId="{E8C21F24-A919-E84C-84C1-CA184BADED45}" type="presOf" srcId="{EACD5113-8624-9C4C-BDA0-377C055FC7D4}" destId="{9FD00D17-7F21-EA47-969B-EB36FFDD4226}" srcOrd="0" destOrd="0" presId="urn:microsoft.com/office/officeart/2005/8/layout/hierarchy2"/>
    <dgm:cxn modelId="{DBCADD34-F3DF-8947-B037-B66BC350CBCA}" type="presOf" srcId="{25DB2B38-5854-6A48-A0BA-4569BE381EC9}" destId="{E3B56608-DE4B-2C4E-9325-F3592D2F2F81}" srcOrd="0" destOrd="0" presId="urn:microsoft.com/office/officeart/2005/8/layout/hierarchy2"/>
    <dgm:cxn modelId="{9F00B037-F9B4-0D44-B3CB-84B511A81BB7}" type="presOf" srcId="{297D39F0-7781-A34D-B2BF-599F6AD3D543}" destId="{CD1CD579-BF12-F945-A908-9397EA4CF1E6}" srcOrd="0" destOrd="0" presId="urn:microsoft.com/office/officeart/2005/8/layout/hierarchy2"/>
    <dgm:cxn modelId="{4E94E839-8E28-C742-90A3-7EBDEB298CE8}" srcId="{0BACA717-BE28-0345-9ED3-71F7FF7AF32A}" destId="{25DB2B38-5854-6A48-A0BA-4569BE381EC9}" srcOrd="0" destOrd="0" parTransId="{57057FB6-5FC4-ED46-A077-4B8E194E2250}" sibTransId="{A51DD46D-F70B-E249-A529-454026EF8F1A}"/>
    <dgm:cxn modelId="{F901083A-2E02-6C4C-9C8C-0D63ABE380FC}" type="presOf" srcId="{0368B626-FB5E-0E4B-95AB-A22D00FAFCA1}" destId="{A9D1BCD9-6B8B-BA4A-97EB-C2E0B2A0387F}" srcOrd="0" destOrd="0" presId="urn:microsoft.com/office/officeart/2005/8/layout/hierarchy2"/>
    <dgm:cxn modelId="{86480A83-E3D6-CA4B-9EFC-6A0C5B63A63E}" type="presOf" srcId="{57057FB6-5FC4-ED46-A077-4B8E194E2250}" destId="{582A42FE-F8BE-B545-8B7F-16EF51DC62A6}" srcOrd="1" destOrd="0" presId="urn:microsoft.com/office/officeart/2005/8/layout/hierarchy2"/>
    <dgm:cxn modelId="{A9354488-201C-7B4A-A74C-CB55F79191AD}" type="presOf" srcId="{57057FB6-5FC4-ED46-A077-4B8E194E2250}" destId="{4E682039-61DC-5845-AB58-0DC61BE8EB77}" srcOrd="0" destOrd="0" presId="urn:microsoft.com/office/officeart/2005/8/layout/hierarchy2"/>
    <dgm:cxn modelId="{1C92079B-4856-B343-B988-846910BD2CCF}" type="presOf" srcId="{10327D86-E09C-0848-AB34-914D8A37C606}" destId="{41957141-7681-4140-A46F-384AAA5DF70E}" srcOrd="0" destOrd="0" presId="urn:microsoft.com/office/officeart/2005/8/layout/hierarchy2"/>
    <dgm:cxn modelId="{1D106FA9-9D3B-E54D-BBCE-52F64EFF5A0C}" type="presOf" srcId="{10327D86-E09C-0848-AB34-914D8A37C606}" destId="{BDAA31E1-4D08-4547-AB56-F7F386A71299}" srcOrd="1" destOrd="0" presId="urn:microsoft.com/office/officeart/2005/8/layout/hierarchy2"/>
    <dgm:cxn modelId="{5A29C7B6-0B2B-F84A-A71A-0611EEA40B12}" type="presOf" srcId="{0368B626-FB5E-0E4B-95AB-A22D00FAFCA1}" destId="{E8AF39E2-1D2F-404F-82A3-19A182526F86}" srcOrd="1" destOrd="0" presId="urn:microsoft.com/office/officeart/2005/8/layout/hierarchy2"/>
    <dgm:cxn modelId="{350744CA-350D-704C-8491-2308682D1E21}" srcId="{297D39F0-7781-A34D-B2BF-599F6AD3D543}" destId="{0BACA717-BE28-0345-9ED3-71F7FF7AF32A}" srcOrd="0" destOrd="0" parTransId="{0368B626-FB5E-0E4B-95AB-A22D00FAFCA1}" sibTransId="{0FF5564C-A260-6846-8E45-6E1E6D71FFE2}"/>
    <dgm:cxn modelId="{C40AEDD4-780F-8449-8A6F-65A9C053F44A}" type="presOf" srcId="{C70CC8CF-14B6-0443-90EC-7B474375C071}" destId="{973EA296-5A48-0645-917C-08F2F971812F}" srcOrd="0" destOrd="0" presId="urn:microsoft.com/office/officeart/2005/8/layout/hierarchy2"/>
    <dgm:cxn modelId="{C6BFF477-28C7-4B45-B006-AE7321D40119}" type="presParOf" srcId="{973EA296-5A48-0645-917C-08F2F971812F}" destId="{99D21DBE-52DF-FF4D-A84A-31A98E254647}" srcOrd="0" destOrd="0" presId="urn:microsoft.com/office/officeart/2005/8/layout/hierarchy2"/>
    <dgm:cxn modelId="{A81086BC-1B7E-2E4E-A84B-E718D6D93ED1}" type="presParOf" srcId="{99D21DBE-52DF-FF4D-A84A-31A98E254647}" destId="{CD1CD579-BF12-F945-A908-9397EA4CF1E6}" srcOrd="0" destOrd="0" presId="urn:microsoft.com/office/officeart/2005/8/layout/hierarchy2"/>
    <dgm:cxn modelId="{831DFA89-D497-754F-9298-2AFCB2A0C60D}" type="presParOf" srcId="{99D21DBE-52DF-FF4D-A84A-31A98E254647}" destId="{4F2E827E-B406-B647-AEC9-14CD76EDA02A}" srcOrd="1" destOrd="0" presId="urn:microsoft.com/office/officeart/2005/8/layout/hierarchy2"/>
    <dgm:cxn modelId="{80794082-FAE9-0041-9C69-6D7EF197589F}" type="presParOf" srcId="{4F2E827E-B406-B647-AEC9-14CD76EDA02A}" destId="{A9D1BCD9-6B8B-BA4A-97EB-C2E0B2A0387F}" srcOrd="0" destOrd="0" presId="urn:microsoft.com/office/officeart/2005/8/layout/hierarchy2"/>
    <dgm:cxn modelId="{B92FA616-DA4D-064A-8D22-DCC866F6C1F3}" type="presParOf" srcId="{A9D1BCD9-6B8B-BA4A-97EB-C2E0B2A0387F}" destId="{E8AF39E2-1D2F-404F-82A3-19A182526F86}" srcOrd="0" destOrd="0" presId="urn:microsoft.com/office/officeart/2005/8/layout/hierarchy2"/>
    <dgm:cxn modelId="{F933721B-D42A-C941-96B5-4526E7875039}" type="presParOf" srcId="{4F2E827E-B406-B647-AEC9-14CD76EDA02A}" destId="{D9EF0811-8891-874B-91D4-D7421611C97A}" srcOrd="1" destOrd="0" presId="urn:microsoft.com/office/officeart/2005/8/layout/hierarchy2"/>
    <dgm:cxn modelId="{B2C038B9-D827-994F-BB3E-A800144BF1B7}" type="presParOf" srcId="{D9EF0811-8891-874B-91D4-D7421611C97A}" destId="{EAF3010D-6BDE-CC4D-8629-52CAB43BF322}" srcOrd="0" destOrd="0" presId="urn:microsoft.com/office/officeart/2005/8/layout/hierarchy2"/>
    <dgm:cxn modelId="{338C639B-658C-114E-AE08-C015F1E54583}" type="presParOf" srcId="{D9EF0811-8891-874B-91D4-D7421611C97A}" destId="{70ECD5C8-59F1-9F44-83D2-77D033395718}" srcOrd="1" destOrd="0" presId="urn:microsoft.com/office/officeart/2005/8/layout/hierarchy2"/>
    <dgm:cxn modelId="{1CE3CAD7-2ED7-7048-ADB4-1B24A4493462}" type="presParOf" srcId="{70ECD5C8-59F1-9F44-83D2-77D033395718}" destId="{4E682039-61DC-5845-AB58-0DC61BE8EB77}" srcOrd="0" destOrd="0" presId="urn:microsoft.com/office/officeart/2005/8/layout/hierarchy2"/>
    <dgm:cxn modelId="{C9C087BB-C46F-744A-8676-8CFED33CE894}" type="presParOf" srcId="{4E682039-61DC-5845-AB58-0DC61BE8EB77}" destId="{582A42FE-F8BE-B545-8B7F-16EF51DC62A6}" srcOrd="0" destOrd="0" presId="urn:microsoft.com/office/officeart/2005/8/layout/hierarchy2"/>
    <dgm:cxn modelId="{DCFE7308-9FBA-204B-B68F-3E2D52C2EF89}" type="presParOf" srcId="{70ECD5C8-59F1-9F44-83D2-77D033395718}" destId="{7D43FFFE-7511-214B-86B3-C3D7FA8F1D76}" srcOrd="1" destOrd="0" presId="urn:microsoft.com/office/officeart/2005/8/layout/hierarchy2"/>
    <dgm:cxn modelId="{415DDED0-450A-F74B-BDAF-ED35828D1786}" type="presParOf" srcId="{7D43FFFE-7511-214B-86B3-C3D7FA8F1D76}" destId="{E3B56608-DE4B-2C4E-9325-F3592D2F2F81}" srcOrd="0" destOrd="0" presId="urn:microsoft.com/office/officeart/2005/8/layout/hierarchy2"/>
    <dgm:cxn modelId="{C4804652-929F-AF4B-99FB-5A89E67AD1D3}" type="presParOf" srcId="{7D43FFFE-7511-214B-86B3-C3D7FA8F1D76}" destId="{9FEA47A2-9B1E-E640-B7FE-1B5D87D4E24D}" srcOrd="1" destOrd="0" presId="urn:microsoft.com/office/officeart/2005/8/layout/hierarchy2"/>
    <dgm:cxn modelId="{93B0774B-C701-F341-A30D-237B374F3058}" type="presParOf" srcId="{70ECD5C8-59F1-9F44-83D2-77D033395718}" destId="{41957141-7681-4140-A46F-384AAA5DF70E}" srcOrd="2" destOrd="0" presId="urn:microsoft.com/office/officeart/2005/8/layout/hierarchy2"/>
    <dgm:cxn modelId="{A46D0F1E-8F57-6146-B1FC-140DD0309D2E}" type="presParOf" srcId="{41957141-7681-4140-A46F-384AAA5DF70E}" destId="{BDAA31E1-4D08-4547-AB56-F7F386A71299}" srcOrd="0" destOrd="0" presId="urn:microsoft.com/office/officeart/2005/8/layout/hierarchy2"/>
    <dgm:cxn modelId="{94BE3030-0778-3348-A0B1-964B0E7DF831}" type="presParOf" srcId="{70ECD5C8-59F1-9F44-83D2-77D033395718}" destId="{ABA21D50-AF31-A44E-809D-5C8AEC653A1E}" srcOrd="3" destOrd="0" presId="urn:microsoft.com/office/officeart/2005/8/layout/hierarchy2"/>
    <dgm:cxn modelId="{BCD42F12-1559-0F4E-ABB8-23BE9EF51455}" type="presParOf" srcId="{ABA21D50-AF31-A44E-809D-5C8AEC653A1E}" destId="{9FD00D17-7F21-EA47-969B-EB36FFDD4226}" srcOrd="0" destOrd="0" presId="urn:microsoft.com/office/officeart/2005/8/layout/hierarchy2"/>
    <dgm:cxn modelId="{FE81CE28-EA7E-794F-8E3D-9C5A636508ED}" type="presParOf" srcId="{ABA21D50-AF31-A44E-809D-5C8AEC653A1E}" destId="{CBFE6DB3-E1B8-614F-8FFB-1F652EF43A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C55C55D-C0DA-FE49-ABA5-534C7A5DD4A1}" type="doc">
      <dgm:prSet loTypeId="urn:microsoft.com/office/officeart/2005/8/layout/bProcess3" loCatId="hierarchy" qsTypeId="urn:microsoft.com/office/officeart/2005/8/quickstyle/simple1" qsCatId="simple" csTypeId="urn:microsoft.com/office/officeart/2005/8/colors/colorful1" csCatId="colorful" phldr="1"/>
      <dgm:spPr/>
      <dgm:t>
        <a:bodyPr/>
        <a:lstStyle/>
        <a:p>
          <a:endParaRPr lang="fr-FR"/>
        </a:p>
      </dgm:t>
    </dgm:pt>
    <dgm:pt modelId="{AEA596B4-BFBB-AF4A-9A95-3B387632FC91}">
      <dgm:prSet custT="1"/>
      <dgm:spPr/>
      <dgm:t>
        <a:bodyPr/>
        <a:lstStyle/>
        <a:p>
          <a:r>
            <a:rPr lang="fr-FR" sz="1800" b="1" dirty="0">
              <a:latin typeface="Marianne" panose="02000000000000000000" pitchFamily="2" charset="0"/>
            </a:rPr>
            <a:t>CONSTRUIRE</a:t>
          </a:r>
          <a:r>
            <a:rPr lang="fr-FR" sz="1600" b="1" dirty="0">
              <a:latin typeface="Marianne" panose="02000000000000000000" pitchFamily="2" charset="0"/>
            </a:rPr>
            <a:t> </a:t>
          </a:r>
          <a:r>
            <a:rPr lang="fr-FR" sz="1800" b="1" dirty="0">
              <a:latin typeface="Marianne" panose="02000000000000000000" pitchFamily="2" charset="0"/>
            </a:rPr>
            <a:t>UNE STRATÉGIE GLOBALE DE FORMATION</a:t>
          </a:r>
        </a:p>
      </dgm:t>
    </dgm:pt>
    <dgm:pt modelId="{BB30B874-7494-0E49-A0E8-7EE197854CAD}" type="parTrans" cxnId="{3D9FA038-C76E-7840-AF54-1F8179E08E3A}">
      <dgm:prSet/>
      <dgm:spPr/>
      <dgm:t>
        <a:bodyPr/>
        <a:lstStyle/>
        <a:p>
          <a:endParaRPr lang="fr-FR"/>
        </a:p>
      </dgm:t>
    </dgm:pt>
    <dgm:pt modelId="{15339E6B-462A-3344-916D-E055E92741F8}" type="sibTrans" cxnId="{3D9FA038-C76E-7840-AF54-1F8179E08E3A}">
      <dgm:prSet/>
      <dgm:spPr/>
      <dgm:t>
        <a:bodyPr/>
        <a:lstStyle/>
        <a:p>
          <a:endParaRPr lang="fr-FR"/>
        </a:p>
      </dgm:t>
    </dgm:pt>
    <dgm:pt modelId="{3CDFC143-9468-6148-8509-04712DCCA900}">
      <dgm:prSet custT="1"/>
      <dgm:spPr/>
      <dgm:t>
        <a:bodyPr anchor="t"/>
        <a:lstStyle/>
        <a:p>
          <a:pPr algn="l"/>
          <a:r>
            <a:rPr lang="fr-FR" altLang="fr-FR" sz="1450" b="0" dirty="0">
              <a:latin typeface="Marianne" panose="02000000000000000000" pitchFamily="2" charset="0"/>
            </a:rPr>
            <a:t>1. A partir du référentiel, </a:t>
          </a:r>
          <a:r>
            <a:rPr lang="fr-FR" altLang="fr-FR" sz="1450" b="1" dirty="0">
              <a:latin typeface="Marianne" panose="02000000000000000000" pitchFamily="2" charset="0"/>
            </a:rPr>
            <a:t>cibler les compétences</a:t>
          </a:r>
          <a:r>
            <a:rPr lang="fr-FR" altLang="fr-FR" sz="1450" b="0" dirty="0">
              <a:latin typeface="Marianne" panose="02000000000000000000" pitchFamily="2" charset="0"/>
            </a:rPr>
            <a:t> à développer et déterminer les </a:t>
          </a:r>
          <a:r>
            <a:rPr lang="fr-FR" altLang="fr-FR" sz="1450" b="1" dirty="0">
              <a:latin typeface="Marianne" panose="02000000000000000000" pitchFamily="2" charset="0"/>
            </a:rPr>
            <a:t>activités professionnelles à mettre en œuvre</a:t>
          </a:r>
          <a:r>
            <a:rPr lang="fr-FR" altLang="fr-FR" sz="1450" b="0" dirty="0">
              <a:latin typeface="Marianne" panose="02000000000000000000" pitchFamily="2" charset="0"/>
            </a:rPr>
            <a:t>. Repérer un </a:t>
          </a:r>
          <a:r>
            <a:rPr lang="fr-FR" altLang="fr-FR" sz="1450" b="1" dirty="0">
              <a:latin typeface="Marianne" panose="02000000000000000000" pitchFamily="2" charset="0"/>
            </a:rPr>
            <a:t>contexte adapté</a:t>
          </a:r>
          <a:r>
            <a:rPr lang="fr-FR" altLang="fr-FR" sz="1450" b="0" dirty="0">
              <a:latin typeface="Marianne" panose="02000000000000000000" pitchFamily="2" charset="0"/>
            </a:rPr>
            <a:t> et collecter des  documents professionnels OU à partir d’un contexte professionnel, identifier les activités professionnelles à mettre en œuvre</a:t>
          </a:r>
          <a:br>
            <a:rPr lang="fr-FR" altLang="fr-FR" sz="1450" b="0" dirty="0">
              <a:latin typeface="Marianne" panose="02000000000000000000" pitchFamily="2" charset="0"/>
            </a:rPr>
          </a:br>
          <a:endParaRPr lang="fr-FR" altLang="fr-FR" sz="1450" b="0" dirty="0">
            <a:latin typeface="Marianne" panose="02000000000000000000" pitchFamily="2" charset="0"/>
          </a:endParaRPr>
        </a:p>
      </dgm:t>
    </dgm:pt>
    <dgm:pt modelId="{58162EB5-117D-9D4A-9929-5D16A03E862F}" type="parTrans" cxnId="{07DB0D83-CF7C-A14B-8719-EF93DB0300E0}">
      <dgm:prSet/>
      <dgm:spPr/>
      <dgm:t>
        <a:bodyPr/>
        <a:lstStyle/>
        <a:p>
          <a:endParaRPr lang="fr-FR"/>
        </a:p>
      </dgm:t>
    </dgm:pt>
    <dgm:pt modelId="{5B72B261-8113-1345-A069-A5C3F8026F90}" type="sibTrans" cxnId="{07DB0D83-CF7C-A14B-8719-EF93DB0300E0}">
      <dgm:prSet/>
      <dgm:spPr/>
      <dgm:t>
        <a:bodyPr/>
        <a:lstStyle/>
        <a:p>
          <a:endParaRPr lang="fr-FR"/>
        </a:p>
      </dgm:t>
    </dgm:pt>
    <dgm:pt modelId="{BEC1DB74-24A0-7B41-A6C0-2DE675032ED9}">
      <dgm:prSet custT="1"/>
      <dgm:spPr/>
      <dgm:t>
        <a:bodyPr anchor="ctr"/>
        <a:lstStyle/>
        <a:p>
          <a:r>
            <a:rPr lang="fr-FR" sz="1600" b="1" dirty="0">
              <a:latin typeface="Marianne" panose="02000000000000000000" pitchFamily="2" charset="0"/>
            </a:rPr>
            <a:t>Prendre en compte les compétences développées en milieu professionnel</a:t>
          </a:r>
        </a:p>
      </dgm:t>
    </dgm:pt>
    <dgm:pt modelId="{49741953-0D2D-8D4A-B6FB-736B35DA2697}" type="parTrans" cxnId="{11E7B7D8-FBA8-0145-AB62-A7926F9FB78B}">
      <dgm:prSet/>
      <dgm:spPr/>
      <dgm:t>
        <a:bodyPr/>
        <a:lstStyle/>
        <a:p>
          <a:endParaRPr lang="fr-FR"/>
        </a:p>
      </dgm:t>
    </dgm:pt>
    <dgm:pt modelId="{0E32AE95-3C19-7A4E-A196-43E3AB00A16D}" type="sibTrans" cxnId="{11E7B7D8-FBA8-0145-AB62-A7926F9FB78B}">
      <dgm:prSet/>
      <dgm:spPr/>
      <dgm:t>
        <a:bodyPr/>
        <a:lstStyle/>
        <a:p>
          <a:endParaRPr lang="fr-FR"/>
        </a:p>
      </dgm:t>
    </dgm:pt>
    <dgm:pt modelId="{D1A2F4A9-F8D2-EF49-A067-8875A6ED51A6}">
      <dgm:prSet custT="1"/>
      <dgm:spPr/>
      <dgm:t>
        <a:bodyPr anchor="ctr"/>
        <a:lstStyle/>
        <a:p>
          <a:pPr algn="l"/>
          <a:r>
            <a:rPr lang="fr-FR" altLang="fr-FR" sz="1600" b="0" dirty="0">
              <a:latin typeface="Marianne" panose="02000000000000000000" pitchFamily="2" charset="0"/>
            </a:rPr>
            <a:t>2. À </a:t>
          </a:r>
          <a:r>
            <a:rPr lang="fr-FR" altLang="fr-FR" sz="1600" b="0" u="sng" dirty="0">
              <a:latin typeface="Marianne" panose="02000000000000000000" pitchFamily="2" charset="0"/>
            </a:rPr>
            <a:t>partir des activités professionnelles </a:t>
          </a:r>
          <a:r>
            <a:rPr lang="fr-FR" altLang="fr-FR" sz="1600" b="0" dirty="0">
              <a:latin typeface="Marianne" panose="02000000000000000000" pitchFamily="2" charset="0"/>
            </a:rPr>
            <a:t>à mener, rédiger les situations professionnelles les faisant clairement apparaître. Veiller à la </a:t>
          </a:r>
          <a:r>
            <a:rPr lang="fr-FR" altLang="fr-FR" sz="1600" b="1" dirty="0">
              <a:latin typeface="Marianne" panose="02000000000000000000" pitchFamily="2" charset="0"/>
            </a:rPr>
            <a:t>cohérence (savoir faire, savoir être et savoirs associés</a:t>
          </a:r>
          <a:r>
            <a:rPr lang="fr-FR" altLang="fr-FR" sz="1600" b="0" dirty="0">
              <a:latin typeface="Marianne" panose="02000000000000000000" pitchFamily="2" charset="0"/>
            </a:rPr>
            <a:t>)</a:t>
          </a:r>
          <a:br>
            <a:rPr lang="fr-FR" altLang="fr-FR" sz="1600" b="0" dirty="0">
              <a:latin typeface="Marianne" panose="02000000000000000000" pitchFamily="2" charset="0"/>
            </a:rPr>
          </a:br>
          <a:endParaRPr lang="fr-FR" altLang="fr-FR" sz="1600" b="0" dirty="0">
            <a:latin typeface="Marianne" panose="02000000000000000000" pitchFamily="2" charset="0"/>
          </a:endParaRPr>
        </a:p>
      </dgm:t>
    </dgm:pt>
    <dgm:pt modelId="{D1A67D07-D840-6148-B271-4C2563014E8E}" type="parTrans" cxnId="{648E69D1-17C0-964B-9116-518E3036963E}">
      <dgm:prSet/>
      <dgm:spPr/>
      <dgm:t>
        <a:bodyPr/>
        <a:lstStyle/>
        <a:p>
          <a:endParaRPr lang="fr-FR"/>
        </a:p>
      </dgm:t>
    </dgm:pt>
    <dgm:pt modelId="{BEA7FDCB-2B54-4946-BE19-49C2F0538784}" type="sibTrans" cxnId="{648E69D1-17C0-964B-9116-518E3036963E}">
      <dgm:prSet/>
      <dgm:spPr/>
      <dgm:t>
        <a:bodyPr/>
        <a:lstStyle/>
        <a:p>
          <a:endParaRPr lang="fr-FR"/>
        </a:p>
      </dgm:t>
    </dgm:pt>
    <dgm:pt modelId="{C6B9F6E7-C861-C440-928D-C35E8FDCFB5D}">
      <dgm:prSet custT="1"/>
      <dgm:spPr/>
      <dgm:t>
        <a:bodyPr anchor="ctr"/>
        <a:lstStyle/>
        <a:p>
          <a:pPr algn="l"/>
          <a:r>
            <a:rPr lang="fr-FR" altLang="fr-FR" sz="1600" b="0">
              <a:latin typeface="Marianne" panose="02000000000000000000" pitchFamily="2" charset="0"/>
            </a:rPr>
            <a:t>3. Développer les compétences ciblées et atteindre les objectifs fixés, lors des situations d’apprentissage (varier les activités)</a:t>
          </a:r>
          <a:br>
            <a:rPr lang="fr-FR" altLang="fr-FR" sz="1600" b="0">
              <a:latin typeface="Marianne" panose="02000000000000000000" pitchFamily="2" charset="0"/>
            </a:rPr>
          </a:br>
          <a:endParaRPr lang="fr-FR" altLang="fr-FR" sz="1600" b="0" dirty="0">
            <a:latin typeface="Marianne" panose="02000000000000000000" pitchFamily="2" charset="0"/>
          </a:endParaRPr>
        </a:p>
      </dgm:t>
    </dgm:pt>
    <dgm:pt modelId="{093C2FE6-A55F-9F4F-A62B-6D0203F7952F}" type="parTrans" cxnId="{3E82B751-0A29-8244-9B59-AB1661497374}">
      <dgm:prSet/>
      <dgm:spPr/>
      <dgm:t>
        <a:bodyPr/>
        <a:lstStyle/>
        <a:p>
          <a:endParaRPr lang="fr-FR"/>
        </a:p>
      </dgm:t>
    </dgm:pt>
    <dgm:pt modelId="{211709B9-7BB9-B444-8D05-68FF1A5EE9C0}" type="sibTrans" cxnId="{3E82B751-0A29-8244-9B59-AB1661497374}">
      <dgm:prSet/>
      <dgm:spPr/>
      <dgm:t>
        <a:bodyPr/>
        <a:lstStyle/>
        <a:p>
          <a:endParaRPr lang="fr-FR"/>
        </a:p>
      </dgm:t>
    </dgm:pt>
    <dgm:pt modelId="{72D1AD76-15D2-DE48-892E-CCC86B53BD85}">
      <dgm:prSet custT="1"/>
      <dgm:spPr/>
      <dgm:t>
        <a:bodyPr anchor="ctr"/>
        <a:lstStyle/>
        <a:p>
          <a:pPr algn="l"/>
          <a:r>
            <a:rPr lang="fr-FR" altLang="fr-FR" sz="1600" b="0" dirty="0">
              <a:latin typeface="Marianne" panose="02000000000000000000" pitchFamily="2" charset="0"/>
            </a:rPr>
            <a:t>4. </a:t>
          </a:r>
          <a:r>
            <a:rPr lang="fr-FR" altLang="fr-FR" sz="1600" b="1" dirty="0">
              <a:latin typeface="Marianne" panose="02000000000000000000" pitchFamily="2" charset="0"/>
            </a:rPr>
            <a:t>Évaluer les compétences développées </a:t>
          </a:r>
          <a:r>
            <a:rPr lang="fr-FR" altLang="fr-FR" sz="1600" b="0" dirty="0">
              <a:latin typeface="Marianne" panose="02000000000000000000" pitchFamily="2" charset="0"/>
            </a:rPr>
            <a:t>(progressivité) lors des situations d’apprentissage (évaluations formatives, sommatives…)</a:t>
          </a:r>
        </a:p>
      </dgm:t>
    </dgm:pt>
    <dgm:pt modelId="{6B9CA1E7-A178-8E45-9297-745592B217DF}" type="parTrans" cxnId="{7846D4F3-B74C-9C48-B837-D1D32D2CF694}">
      <dgm:prSet/>
      <dgm:spPr/>
      <dgm:t>
        <a:bodyPr/>
        <a:lstStyle/>
        <a:p>
          <a:endParaRPr lang="fr-FR"/>
        </a:p>
      </dgm:t>
    </dgm:pt>
    <dgm:pt modelId="{59846F33-7903-8447-AD7A-5B81ECB030E4}" type="sibTrans" cxnId="{7846D4F3-B74C-9C48-B837-D1D32D2CF694}">
      <dgm:prSet/>
      <dgm:spPr/>
      <dgm:t>
        <a:bodyPr/>
        <a:lstStyle/>
        <a:p>
          <a:endParaRPr lang="fr-FR"/>
        </a:p>
      </dgm:t>
    </dgm:pt>
    <dgm:pt modelId="{F998EB40-175C-374B-938A-9D2E227C8610}" type="pres">
      <dgm:prSet presAssocID="{6C55C55D-C0DA-FE49-ABA5-534C7A5DD4A1}" presName="Name0" presStyleCnt="0">
        <dgm:presLayoutVars>
          <dgm:dir/>
          <dgm:resizeHandles val="exact"/>
        </dgm:presLayoutVars>
      </dgm:prSet>
      <dgm:spPr/>
    </dgm:pt>
    <dgm:pt modelId="{2794E964-67FA-054C-8515-B28BDC9848E3}" type="pres">
      <dgm:prSet presAssocID="{AEA596B4-BFBB-AF4A-9A95-3B387632FC91}" presName="node" presStyleLbl="node1" presStyleIdx="0" presStyleCnt="6">
        <dgm:presLayoutVars>
          <dgm:bulletEnabled val="1"/>
        </dgm:presLayoutVars>
      </dgm:prSet>
      <dgm:spPr/>
    </dgm:pt>
    <dgm:pt modelId="{2789A276-DE0E-B74D-99FC-96C06917D4F7}" type="pres">
      <dgm:prSet presAssocID="{15339E6B-462A-3344-916D-E055E92741F8}" presName="sibTrans" presStyleLbl="sibTrans1D1" presStyleIdx="0" presStyleCnt="5"/>
      <dgm:spPr/>
    </dgm:pt>
    <dgm:pt modelId="{D0C2B93E-AC80-D44F-94C3-33FA826D127F}" type="pres">
      <dgm:prSet presAssocID="{15339E6B-462A-3344-916D-E055E92741F8}" presName="connectorText" presStyleLbl="sibTrans1D1" presStyleIdx="0" presStyleCnt="5"/>
      <dgm:spPr/>
    </dgm:pt>
    <dgm:pt modelId="{53E6F16D-C8D4-F341-8360-A1020671B8FF}" type="pres">
      <dgm:prSet presAssocID="{3CDFC143-9468-6148-8509-04712DCCA900}" presName="node" presStyleLbl="node1" presStyleIdx="1" presStyleCnt="6" custScaleY="138359">
        <dgm:presLayoutVars>
          <dgm:bulletEnabled val="1"/>
        </dgm:presLayoutVars>
      </dgm:prSet>
      <dgm:spPr/>
    </dgm:pt>
    <dgm:pt modelId="{3CE9E674-E613-3A42-B8B5-D0E82CAEC6CC}" type="pres">
      <dgm:prSet presAssocID="{5B72B261-8113-1345-A069-A5C3F8026F90}" presName="sibTrans" presStyleLbl="sibTrans1D1" presStyleIdx="1" presStyleCnt="5"/>
      <dgm:spPr/>
    </dgm:pt>
    <dgm:pt modelId="{974EE5E5-3A04-5C46-9E62-220264583CE7}" type="pres">
      <dgm:prSet presAssocID="{5B72B261-8113-1345-A069-A5C3F8026F90}" presName="connectorText" presStyleLbl="sibTrans1D1" presStyleIdx="1" presStyleCnt="5"/>
      <dgm:spPr/>
    </dgm:pt>
    <dgm:pt modelId="{079718AA-0490-9549-A8E6-6BB07A3F883E}" type="pres">
      <dgm:prSet presAssocID="{D1A2F4A9-F8D2-EF49-A067-8875A6ED51A6}" presName="node" presStyleLbl="node1" presStyleIdx="2" presStyleCnt="6" custScaleY="138359">
        <dgm:presLayoutVars>
          <dgm:bulletEnabled val="1"/>
        </dgm:presLayoutVars>
      </dgm:prSet>
      <dgm:spPr/>
    </dgm:pt>
    <dgm:pt modelId="{AD518482-998E-3643-AC45-06B3B1476903}" type="pres">
      <dgm:prSet presAssocID="{BEA7FDCB-2B54-4946-BE19-49C2F0538784}" presName="sibTrans" presStyleLbl="sibTrans1D1" presStyleIdx="2" presStyleCnt="5"/>
      <dgm:spPr/>
    </dgm:pt>
    <dgm:pt modelId="{8180EB60-619D-B545-8962-B69DE92E1857}" type="pres">
      <dgm:prSet presAssocID="{BEA7FDCB-2B54-4946-BE19-49C2F0538784}" presName="connectorText" presStyleLbl="sibTrans1D1" presStyleIdx="2" presStyleCnt="5"/>
      <dgm:spPr/>
    </dgm:pt>
    <dgm:pt modelId="{FF9C1AA1-74C9-5D47-8FC0-3F6392F5C405}" type="pres">
      <dgm:prSet presAssocID="{C6B9F6E7-C861-C440-928D-C35E8FDCFB5D}" presName="node" presStyleLbl="node1" presStyleIdx="3" presStyleCnt="6" custScaleY="138359">
        <dgm:presLayoutVars>
          <dgm:bulletEnabled val="1"/>
        </dgm:presLayoutVars>
      </dgm:prSet>
      <dgm:spPr/>
    </dgm:pt>
    <dgm:pt modelId="{060C40BE-A8D9-4141-BAAC-D9067B93B3C4}" type="pres">
      <dgm:prSet presAssocID="{211709B9-7BB9-B444-8D05-68FF1A5EE9C0}" presName="sibTrans" presStyleLbl="sibTrans1D1" presStyleIdx="3" presStyleCnt="5"/>
      <dgm:spPr/>
    </dgm:pt>
    <dgm:pt modelId="{AE5AA93A-463E-544F-9C50-BA2DAF1A589B}" type="pres">
      <dgm:prSet presAssocID="{211709B9-7BB9-B444-8D05-68FF1A5EE9C0}" presName="connectorText" presStyleLbl="sibTrans1D1" presStyleIdx="3" presStyleCnt="5"/>
      <dgm:spPr/>
    </dgm:pt>
    <dgm:pt modelId="{51301790-DAEC-DF43-B17F-0172F1CE44E2}" type="pres">
      <dgm:prSet presAssocID="{72D1AD76-15D2-DE48-892E-CCC86B53BD85}" presName="node" presStyleLbl="node1" presStyleIdx="4" presStyleCnt="6" custScaleY="138359">
        <dgm:presLayoutVars>
          <dgm:bulletEnabled val="1"/>
        </dgm:presLayoutVars>
      </dgm:prSet>
      <dgm:spPr/>
    </dgm:pt>
    <dgm:pt modelId="{D8E6BBEE-197F-6048-8700-E71CF3B69970}" type="pres">
      <dgm:prSet presAssocID="{59846F33-7903-8447-AD7A-5B81ECB030E4}" presName="sibTrans" presStyleLbl="sibTrans1D1" presStyleIdx="4" presStyleCnt="5"/>
      <dgm:spPr/>
    </dgm:pt>
    <dgm:pt modelId="{0B03C0E3-ED2C-374F-9357-57C47D84368F}" type="pres">
      <dgm:prSet presAssocID="{59846F33-7903-8447-AD7A-5B81ECB030E4}" presName="connectorText" presStyleLbl="sibTrans1D1" presStyleIdx="4" presStyleCnt="5"/>
      <dgm:spPr/>
    </dgm:pt>
    <dgm:pt modelId="{D3987043-2C76-C740-9B4F-93A347ACA46A}" type="pres">
      <dgm:prSet presAssocID="{BEC1DB74-24A0-7B41-A6C0-2DE675032ED9}" presName="node" presStyleLbl="node1" presStyleIdx="5" presStyleCnt="6" custScaleY="138359">
        <dgm:presLayoutVars>
          <dgm:bulletEnabled val="1"/>
        </dgm:presLayoutVars>
      </dgm:prSet>
      <dgm:spPr/>
    </dgm:pt>
  </dgm:ptLst>
  <dgm:cxnLst>
    <dgm:cxn modelId="{DAA0E112-A868-E24A-923A-A6A4CF0B3FA8}" type="presOf" srcId="{59846F33-7903-8447-AD7A-5B81ECB030E4}" destId="{0B03C0E3-ED2C-374F-9357-57C47D84368F}" srcOrd="1" destOrd="0" presId="urn:microsoft.com/office/officeart/2005/8/layout/bProcess3"/>
    <dgm:cxn modelId="{6E978C16-2485-2548-8CB7-F7757AC41392}" type="presOf" srcId="{72D1AD76-15D2-DE48-892E-CCC86B53BD85}" destId="{51301790-DAEC-DF43-B17F-0172F1CE44E2}" srcOrd="0" destOrd="0" presId="urn:microsoft.com/office/officeart/2005/8/layout/bProcess3"/>
    <dgm:cxn modelId="{85FA5223-E796-9B42-AA10-6E0B6F282585}" type="presOf" srcId="{5B72B261-8113-1345-A069-A5C3F8026F90}" destId="{974EE5E5-3A04-5C46-9E62-220264583CE7}" srcOrd="1" destOrd="0" presId="urn:microsoft.com/office/officeart/2005/8/layout/bProcess3"/>
    <dgm:cxn modelId="{3D9FA038-C76E-7840-AF54-1F8179E08E3A}" srcId="{6C55C55D-C0DA-FE49-ABA5-534C7A5DD4A1}" destId="{AEA596B4-BFBB-AF4A-9A95-3B387632FC91}" srcOrd="0" destOrd="0" parTransId="{BB30B874-7494-0E49-A0E8-7EE197854CAD}" sibTransId="{15339E6B-462A-3344-916D-E055E92741F8}"/>
    <dgm:cxn modelId="{3E82B751-0A29-8244-9B59-AB1661497374}" srcId="{6C55C55D-C0DA-FE49-ABA5-534C7A5DD4A1}" destId="{C6B9F6E7-C861-C440-928D-C35E8FDCFB5D}" srcOrd="3" destOrd="0" parTransId="{093C2FE6-A55F-9F4F-A62B-6D0203F7952F}" sibTransId="{211709B9-7BB9-B444-8D05-68FF1A5EE9C0}"/>
    <dgm:cxn modelId="{C6BB8953-F4F0-1241-97D0-19B971BE0428}" type="presOf" srcId="{BEA7FDCB-2B54-4946-BE19-49C2F0538784}" destId="{AD518482-998E-3643-AC45-06B3B1476903}" srcOrd="0" destOrd="0" presId="urn:microsoft.com/office/officeart/2005/8/layout/bProcess3"/>
    <dgm:cxn modelId="{0B0E4E5A-8E20-BB43-957D-3BDF41C90D74}" type="presOf" srcId="{15339E6B-462A-3344-916D-E055E92741F8}" destId="{2789A276-DE0E-B74D-99FC-96C06917D4F7}" srcOrd="0" destOrd="0" presId="urn:microsoft.com/office/officeart/2005/8/layout/bProcess3"/>
    <dgm:cxn modelId="{8D86D360-ACF5-6B43-8DA3-DAF48559ECA3}" type="presOf" srcId="{59846F33-7903-8447-AD7A-5B81ECB030E4}" destId="{D8E6BBEE-197F-6048-8700-E71CF3B69970}" srcOrd="0" destOrd="0" presId="urn:microsoft.com/office/officeart/2005/8/layout/bProcess3"/>
    <dgm:cxn modelId="{E55DB865-731D-444A-85B1-631275CDC0E1}" type="presOf" srcId="{D1A2F4A9-F8D2-EF49-A067-8875A6ED51A6}" destId="{079718AA-0490-9549-A8E6-6BB07A3F883E}" srcOrd="0" destOrd="0" presId="urn:microsoft.com/office/officeart/2005/8/layout/bProcess3"/>
    <dgm:cxn modelId="{83C0FE6C-08B1-9B46-8E53-4A72DBA493C3}" type="presOf" srcId="{BEA7FDCB-2B54-4946-BE19-49C2F0538784}" destId="{8180EB60-619D-B545-8962-B69DE92E1857}" srcOrd="1" destOrd="0" presId="urn:microsoft.com/office/officeart/2005/8/layout/bProcess3"/>
    <dgm:cxn modelId="{331A6A70-3FAA-C84F-B5D7-F6EF61E3E75A}" type="presOf" srcId="{3CDFC143-9468-6148-8509-04712DCCA900}" destId="{53E6F16D-C8D4-F341-8360-A1020671B8FF}" srcOrd="0" destOrd="0" presId="urn:microsoft.com/office/officeart/2005/8/layout/bProcess3"/>
    <dgm:cxn modelId="{30D3E871-A6F9-3046-B0A2-5363C68D632A}" type="presOf" srcId="{BEC1DB74-24A0-7B41-A6C0-2DE675032ED9}" destId="{D3987043-2C76-C740-9B4F-93A347ACA46A}" srcOrd="0" destOrd="0" presId="urn:microsoft.com/office/officeart/2005/8/layout/bProcess3"/>
    <dgm:cxn modelId="{3EF7F87C-4B4F-7644-8535-0A1C54B2B244}" type="presOf" srcId="{C6B9F6E7-C861-C440-928D-C35E8FDCFB5D}" destId="{FF9C1AA1-74C9-5D47-8FC0-3F6392F5C405}" srcOrd="0" destOrd="0" presId="urn:microsoft.com/office/officeart/2005/8/layout/bProcess3"/>
    <dgm:cxn modelId="{07DB0D83-CF7C-A14B-8719-EF93DB0300E0}" srcId="{6C55C55D-C0DA-FE49-ABA5-534C7A5DD4A1}" destId="{3CDFC143-9468-6148-8509-04712DCCA900}" srcOrd="1" destOrd="0" parTransId="{58162EB5-117D-9D4A-9929-5D16A03E862F}" sibTransId="{5B72B261-8113-1345-A069-A5C3F8026F90}"/>
    <dgm:cxn modelId="{A12DD2B4-670A-404E-9CD4-5A625FC42478}" type="presOf" srcId="{5B72B261-8113-1345-A069-A5C3F8026F90}" destId="{3CE9E674-E613-3A42-B8B5-D0E82CAEC6CC}" srcOrd="0" destOrd="0" presId="urn:microsoft.com/office/officeart/2005/8/layout/bProcess3"/>
    <dgm:cxn modelId="{648E69D1-17C0-964B-9116-518E3036963E}" srcId="{6C55C55D-C0DA-FE49-ABA5-534C7A5DD4A1}" destId="{D1A2F4A9-F8D2-EF49-A067-8875A6ED51A6}" srcOrd="2" destOrd="0" parTransId="{D1A67D07-D840-6148-B271-4C2563014E8E}" sibTransId="{BEA7FDCB-2B54-4946-BE19-49C2F0538784}"/>
    <dgm:cxn modelId="{874ABFD3-5320-134B-AE4B-B7871EFC235E}" type="presOf" srcId="{211709B9-7BB9-B444-8D05-68FF1A5EE9C0}" destId="{AE5AA93A-463E-544F-9C50-BA2DAF1A589B}" srcOrd="1" destOrd="0" presId="urn:microsoft.com/office/officeart/2005/8/layout/bProcess3"/>
    <dgm:cxn modelId="{11E7B7D8-FBA8-0145-AB62-A7926F9FB78B}" srcId="{6C55C55D-C0DA-FE49-ABA5-534C7A5DD4A1}" destId="{BEC1DB74-24A0-7B41-A6C0-2DE675032ED9}" srcOrd="5" destOrd="0" parTransId="{49741953-0D2D-8D4A-B6FB-736B35DA2697}" sibTransId="{0E32AE95-3C19-7A4E-A196-43E3AB00A16D}"/>
    <dgm:cxn modelId="{1B9F1BE9-36BB-3C47-9AC3-010187B6DE10}" type="presOf" srcId="{211709B9-7BB9-B444-8D05-68FF1A5EE9C0}" destId="{060C40BE-A8D9-4141-BAAC-D9067B93B3C4}" srcOrd="0" destOrd="0" presId="urn:microsoft.com/office/officeart/2005/8/layout/bProcess3"/>
    <dgm:cxn modelId="{55D49DE9-486E-EE4D-B62C-B8DCC626BA16}" type="presOf" srcId="{AEA596B4-BFBB-AF4A-9A95-3B387632FC91}" destId="{2794E964-67FA-054C-8515-B28BDC9848E3}" srcOrd="0" destOrd="0" presId="urn:microsoft.com/office/officeart/2005/8/layout/bProcess3"/>
    <dgm:cxn modelId="{7846D4F3-B74C-9C48-B837-D1D32D2CF694}" srcId="{6C55C55D-C0DA-FE49-ABA5-534C7A5DD4A1}" destId="{72D1AD76-15D2-DE48-892E-CCC86B53BD85}" srcOrd="4" destOrd="0" parTransId="{6B9CA1E7-A178-8E45-9297-745592B217DF}" sibTransId="{59846F33-7903-8447-AD7A-5B81ECB030E4}"/>
    <dgm:cxn modelId="{51F375F8-B489-5148-BCC4-D70EEABFFE90}" type="presOf" srcId="{6C55C55D-C0DA-FE49-ABA5-534C7A5DD4A1}" destId="{F998EB40-175C-374B-938A-9D2E227C8610}" srcOrd="0" destOrd="0" presId="urn:microsoft.com/office/officeart/2005/8/layout/bProcess3"/>
    <dgm:cxn modelId="{08BF82FB-D007-4745-AA86-E96F2C71BFC2}" type="presOf" srcId="{15339E6B-462A-3344-916D-E055E92741F8}" destId="{D0C2B93E-AC80-D44F-94C3-33FA826D127F}" srcOrd="1" destOrd="0" presId="urn:microsoft.com/office/officeart/2005/8/layout/bProcess3"/>
    <dgm:cxn modelId="{D088DE73-3CCC-B34C-95A6-4F37A5AAE6F4}" type="presParOf" srcId="{F998EB40-175C-374B-938A-9D2E227C8610}" destId="{2794E964-67FA-054C-8515-B28BDC9848E3}" srcOrd="0" destOrd="0" presId="urn:microsoft.com/office/officeart/2005/8/layout/bProcess3"/>
    <dgm:cxn modelId="{2027AF0F-E621-624D-841B-7669C2C295D2}" type="presParOf" srcId="{F998EB40-175C-374B-938A-9D2E227C8610}" destId="{2789A276-DE0E-B74D-99FC-96C06917D4F7}" srcOrd="1" destOrd="0" presId="urn:microsoft.com/office/officeart/2005/8/layout/bProcess3"/>
    <dgm:cxn modelId="{5AB23386-5427-FE4D-9CF7-752ED615ADDF}" type="presParOf" srcId="{2789A276-DE0E-B74D-99FC-96C06917D4F7}" destId="{D0C2B93E-AC80-D44F-94C3-33FA826D127F}" srcOrd="0" destOrd="0" presId="urn:microsoft.com/office/officeart/2005/8/layout/bProcess3"/>
    <dgm:cxn modelId="{11762948-8D5E-444A-98C4-528512E1575E}" type="presParOf" srcId="{F998EB40-175C-374B-938A-9D2E227C8610}" destId="{53E6F16D-C8D4-F341-8360-A1020671B8FF}" srcOrd="2" destOrd="0" presId="urn:microsoft.com/office/officeart/2005/8/layout/bProcess3"/>
    <dgm:cxn modelId="{C840EB16-310A-3749-971B-FB9AB160A360}" type="presParOf" srcId="{F998EB40-175C-374B-938A-9D2E227C8610}" destId="{3CE9E674-E613-3A42-B8B5-D0E82CAEC6CC}" srcOrd="3" destOrd="0" presId="urn:microsoft.com/office/officeart/2005/8/layout/bProcess3"/>
    <dgm:cxn modelId="{D4AF1D79-80CD-5C4F-8B18-E1820FE48E6C}" type="presParOf" srcId="{3CE9E674-E613-3A42-B8B5-D0E82CAEC6CC}" destId="{974EE5E5-3A04-5C46-9E62-220264583CE7}" srcOrd="0" destOrd="0" presId="urn:microsoft.com/office/officeart/2005/8/layout/bProcess3"/>
    <dgm:cxn modelId="{50A74BE6-D489-8741-9C25-AEDB0F3C02BF}" type="presParOf" srcId="{F998EB40-175C-374B-938A-9D2E227C8610}" destId="{079718AA-0490-9549-A8E6-6BB07A3F883E}" srcOrd="4" destOrd="0" presId="urn:microsoft.com/office/officeart/2005/8/layout/bProcess3"/>
    <dgm:cxn modelId="{8DB1E750-A384-9F42-84BC-610FEC4E78CA}" type="presParOf" srcId="{F998EB40-175C-374B-938A-9D2E227C8610}" destId="{AD518482-998E-3643-AC45-06B3B1476903}" srcOrd="5" destOrd="0" presId="urn:microsoft.com/office/officeart/2005/8/layout/bProcess3"/>
    <dgm:cxn modelId="{D015E986-7643-DE4E-A7D5-4C321BA61891}" type="presParOf" srcId="{AD518482-998E-3643-AC45-06B3B1476903}" destId="{8180EB60-619D-B545-8962-B69DE92E1857}" srcOrd="0" destOrd="0" presId="urn:microsoft.com/office/officeart/2005/8/layout/bProcess3"/>
    <dgm:cxn modelId="{B5A1084E-4B51-E849-9C8F-443C6FC4CD0A}" type="presParOf" srcId="{F998EB40-175C-374B-938A-9D2E227C8610}" destId="{FF9C1AA1-74C9-5D47-8FC0-3F6392F5C405}" srcOrd="6" destOrd="0" presId="urn:microsoft.com/office/officeart/2005/8/layout/bProcess3"/>
    <dgm:cxn modelId="{A8649D74-DEE8-AE42-8573-195C0E5FC083}" type="presParOf" srcId="{F998EB40-175C-374B-938A-9D2E227C8610}" destId="{060C40BE-A8D9-4141-BAAC-D9067B93B3C4}" srcOrd="7" destOrd="0" presId="urn:microsoft.com/office/officeart/2005/8/layout/bProcess3"/>
    <dgm:cxn modelId="{AEF2FDAC-B9ED-A547-9266-7B236F73E473}" type="presParOf" srcId="{060C40BE-A8D9-4141-BAAC-D9067B93B3C4}" destId="{AE5AA93A-463E-544F-9C50-BA2DAF1A589B}" srcOrd="0" destOrd="0" presId="urn:microsoft.com/office/officeart/2005/8/layout/bProcess3"/>
    <dgm:cxn modelId="{7841C1B8-6179-2646-870C-194DD515D569}" type="presParOf" srcId="{F998EB40-175C-374B-938A-9D2E227C8610}" destId="{51301790-DAEC-DF43-B17F-0172F1CE44E2}" srcOrd="8" destOrd="0" presId="urn:microsoft.com/office/officeart/2005/8/layout/bProcess3"/>
    <dgm:cxn modelId="{2C6AC663-5E82-644D-9D2D-F0E338358D70}" type="presParOf" srcId="{F998EB40-175C-374B-938A-9D2E227C8610}" destId="{D8E6BBEE-197F-6048-8700-E71CF3B69970}" srcOrd="9" destOrd="0" presId="urn:microsoft.com/office/officeart/2005/8/layout/bProcess3"/>
    <dgm:cxn modelId="{01D45F68-631F-EA4D-8773-06F6E2AD2918}" type="presParOf" srcId="{D8E6BBEE-197F-6048-8700-E71CF3B69970}" destId="{0B03C0E3-ED2C-374F-9357-57C47D84368F}" srcOrd="0" destOrd="0" presId="urn:microsoft.com/office/officeart/2005/8/layout/bProcess3"/>
    <dgm:cxn modelId="{7D1EB15D-3FCD-A642-96F6-B9E4CAC40D03}" type="presParOf" srcId="{F998EB40-175C-374B-938A-9D2E227C8610}" destId="{D3987043-2C76-C740-9B4F-93A347ACA46A}"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B068FFD-9AEB-CB4F-82CD-C81F3405DEA7}" type="doc">
      <dgm:prSet loTypeId="urn:microsoft.com/office/officeart/2005/8/layout/hChevron3" loCatId="hierarchy" qsTypeId="urn:microsoft.com/office/officeart/2005/8/quickstyle/simple1" qsCatId="simple" csTypeId="urn:microsoft.com/office/officeart/2005/8/colors/colorful1" csCatId="colorful" phldr="1"/>
      <dgm:spPr/>
      <dgm:t>
        <a:bodyPr/>
        <a:lstStyle/>
        <a:p>
          <a:endParaRPr lang="fr-FR"/>
        </a:p>
      </dgm:t>
    </dgm:pt>
    <dgm:pt modelId="{D3037190-F110-994E-B128-3EC0505E9931}">
      <dgm:prSet custT="1"/>
      <dgm:spPr/>
      <dgm:t>
        <a:bodyPr/>
        <a:lstStyle/>
        <a:p>
          <a:r>
            <a:rPr lang="fr-FR" sz="1400" b="1" dirty="0">
              <a:latin typeface="Marianne" panose="02000000000000000000" pitchFamily="2" charset="0"/>
            </a:rPr>
            <a:t>ELABORATION DE CONTEXTES</a:t>
          </a:r>
          <a:endParaRPr lang="fr-FR" sz="1400" dirty="0">
            <a:latin typeface="Marianne" panose="02000000000000000000" pitchFamily="2" charset="0"/>
          </a:endParaRPr>
        </a:p>
      </dgm:t>
    </dgm:pt>
    <dgm:pt modelId="{77664D12-4E08-0446-B6C6-C2D21B4D3E60}" type="parTrans" cxnId="{822092E0-89B4-4140-85B5-197CD5F3E4CB}">
      <dgm:prSet/>
      <dgm:spPr/>
      <dgm:t>
        <a:bodyPr/>
        <a:lstStyle/>
        <a:p>
          <a:endParaRPr lang="fr-FR"/>
        </a:p>
      </dgm:t>
    </dgm:pt>
    <dgm:pt modelId="{CCAFDE40-BB6F-A043-84B9-A254D1FD643D}" type="sibTrans" cxnId="{822092E0-89B4-4140-85B5-197CD5F3E4CB}">
      <dgm:prSet/>
      <dgm:spPr/>
      <dgm:t>
        <a:bodyPr/>
        <a:lstStyle/>
        <a:p>
          <a:endParaRPr lang="fr-FR"/>
        </a:p>
      </dgm:t>
    </dgm:pt>
    <dgm:pt modelId="{6313DC2B-BA22-6F48-99C5-9CFA1A173CE8}">
      <dgm:prSet custT="1"/>
      <dgm:spPr/>
      <dgm:t>
        <a:bodyPr/>
        <a:lstStyle/>
        <a:p>
          <a:r>
            <a:rPr lang="fr-FR" sz="1400" b="1" dirty="0">
              <a:latin typeface="Marianne" panose="02000000000000000000" pitchFamily="2" charset="0"/>
            </a:rPr>
            <a:t>SITUATIONS PROFESSION-NELLE</a:t>
          </a:r>
          <a:endParaRPr lang="fr-FR" sz="1400" dirty="0">
            <a:latin typeface="Marianne" panose="02000000000000000000" pitchFamily="2" charset="0"/>
          </a:endParaRPr>
        </a:p>
      </dgm:t>
    </dgm:pt>
    <dgm:pt modelId="{2C8B8361-444C-7C42-B49D-94983FAEEE44}" type="parTrans" cxnId="{884720A9-1DC5-3846-A637-CAF37C673000}">
      <dgm:prSet/>
      <dgm:spPr/>
      <dgm:t>
        <a:bodyPr/>
        <a:lstStyle/>
        <a:p>
          <a:endParaRPr lang="fr-FR"/>
        </a:p>
      </dgm:t>
    </dgm:pt>
    <dgm:pt modelId="{F1200D0C-1C2F-5041-90D0-46CFF30E6EB0}" type="sibTrans" cxnId="{884720A9-1DC5-3846-A637-CAF37C673000}">
      <dgm:prSet/>
      <dgm:spPr/>
      <dgm:t>
        <a:bodyPr/>
        <a:lstStyle/>
        <a:p>
          <a:endParaRPr lang="fr-FR"/>
        </a:p>
      </dgm:t>
    </dgm:pt>
    <dgm:pt modelId="{31358B34-7D69-E642-B7F4-C32536140384}">
      <dgm:prSet custT="1"/>
      <dgm:spPr/>
      <dgm:t>
        <a:bodyPr/>
        <a:lstStyle/>
        <a:p>
          <a:r>
            <a:rPr lang="fr-FR" sz="1400" b="1" dirty="0">
              <a:latin typeface="Marianne" panose="02000000000000000000" pitchFamily="2" charset="0"/>
            </a:rPr>
            <a:t>CONSTRUIRE L’ENSEIGNE-MENT A PARTIR DE SITUATIONS DE TRAVAIL REELLES</a:t>
          </a:r>
          <a:endParaRPr lang="fr-FR" sz="1400" dirty="0">
            <a:latin typeface="Marianne" panose="02000000000000000000" pitchFamily="2" charset="0"/>
          </a:endParaRPr>
        </a:p>
      </dgm:t>
    </dgm:pt>
    <dgm:pt modelId="{AE5ED951-4885-5047-8F22-FE90B57C9657}" type="parTrans" cxnId="{7A846831-56D7-DB4E-99B9-4908B476F695}">
      <dgm:prSet/>
      <dgm:spPr/>
      <dgm:t>
        <a:bodyPr/>
        <a:lstStyle/>
        <a:p>
          <a:endParaRPr lang="fr-FR"/>
        </a:p>
      </dgm:t>
    </dgm:pt>
    <dgm:pt modelId="{32F2A9B0-7791-6445-A14C-BFAB2A693AC8}" type="sibTrans" cxnId="{7A846831-56D7-DB4E-99B9-4908B476F695}">
      <dgm:prSet/>
      <dgm:spPr/>
      <dgm:t>
        <a:bodyPr/>
        <a:lstStyle/>
        <a:p>
          <a:endParaRPr lang="fr-FR"/>
        </a:p>
      </dgm:t>
    </dgm:pt>
    <dgm:pt modelId="{39A9333A-4F76-EC4E-BF50-FF4711584BA1}">
      <dgm:prSet custT="1"/>
      <dgm:spPr/>
      <dgm:t>
        <a:bodyPr/>
        <a:lstStyle/>
        <a:p>
          <a:pPr>
            <a:spcAft>
              <a:spcPct val="35000"/>
            </a:spcAft>
          </a:pPr>
          <a:r>
            <a:rPr lang="fr-FR" sz="1400" b="1" dirty="0">
              <a:latin typeface="Marianne" panose="02000000000000000000" pitchFamily="2" charset="0"/>
            </a:rPr>
            <a:t>DÉVELOPPER :</a:t>
          </a:r>
        </a:p>
      </dgm:t>
    </dgm:pt>
    <dgm:pt modelId="{C42E3C6C-E85D-9646-B25F-8DAB70546EA4}" type="parTrans" cxnId="{EF815B08-F437-0C4F-B3A7-1F120CD513AD}">
      <dgm:prSet/>
      <dgm:spPr/>
      <dgm:t>
        <a:bodyPr/>
        <a:lstStyle/>
        <a:p>
          <a:endParaRPr lang="fr-FR"/>
        </a:p>
      </dgm:t>
    </dgm:pt>
    <dgm:pt modelId="{1C8B9A48-9CB5-0D41-9A42-92C32C01250F}" type="sibTrans" cxnId="{EF815B08-F437-0C4F-B3A7-1F120CD513AD}">
      <dgm:prSet/>
      <dgm:spPr/>
      <dgm:t>
        <a:bodyPr/>
        <a:lstStyle/>
        <a:p>
          <a:endParaRPr lang="fr-FR"/>
        </a:p>
      </dgm:t>
    </dgm:pt>
    <dgm:pt modelId="{BEB62C69-C844-B945-8EB7-8F9228243E71}">
      <dgm:prSet custT="1"/>
      <dgm:spPr/>
      <dgm:t>
        <a:bodyPr/>
        <a:lstStyle/>
        <a:p>
          <a:pPr>
            <a:spcAft>
              <a:spcPts val="852"/>
            </a:spcAft>
          </a:pPr>
          <a:r>
            <a:rPr lang="fr-FR" sz="1400" dirty="0">
              <a:latin typeface="Marianne" panose="02000000000000000000" pitchFamily="2" charset="0"/>
            </a:rPr>
            <a:t>Sens de l’observation</a:t>
          </a:r>
        </a:p>
      </dgm:t>
    </dgm:pt>
    <dgm:pt modelId="{06BC4410-9671-144A-94A8-C911C848BA75}" type="parTrans" cxnId="{41B64BE3-E0A8-B643-A62D-2E8C98530157}">
      <dgm:prSet/>
      <dgm:spPr/>
      <dgm:t>
        <a:bodyPr/>
        <a:lstStyle/>
        <a:p>
          <a:endParaRPr lang="fr-FR"/>
        </a:p>
      </dgm:t>
    </dgm:pt>
    <dgm:pt modelId="{A37D34B5-8D49-1E40-A448-11E01E803DB1}" type="sibTrans" cxnId="{41B64BE3-E0A8-B643-A62D-2E8C98530157}">
      <dgm:prSet/>
      <dgm:spPr/>
      <dgm:t>
        <a:bodyPr/>
        <a:lstStyle/>
        <a:p>
          <a:endParaRPr lang="fr-FR"/>
        </a:p>
      </dgm:t>
    </dgm:pt>
    <dgm:pt modelId="{7FEAB4B1-902B-A541-A9C0-29E8FCB4114D}">
      <dgm:prSet custT="1"/>
      <dgm:spPr/>
      <dgm:t>
        <a:bodyPr/>
        <a:lstStyle/>
        <a:p>
          <a:pPr>
            <a:spcAft>
              <a:spcPts val="852"/>
            </a:spcAft>
          </a:pPr>
          <a:r>
            <a:rPr lang="fr-FR" sz="1400" dirty="0">
              <a:latin typeface="Marianne" panose="02000000000000000000" pitchFamily="2" charset="0"/>
            </a:rPr>
            <a:t>Posture réflexive</a:t>
          </a:r>
        </a:p>
      </dgm:t>
    </dgm:pt>
    <dgm:pt modelId="{DAB97A4C-8859-A94E-AAC3-2EAC79B7B6DE}" type="parTrans" cxnId="{64DF748B-37F3-9549-A15A-B011D32AB84C}">
      <dgm:prSet/>
      <dgm:spPr/>
      <dgm:t>
        <a:bodyPr/>
        <a:lstStyle/>
        <a:p>
          <a:endParaRPr lang="fr-FR"/>
        </a:p>
      </dgm:t>
    </dgm:pt>
    <dgm:pt modelId="{5193DCE2-A141-1348-B7F2-179F272B8593}" type="sibTrans" cxnId="{64DF748B-37F3-9549-A15A-B011D32AB84C}">
      <dgm:prSet/>
      <dgm:spPr/>
      <dgm:t>
        <a:bodyPr/>
        <a:lstStyle/>
        <a:p>
          <a:endParaRPr lang="fr-FR"/>
        </a:p>
      </dgm:t>
    </dgm:pt>
    <dgm:pt modelId="{7AE9D7A4-B977-514C-BA44-ED7DC14309A4}">
      <dgm:prSet custT="1"/>
      <dgm:spPr/>
      <dgm:t>
        <a:bodyPr/>
        <a:lstStyle/>
        <a:p>
          <a:pPr>
            <a:spcAft>
              <a:spcPts val="852"/>
            </a:spcAft>
          </a:pPr>
          <a:r>
            <a:rPr lang="fr-FR" sz="1400">
              <a:latin typeface="Marianne" panose="02000000000000000000" pitchFamily="2" charset="0"/>
            </a:rPr>
            <a:t>Capacité d’analyse </a:t>
          </a:r>
        </a:p>
      </dgm:t>
    </dgm:pt>
    <dgm:pt modelId="{7AB0DCA2-BC28-8847-95A2-F5C9E689F053}" type="parTrans" cxnId="{0A8097D9-C255-3149-BD36-442F86B71FC2}">
      <dgm:prSet/>
      <dgm:spPr/>
      <dgm:t>
        <a:bodyPr/>
        <a:lstStyle/>
        <a:p>
          <a:endParaRPr lang="fr-FR"/>
        </a:p>
      </dgm:t>
    </dgm:pt>
    <dgm:pt modelId="{EBE7FDEC-D677-884A-A6C8-5C7AA72EB14E}" type="sibTrans" cxnId="{0A8097D9-C255-3149-BD36-442F86B71FC2}">
      <dgm:prSet/>
      <dgm:spPr/>
      <dgm:t>
        <a:bodyPr/>
        <a:lstStyle/>
        <a:p>
          <a:endParaRPr lang="fr-FR"/>
        </a:p>
      </dgm:t>
    </dgm:pt>
    <dgm:pt modelId="{D2204ADB-4D43-8444-B072-981F0E27F526}">
      <dgm:prSet custT="1"/>
      <dgm:spPr/>
      <dgm:t>
        <a:bodyPr/>
        <a:lstStyle/>
        <a:p>
          <a:pPr>
            <a:spcAft>
              <a:spcPts val="852"/>
            </a:spcAft>
          </a:pPr>
          <a:r>
            <a:rPr lang="fr-FR" sz="1400" dirty="0">
              <a:latin typeface="Marianne" panose="02000000000000000000" pitchFamily="2" charset="0"/>
            </a:rPr>
            <a:t>Adaptabilité aux situations complexes</a:t>
          </a:r>
        </a:p>
      </dgm:t>
    </dgm:pt>
    <dgm:pt modelId="{462D38CA-9917-AF41-83EC-260CB57E8EC9}" type="parTrans" cxnId="{A0B3781C-97CF-D64D-AAC0-D30A7F950281}">
      <dgm:prSet/>
      <dgm:spPr/>
      <dgm:t>
        <a:bodyPr/>
        <a:lstStyle/>
        <a:p>
          <a:endParaRPr lang="fr-FR"/>
        </a:p>
      </dgm:t>
    </dgm:pt>
    <dgm:pt modelId="{704FF15A-0073-0147-BA2F-AAB49D2BF4B6}" type="sibTrans" cxnId="{A0B3781C-97CF-D64D-AAC0-D30A7F950281}">
      <dgm:prSet/>
      <dgm:spPr/>
      <dgm:t>
        <a:bodyPr/>
        <a:lstStyle/>
        <a:p>
          <a:endParaRPr lang="fr-FR"/>
        </a:p>
      </dgm:t>
    </dgm:pt>
    <dgm:pt modelId="{15A86031-63DB-F64A-BF75-C1E224D6DC95}">
      <dgm:prSet custT="1"/>
      <dgm:spPr/>
      <dgm:t>
        <a:bodyPr/>
        <a:lstStyle/>
        <a:p>
          <a:pPr>
            <a:spcAft>
              <a:spcPts val="852"/>
            </a:spcAft>
          </a:pPr>
          <a:r>
            <a:rPr lang="fr-FR" sz="1400">
              <a:latin typeface="Marianne" panose="02000000000000000000" pitchFamily="2" charset="0"/>
            </a:rPr>
            <a:t>Autonomie rédactionnelle</a:t>
          </a:r>
        </a:p>
      </dgm:t>
    </dgm:pt>
    <dgm:pt modelId="{1F07AFE3-A64F-6F49-BFA9-25183BACBDAB}" type="parTrans" cxnId="{C9DD3826-47D4-5B4C-9BE5-AAB96030FF7F}">
      <dgm:prSet/>
      <dgm:spPr/>
      <dgm:t>
        <a:bodyPr/>
        <a:lstStyle/>
        <a:p>
          <a:endParaRPr lang="fr-FR"/>
        </a:p>
      </dgm:t>
    </dgm:pt>
    <dgm:pt modelId="{FF189FEB-B0FC-C04A-A634-530E3FD9DDA4}" type="sibTrans" cxnId="{C9DD3826-47D4-5B4C-9BE5-AAB96030FF7F}">
      <dgm:prSet/>
      <dgm:spPr/>
      <dgm:t>
        <a:bodyPr/>
        <a:lstStyle/>
        <a:p>
          <a:endParaRPr lang="fr-FR"/>
        </a:p>
      </dgm:t>
    </dgm:pt>
    <dgm:pt modelId="{B6C0A8F8-32E6-3447-BFA3-335F138C818D}">
      <dgm:prSet custT="1"/>
      <dgm:spPr/>
      <dgm:t>
        <a:bodyPr/>
        <a:lstStyle/>
        <a:p>
          <a:pPr>
            <a:spcAft>
              <a:spcPts val="852"/>
            </a:spcAft>
          </a:pPr>
          <a:r>
            <a:rPr lang="fr-FR" sz="1400" dirty="0">
              <a:latin typeface="Marianne" panose="02000000000000000000" pitchFamily="2" charset="0"/>
            </a:rPr>
            <a:t>Mobilité</a:t>
          </a:r>
        </a:p>
      </dgm:t>
    </dgm:pt>
    <dgm:pt modelId="{AE5CD455-0953-E745-9806-90A7408DCCC0}" type="parTrans" cxnId="{BD513730-BEFA-DB4E-A3F1-FB5C9855675A}">
      <dgm:prSet/>
      <dgm:spPr/>
      <dgm:t>
        <a:bodyPr/>
        <a:lstStyle/>
        <a:p>
          <a:endParaRPr lang="fr-FR"/>
        </a:p>
      </dgm:t>
    </dgm:pt>
    <dgm:pt modelId="{91AED66A-188D-0245-BAF9-FF458605D5C7}" type="sibTrans" cxnId="{BD513730-BEFA-DB4E-A3F1-FB5C9855675A}">
      <dgm:prSet/>
      <dgm:spPr/>
      <dgm:t>
        <a:bodyPr/>
        <a:lstStyle/>
        <a:p>
          <a:endParaRPr lang="fr-FR"/>
        </a:p>
      </dgm:t>
    </dgm:pt>
    <dgm:pt modelId="{4B4850C4-0A7E-954E-8B81-92B4C0B309DC}">
      <dgm:prSet custT="1"/>
      <dgm:spPr/>
      <dgm:t>
        <a:bodyPr/>
        <a:lstStyle/>
        <a:p>
          <a:pPr>
            <a:spcAft>
              <a:spcPts val="852"/>
            </a:spcAft>
          </a:pPr>
          <a:r>
            <a:rPr lang="fr-FR" sz="1400" dirty="0">
              <a:latin typeface="Marianne" panose="02000000000000000000" pitchFamily="2" charset="0"/>
            </a:rPr>
            <a:t>…</a:t>
          </a:r>
        </a:p>
      </dgm:t>
    </dgm:pt>
    <dgm:pt modelId="{4B7AA16B-D5C9-3543-BFC3-B739E0C43AC0}" type="parTrans" cxnId="{272F5416-1B79-6A4E-AF12-DFAB845F7E96}">
      <dgm:prSet/>
      <dgm:spPr/>
      <dgm:t>
        <a:bodyPr/>
        <a:lstStyle/>
        <a:p>
          <a:endParaRPr lang="fr-FR"/>
        </a:p>
      </dgm:t>
    </dgm:pt>
    <dgm:pt modelId="{49A3DBA5-BDB6-9547-B259-9F39AA51DA1F}" type="sibTrans" cxnId="{272F5416-1B79-6A4E-AF12-DFAB845F7E96}">
      <dgm:prSet/>
      <dgm:spPr/>
      <dgm:t>
        <a:bodyPr/>
        <a:lstStyle/>
        <a:p>
          <a:endParaRPr lang="fr-FR"/>
        </a:p>
      </dgm:t>
    </dgm:pt>
    <dgm:pt modelId="{FC9E4630-59E1-A04E-9578-D88A094B2C0D}">
      <dgm:prSet custT="1"/>
      <dgm:spPr/>
      <dgm:t>
        <a:bodyPr/>
        <a:lstStyle/>
        <a:p>
          <a:r>
            <a:rPr lang="fr-FR" sz="1400" b="1" dirty="0">
              <a:latin typeface="Marianne" panose="02000000000000000000" pitchFamily="2" charset="0"/>
            </a:rPr>
            <a:t> </a:t>
          </a:r>
          <a:r>
            <a:rPr lang="fr-FR" sz="1400" dirty="0">
              <a:latin typeface="Marianne" panose="02000000000000000000" pitchFamily="2" charset="0"/>
            </a:rPr>
            <a:t>donnant des indications précises sur un lieu d’exercice professionnel (proximité) sans mentionner les tâches ou activités professionnelles, description d’un  ou plusieurs usager (s) et ses problématiques.</a:t>
          </a:r>
        </a:p>
      </dgm:t>
    </dgm:pt>
    <dgm:pt modelId="{507A6483-5284-F34C-9B87-39CDEB88B2B1}" type="parTrans" cxnId="{5B573188-8514-DC4A-8AB6-CE4AFF6301E3}">
      <dgm:prSet/>
      <dgm:spPr/>
      <dgm:t>
        <a:bodyPr/>
        <a:lstStyle/>
        <a:p>
          <a:endParaRPr lang="fr-FR"/>
        </a:p>
      </dgm:t>
    </dgm:pt>
    <dgm:pt modelId="{229DA891-6AC1-3A48-ACA5-8B3E9A269D83}" type="sibTrans" cxnId="{5B573188-8514-DC4A-8AB6-CE4AFF6301E3}">
      <dgm:prSet/>
      <dgm:spPr/>
      <dgm:t>
        <a:bodyPr/>
        <a:lstStyle/>
        <a:p>
          <a:endParaRPr lang="fr-FR"/>
        </a:p>
      </dgm:t>
    </dgm:pt>
    <dgm:pt modelId="{E4531C3F-DF73-A844-9104-9FAA2FDC68AC}">
      <dgm:prSet custT="1"/>
      <dgm:spPr/>
      <dgm:t>
        <a:bodyPr/>
        <a:lstStyle/>
        <a:p>
          <a:r>
            <a:rPr lang="fr-FR" sz="1400" dirty="0">
              <a:latin typeface="Marianne" panose="02000000000000000000" pitchFamily="2" charset="0"/>
            </a:rPr>
            <a:t>positionnant l’élève en tant que professionnel qui doit accomplir une ou plusieurs tâche(s) </a:t>
          </a:r>
          <a:r>
            <a:rPr lang="fr-FR" sz="1300" dirty="0">
              <a:latin typeface="Marianne" panose="02000000000000000000" pitchFamily="2" charset="0"/>
            </a:rPr>
            <a:t>professionnelle (s)</a:t>
          </a:r>
          <a:br>
            <a:rPr lang="fr-FR" sz="1300" dirty="0">
              <a:latin typeface="Marianne" panose="02000000000000000000" pitchFamily="2" charset="0"/>
            </a:rPr>
          </a:br>
          <a:r>
            <a:rPr lang="fr-FR" sz="1400" dirty="0">
              <a:latin typeface="Marianne" panose="02000000000000000000" pitchFamily="2" charset="0"/>
            </a:rPr>
            <a:t>Approche </a:t>
          </a:r>
          <a:r>
            <a:rPr lang="fr-FR" sz="1300" dirty="0">
              <a:latin typeface="Marianne" panose="02000000000000000000" pitchFamily="2" charset="0"/>
            </a:rPr>
            <a:t>pluridisciplinaire</a:t>
          </a:r>
        </a:p>
      </dgm:t>
    </dgm:pt>
    <dgm:pt modelId="{A816FC53-A9AF-D844-818A-FB346E145295}" type="parTrans" cxnId="{657E9C7F-5E79-0249-A9E6-6640C13F7072}">
      <dgm:prSet/>
      <dgm:spPr/>
      <dgm:t>
        <a:bodyPr/>
        <a:lstStyle/>
        <a:p>
          <a:endParaRPr lang="fr-FR"/>
        </a:p>
      </dgm:t>
    </dgm:pt>
    <dgm:pt modelId="{593A198D-1C58-BA40-99C5-5B9A9AB9B677}" type="sibTrans" cxnId="{657E9C7F-5E79-0249-A9E6-6640C13F7072}">
      <dgm:prSet/>
      <dgm:spPr/>
      <dgm:t>
        <a:bodyPr/>
        <a:lstStyle/>
        <a:p>
          <a:endParaRPr lang="fr-FR"/>
        </a:p>
      </dgm:t>
    </dgm:pt>
    <dgm:pt modelId="{BA566A1C-D8C6-3B4E-9A28-A33E75FDC021}">
      <dgm:prSet custT="1"/>
      <dgm:spPr/>
      <dgm:t>
        <a:bodyPr/>
        <a:lstStyle/>
        <a:p>
          <a:r>
            <a:rPr lang="fr-FR" sz="1400" b="0" dirty="0">
              <a:latin typeface="Marianne" panose="02000000000000000000" pitchFamily="2" charset="0"/>
            </a:rPr>
            <a:t>décrites par les professionnels, par les élèves de retour de PFMP (réflexion autour d’une situation vécue)</a:t>
          </a:r>
        </a:p>
      </dgm:t>
    </dgm:pt>
    <dgm:pt modelId="{FA48C8E2-1EFD-5D4B-87A5-DCB51EFA297F}" type="parTrans" cxnId="{EA4DAD45-6E3E-3B44-BE80-A8D431B756DD}">
      <dgm:prSet/>
      <dgm:spPr/>
      <dgm:t>
        <a:bodyPr/>
        <a:lstStyle/>
        <a:p>
          <a:endParaRPr lang="fr-FR"/>
        </a:p>
      </dgm:t>
    </dgm:pt>
    <dgm:pt modelId="{B8D9150B-40AD-104A-B099-AA7FE6357E79}" type="sibTrans" cxnId="{EA4DAD45-6E3E-3B44-BE80-A8D431B756DD}">
      <dgm:prSet/>
      <dgm:spPr/>
      <dgm:t>
        <a:bodyPr/>
        <a:lstStyle/>
        <a:p>
          <a:endParaRPr lang="fr-FR"/>
        </a:p>
      </dgm:t>
    </dgm:pt>
    <dgm:pt modelId="{A11D3907-D175-224C-874D-6A5140CF0932}" type="pres">
      <dgm:prSet presAssocID="{7B068FFD-9AEB-CB4F-82CD-C81F3405DEA7}" presName="Name0" presStyleCnt="0">
        <dgm:presLayoutVars>
          <dgm:dir/>
          <dgm:resizeHandles val="exact"/>
        </dgm:presLayoutVars>
      </dgm:prSet>
      <dgm:spPr/>
    </dgm:pt>
    <dgm:pt modelId="{57F6459B-2EBB-BE4B-8642-3FCAAFB92CCC}" type="pres">
      <dgm:prSet presAssocID="{D3037190-F110-994E-B128-3EC0505E9931}" presName="parAndChTx" presStyleLbl="node1" presStyleIdx="0" presStyleCnt="4" custScaleY="207439">
        <dgm:presLayoutVars>
          <dgm:bulletEnabled val="1"/>
        </dgm:presLayoutVars>
      </dgm:prSet>
      <dgm:spPr/>
    </dgm:pt>
    <dgm:pt modelId="{4DBEEA09-35E3-9146-AC52-7AB1EC050D53}" type="pres">
      <dgm:prSet presAssocID="{CCAFDE40-BB6F-A043-84B9-A254D1FD643D}" presName="parAndChSpace" presStyleCnt="0"/>
      <dgm:spPr/>
    </dgm:pt>
    <dgm:pt modelId="{044ACAC4-3FA5-EA47-8112-3591B6319766}" type="pres">
      <dgm:prSet presAssocID="{6313DC2B-BA22-6F48-99C5-9CFA1A173CE8}" presName="parAndChTx" presStyleLbl="node1" presStyleIdx="1" presStyleCnt="4" custScaleY="207439">
        <dgm:presLayoutVars>
          <dgm:bulletEnabled val="1"/>
        </dgm:presLayoutVars>
      </dgm:prSet>
      <dgm:spPr/>
    </dgm:pt>
    <dgm:pt modelId="{0159B55E-11C5-654C-A6E6-35A17FA04DB9}" type="pres">
      <dgm:prSet presAssocID="{F1200D0C-1C2F-5041-90D0-46CFF30E6EB0}" presName="parAndChSpace" presStyleCnt="0"/>
      <dgm:spPr/>
    </dgm:pt>
    <dgm:pt modelId="{DDA7F6F0-1B30-E641-AA22-FD4554310FCD}" type="pres">
      <dgm:prSet presAssocID="{31358B34-7D69-E642-B7F4-C32536140384}" presName="parAndChTx" presStyleLbl="node1" presStyleIdx="2" presStyleCnt="4" custScaleY="207439">
        <dgm:presLayoutVars>
          <dgm:bulletEnabled val="1"/>
        </dgm:presLayoutVars>
      </dgm:prSet>
      <dgm:spPr/>
    </dgm:pt>
    <dgm:pt modelId="{A87197DA-92B3-5941-8458-65EAEECEFB15}" type="pres">
      <dgm:prSet presAssocID="{32F2A9B0-7791-6445-A14C-BFAB2A693AC8}" presName="parAndChSpace" presStyleCnt="0"/>
      <dgm:spPr/>
    </dgm:pt>
    <dgm:pt modelId="{F4C4C301-5A9F-2C4C-B2A7-F55AC2026EA5}" type="pres">
      <dgm:prSet presAssocID="{39A9333A-4F76-EC4E-BF50-FF4711584BA1}" presName="parAndChTx" presStyleLbl="node1" presStyleIdx="3" presStyleCnt="4" custScaleY="207439">
        <dgm:presLayoutVars>
          <dgm:bulletEnabled val="1"/>
        </dgm:presLayoutVars>
      </dgm:prSet>
      <dgm:spPr/>
    </dgm:pt>
  </dgm:ptLst>
  <dgm:cxnLst>
    <dgm:cxn modelId="{EF815B08-F437-0C4F-B3A7-1F120CD513AD}" srcId="{7B068FFD-9AEB-CB4F-82CD-C81F3405DEA7}" destId="{39A9333A-4F76-EC4E-BF50-FF4711584BA1}" srcOrd="3" destOrd="0" parTransId="{C42E3C6C-E85D-9646-B25F-8DAB70546EA4}" sibTransId="{1C8B9A48-9CB5-0D41-9A42-92C32C01250F}"/>
    <dgm:cxn modelId="{D0E4B60E-47BC-7E4B-BD39-65EB229C0CE4}" type="presOf" srcId="{BA566A1C-D8C6-3B4E-9A28-A33E75FDC021}" destId="{DDA7F6F0-1B30-E641-AA22-FD4554310FCD}" srcOrd="0" destOrd="1" presId="urn:microsoft.com/office/officeart/2005/8/layout/hChevron3"/>
    <dgm:cxn modelId="{272F5416-1B79-6A4E-AF12-DFAB845F7E96}" srcId="{39A9333A-4F76-EC4E-BF50-FF4711584BA1}" destId="{4B4850C4-0A7E-954E-8B81-92B4C0B309DC}" srcOrd="6" destOrd="0" parTransId="{4B7AA16B-D5C9-3543-BFC3-B739E0C43AC0}" sibTransId="{49A3DBA5-BDB6-9547-B259-9F39AA51DA1F}"/>
    <dgm:cxn modelId="{8B30CE1A-19E9-D64F-9A29-329D5D15ECB3}" type="presOf" srcId="{7FEAB4B1-902B-A541-A9C0-29E8FCB4114D}" destId="{F4C4C301-5A9F-2C4C-B2A7-F55AC2026EA5}" srcOrd="0" destOrd="2" presId="urn:microsoft.com/office/officeart/2005/8/layout/hChevron3"/>
    <dgm:cxn modelId="{A0B3781C-97CF-D64D-AAC0-D30A7F950281}" srcId="{39A9333A-4F76-EC4E-BF50-FF4711584BA1}" destId="{D2204ADB-4D43-8444-B072-981F0E27F526}" srcOrd="3" destOrd="0" parTransId="{462D38CA-9917-AF41-83EC-260CB57E8EC9}" sibTransId="{704FF15A-0073-0147-BA2F-AAB49D2BF4B6}"/>
    <dgm:cxn modelId="{C9DD3826-47D4-5B4C-9BE5-AAB96030FF7F}" srcId="{39A9333A-4F76-EC4E-BF50-FF4711584BA1}" destId="{15A86031-63DB-F64A-BF75-C1E224D6DC95}" srcOrd="4" destOrd="0" parTransId="{1F07AFE3-A64F-6F49-BFA9-25183BACBDAB}" sibTransId="{FF189FEB-B0FC-C04A-A634-530E3FD9DDA4}"/>
    <dgm:cxn modelId="{BD513730-BEFA-DB4E-A3F1-FB5C9855675A}" srcId="{39A9333A-4F76-EC4E-BF50-FF4711584BA1}" destId="{B6C0A8F8-32E6-3447-BFA3-335F138C818D}" srcOrd="5" destOrd="0" parTransId="{AE5CD455-0953-E745-9806-90A7408DCCC0}" sibTransId="{91AED66A-188D-0245-BAF9-FF458605D5C7}"/>
    <dgm:cxn modelId="{7A846831-56D7-DB4E-99B9-4908B476F695}" srcId="{7B068FFD-9AEB-CB4F-82CD-C81F3405DEA7}" destId="{31358B34-7D69-E642-B7F4-C32536140384}" srcOrd="2" destOrd="0" parTransId="{AE5ED951-4885-5047-8F22-FE90B57C9657}" sibTransId="{32F2A9B0-7791-6445-A14C-BFAB2A693AC8}"/>
    <dgm:cxn modelId="{86728E33-FBAE-664E-B32D-A09AD2ADFD75}" type="presOf" srcId="{BEB62C69-C844-B945-8EB7-8F9228243E71}" destId="{F4C4C301-5A9F-2C4C-B2A7-F55AC2026EA5}" srcOrd="0" destOrd="1" presId="urn:microsoft.com/office/officeart/2005/8/layout/hChevron3"/>
    <dgm:cxn modelId="{17EFA236-042F-BA4E-8122-ED5BF4B43243}" type="presOf" srcId="{7AE9D7A4-B977-514C-BA44-ED7DC14309A4}" destId="{F4C4C301-5A9F-2C4C-B2A7-F55AC2026EA5}" srcOrd="0" destOrd="3" presId="urn:microsoft.com/office/officeart/2005/8/layout/hChevron3"/>
    <dgm:cxn modelId="{EA4DAD45-6E3E-3B44-BE80-A8D431B756DD}" srcId="{31358B34-7D69-E642-B7F4-C32536140384}" destId="{BA566A1C-D8C6-3B4E-9A28-A33E75FDC021}" srcOrd="0" destOrd="0" parTransId="{FA48C8E2-1EFD-5D4B-87A5-DCB51EFA297F}" sibTransId="{B8D9150B-40AD-104A-B099-AA7FE6357E79}"/>
    <dgm:cxn modelId="{685F5C56-4B91-784B-B901-E0A7553D1B1B}" type="presOf" srcId="{B6C0A8F8-32E6-3447-BFA3-335F138C818D}" destId="{F4C4C301-5A9F-2C4C-B2A7-F55AC2026EA5}" srcOrd="0" destOrd="6" presId="urn:microsoft.com/office/officeart/2005/8/layout/hChevron3"/>
    <dgm:cxn modelId="{568E8469-E72C-1940-AD12-72896D8F3519}" type="presOf" srcId="{FC9E4630-59E1-A04E-9578-D88A094B2C0D}" destId="{57F6459B-2EBB-BE4B-8642-3FCAAFB92CCC}" srcOrd="0" destOrd="1" presId="urn:microsoft.com/office/officeart/2005/8/layout/hChevron3"/>
    <dgm:cxn modelId="{8E68E56B-CCA2-6E4A-A5C8-69EE966B761F}" type="presOf" srcId="{4B4850C4-0A7E-954E-8B81-92B4C0B309DC}" destId="{F4C4C301-5A9F-2C4C-B2A7-F55AC2026EA5}" srcOrd="0" destOrd="7" presId="urn:microsoft.com/office/officeart/2005/8/layout/hChevron3"/>
    <dgm:cxn modelId="{657E9C7F-5E79-0249-A9E6-6640C13F7072}" srcId="{6313DC2B-BA22-6F48-99C5-9CFA1A173CE8}" destId="{E4531C3F-DF73-A844-9104-9FAA2FDC68AC}" srcOrd="0" destOrd="0" parTransId="{A816FC53-A9AF-D844-818A-FB346E145295}" sibTransId="{593A198D-1C58-BA40-99C5-5B9A9AB9B677}"/>
    <dgm:cxn modelId="{5B573188-8514-DC4A-8AB6-CE4AFF6301E3}" srcId="{D3037190-F110-994E-B128-3EC0505E9931}" destId="{FC9E4630-59E1-A04E-9578-D88A094B2C0D}" srcOrd="0" destOrd="0" parTransId="{507A6483-5284-F34C-9B87-39CDEB88B2B1}" sibTransId="{229DA891-6AC1-3A48-ACA5-8B3E9A269D83}"/>
    <dgm:cxn modelId="{64DF748B-37F3-9549-A15A-B011D32AB84C}" srcId="{39A9333A-4F76-EC4E-BF50-FF4711584BA1}" destId="{7FEAB4B1-902B-A541-A9C0-29E8FCB4114D}" srcOrd="1" destOrd="0" parTransId="{DAB97A4C-8859-A94E-AAC3-2EAC79B7B6DE}" sibTransId="{5193DCE2-A141-1348-B7F2-179F272B8593}"/>
    <dgm:cxn modelId="{884720A9-1DC5-3846-A637-CAF37C673000}" srcId="{7B068FFD-9AEB-CB4F-82CD-C81F3405DEA7}" destId="{6313DC2B-BA22-6F48-99C5-9CFA1A173CE8}" srcOrd="1" destOrd="0" parTransId="{2C8B8361-444C-7C42-B49D-94983FAEEE44}" sibTransId="{F1200D0C-1C2F-5041-90D0-46CFF30E6EB0}"/>
    <dgm:cxn modelId="{3A6A8DC2-FA8C-CC47-94F7-C42A59BD3E0C}" type="presOf" srcId="{D2204ADB-4D43-8444-B072-981F0E27F526}" destId="{F4C4C301-5A9F-2C4C-B2A7-F55AC2026EA5}" srcOrd="0" destOrd="4" presId="urn:microsoft.com/office/officeart/2005/8/layout/hChevron3"/>
    <dgm:cxn modelId="{B7E09AC2-C82D-F44C-95B3-3C2BBC719C62}" type="presOf" srcId="{15A86031-63DB-F64A-BF75-C1E224D6DC95}" destId="{F4C4C301-5A9F-2C4C-B2A7-F55AC2026EA5}" srcOrd="0" destOrd="5" presId="urn:microsoft.com/office/officeart/2005/8/layout/hChevron3"/>
    <dgm:cxn modelId="{5FBACDCF-FFCF-5449-BE6B-0F2839D2DD2A}" type="presOf" srcId="{D3037190-F110-994E-B128-3EC0505E9931}" destId="{57F6459B-2EBB-BE4B-8642-3FCAAFB92CCC}" srcOrd="0" destOrd="0" presId="urn:microsoft.com/office/officeart/2005/8/layout/hChevron3"/>
    <dgm:cxn modelId="{583230D1-4204-D948-A7C2-6F0F7916604F}" type="presOf" srcId="{31358B34-7D69-E642-B7F4-C32536140384}" destId="{DDA7F6F0-1B30-E641-AA22-FD4554310FCD}" srcOrd="0" destOrd="0" presId="urn:microsoft.com/office/officeart/2005/8/layout/hChevron3"/>
    <dgm:cxn modelId="{E87FE8D1-F777-0748-8329-19B2AB9E05AA}" type="presOf" srcId="{E4531C3F-DF73-A844-9104-9FAA2FDC68AC}" destId="{044ACAC4-3FA5-EA47-8112-3591B6319766}" srcOrd="0" destOrd="1" presId="urn:microsoft.com/office/officeart/2005/8/layout/hChevron3"/>
    <dgm:cxn modelId="{8B6711D8-27E2-434C-A43A-1249A96278CC}" type="presOf" srcId="{7B068FFD-9AEB-CB4F-82CD-C81F3405DEA7}" destId="{A11D3907-D175-224C-874D-6A5140CF0932}" srcOrd="0" destOrd="0" presId="urn:microsoft.com/office/officeart/2005/8/layout/hChevron3"/>
    <dgm:cxn modelId="{0A8097D9-C255-3149-BD36-442F86B71FC2}" srcId="{39A9333A-4F76-EC4E-BF50-FF4711584BA1}" destId="{7AE9D7A4-B977-514C-BA44-ED7DC14309A4}" srcOrd="2" destOrd="0" parTransId="{7AB0DCA2-BC28-8847-95A2-F5C9E689F053}" sibTransId="{EBE7FDEC-D677-884A-A6C8-5C7AA72EB14E}"/>
    <dgm:cxn modelId="{47E1DADA-848C-0647-810B-8D91BD5221B2}" type="presOf" srcId="{39A9333A-4F76-EC4E-BF50-FF4711584BA1}" destId="{F4C4C301-5A9F-2C4C-B2A7-F55AC2026EA5}" srcOrd="0" destOrd="0" presId="urn:microsoft.com/office/officeart/2005/8/layout/hChevron3"/>
    <dgm:cxn modelId="{822092E0-89B4-4140-85B5-197CD5F3E4CB}" srcId="{7B068FFD-9AEB-CB4F-82CD-C81F3405DEA7}" destId="{D3037190-F110-994E-B128-3EC0505E9931}" srcOrd="0" destOrd="0" parTransId="{77664D12-4E08-0446-B6C6-C2D21B4D3E60}" sibTransId="{CCAFDE40-BB6F-A043-84B9-A254D1FD643D}"/>
    <dgm:cxn modelId="{41B64BE3-E0A8-B643-A62D-2E8C98530157}" srcId="{39A9333A-4F76-EC4E-BF50-FF4711584BA1}" destId="{BEB62C69-C844-B945-8EB7-8F9228243E71}" srcOrd="0" destOrd="0" parTransId="{06BC4410-9671-144A-94A8-C911C848BA75}" sibTransId="{A37D34B5-8D49-1E40-A448-11E01E803DB1}"/>
    <dgm:cxn modelId="{F4601BE4-6C1F-134A-B1D4-23820FE23355}" type="presOf" srcId="{6313DC2B-BA22-6F48-99C5-9CFA1A173CE8}" destId="{044ACAC4-3FA5-EA47-8112-3591B6319766}" srcOrd="0" destOrd="0" presId="urn:microsoft.com/office/officeart/2005/8/layout/hChevron3"/>
    <dgm:cxn modelId="{E71416A8-DA1B-FD43-92CC-390FDD6EA355}" type="presParOf" srcId="{A11D3907-D175-224C-874D-6A5140CF0932}" destId="{57F6459B-2EBB-BE4B-8642-3FCAAFB92CCC}" srcOrd="0" destOrd="0" presId="urn:microsoft.com/office/officeart/2005/8/layout/hChevron3"/>
    <dgm:cxn modelId="{C67943B5-C375-2040-8DA1-52BFC5BDE8A3}" type="presParOf" srcId="{A11D3907-D175-224C-874D-6A5140CF0932}" destId="{4DBEEA09-35E3-9146-AC52-7AB1EC050D53}" srcOrd="1" destOrd="0" presId="urn:microsoft.com/office/officeart/2005/8/layout/hChevron3"/>
    <dgm:cxn modelId="{CA6DA17B-7412-BD40-94BC-482A4FD8F5E3}" type="presParOf" srcId="{A11D3907-D175-224C-874D-6A5140CF0932}" destId="{044ACAC4-3FA5-EA47-8112-3591B6319766}" srcOrd="2" destOrd="0" presId="urn:microsoft.com/office/officeart/2005/8/layout/hChevron3"/>
    <dgm:cxn modelId="{B79FF573-8CCF-0643-9C05-ACC6E5ADE388}" type="presParOf" srcId="{A11D3907-D175-224C-874D-6A5140CF0932}" destId="{0159B55E-11C5-654C-A6E6-35A17FA04DB9}" srcOrd="3" destOrd="0" presId="urn:microsoft.com/office/officeart/2005/8/layout/hChevron3"/>
    <dgm:cxn modelId="{80816836-BCD2-9C45-9780-37482182BE80}" type="presParOf" srcId="{A11D3907-D175-224C-874D-6A5140CF0932}" destId="{DDA7F6F0-1B30-E641-AA22-FD4554310FCD}" srcOrd="4" destOrd="0" presId="urn:microsoft.com/office/officeart/2005/8/layout/hChevron3"/>
    <dgm:cxn modelId="{B2C17876-1CD3-BB46-ABF5-00CA6733EB06}" type="presParOf" srcId="{A11D3907-D175-224C-874D-6A5140CF0932}" destId="{A87197DA-92B3-5941-8458-65EAEECEFB15}" srcOrd="5" destOrd="0" presId="urn:microsoft.com/office/officeart/2005/8/layout/hChevron3"/>
    <dgm:cxn modelId="{99BDF315-1095-9043-9786-5A61DB7FA34A}" type="presParOf" srcId="{A11D3907-D175-224C-874D-6A5140CF0932}" destId="{F4C4C301-5A9F-2C4C-B2A7-F55AC2026EA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29466C7B-BA81-1F4D-A6AD-0A2F3E44BE3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fr-FR"/>
        </a:p>
      </dgm:t>
    </dgm:pt>
    <dgm:pt modelId="{9E5B2F5A-BA2D-3049-8EB1-CB04F8892260}">
      <dgm:prSet custT="1"/>
      <dgm:spPr/>
      <dgm:t>
        <a:bodyPr/>
        <a:lstStyle/>
        <a:p>
          <a:r>
            <a:rPr lang="fr-FR" sz="2000" b="1" dirty="0">
              <a:latin typeface="Marianne" panose="02000000000000000000" pitchFamily="2" charset="0"/>
            </a:rPr>
            <a:t>PERSPECTIVES ET  STRATÉGIE DE FORMATION</a:t>
          </a:r>
          <a:endParaRPr lang="fr-FR" sz="2000" dirty="0">
            <a:latin typeface="Marianne" panose="02000000000000000000" pitchFamily="2" charset="0"/>
          </a:endParaRPr>
        </a:p>
      </dgm:t>
    </dgm:pt>
    <dgm:pt modelId="{D7B21DD5-D4C1-594A-929F-0AF7930786AC}" type="parTrans" cxnId="{990F4B89-1DC2-7B48-AE89-F2FF21AF0BA3}">
      <dgm:prSet/>
      <dgm:spPr/>
      <dgm:t>
        <a:bodyPr/>
        <a:lstStyle/>
        <a:p>
          <a:endParaRPr lang="fr-FR"/>
        </a:p>
      </dgm:t>
    </dgm:pt>
    <dgm:pt modelId="{4D20EC02-A877-A943-935A-8C8C0E1E657C}" type="sibTrans" cxnId="{990F4B89-1DC2-7B48-AE89-F2FF21AF0BA3}">
      <dgm:prSet/>
      <dgm:spPr/>
      <dgm:t>
        <a:bodyPr/>
        <a:lstStyle/>
        <a:p>
          <a:endParaRPr lang="fr-FR"/>
        </a:p>
      </dgm:t>
    </dgm:pt>
    <dgm:pt modelId="{A36EDB7C-5E5A-B340-BDAA-2AF3591F3A22}">
      <dgm:prSet custT="1"/>
      <dgm:spPr/>
      <dgm:t>
        <a:bodyPr/>
        <a:lstStyle/>
        <a:p>
          <a:pPr algn="l">
            <a:lnSpc>
              <a:spcPct val="150000"/>
            </a:lnSpc>
            <a:spcAft>
              <a:spcPts val="1440"/>
            </a:spcAft>
          </a:pPr>
          <a:r>
            <a:rPr lang="fr-FR" sz="2000" dirty="0">
              <a:latin typeface="Marianne" panose="02000000000000000000" pitchFamily="2" charset="0"/>
            </a:rPr>
            <a:t>- Situations de travail / situations de formation</a:t>
          </a:r>
          <a:br>
            <a:rPr lang="fr-FR" sz="2000" dirty="0">
              <a:latin typeface="Marianne" panose="02000000000000000000" pitchFamily="2" charset="0"/>
            </a:rPr>
          </a:br>
          <a:r>
            <a:rPr lang="fr-FR" sz="2000" dirty="0">
              <a:latin typeface="Marianne" panose="02000000000000000000" pitchFamily="2" charset="0"/>
            </a:rPr>
            <a:t>- Raisonnement clinique</a:t>
          </a:r>
          <a:br>
            <a:rPr lang="fr-FR" sz="2000" dirty="0">
              <a:latin typeface="Marianne" panose="02000000000000000000" pitchFamily="2" charset="0"/>
            </a:rPr>
          </a:br>
          <a:r>
            <a:rPr lang="fr-FR" sz="2000" dirty="0">
              <a:latin typeface="Marianne" panose="02000000000000000000" pitchFamily="2" charset="0"/>
            </a:rPr>
            <a:t>- Dossier patient informatisé</a:t>
          </a:r>
          <a:br>
            <a:rPr lang="fr-FR" sz="2000" dirty="0">
              <a:latin typeface="Marianne" panose="02000000000000000000" pitchFamily="2" charset="0"/>
            </a:rPr>
          </a:br>
          <a:r>
            <a:rPr lang="fr-FR" sz="2000" dirty="0">
              <a:latin typeface="Marianne" panose="02000000000000000000" pitchFamily="2" charset="0"/>
            </a:rPr>
            <a:t>- Pédagogie de simulation en santé</a:t>
          </a:r>
          <a:br>
            <a:rPr lang="fr-FR" sz="2000" dirty="0">
              <a:latin typeface="Marianne" panose="02000000000000000000" pitchFamily="2" charset="0"/>
            </a:rPr>
          </a:br>
          <a:r>
            <a:rPr lang="fr-FR" sz="2000" dirty="0">
              <a:latin typeface="Marianne" panose="02000000000000000000" pitchFamily="2" charset="0"/>
            </a:rPr>
            <a:t>- Accompagnement à la mobilité de la personne aidée : PRAP 2S</a:t>
          </a:r>
          <a:br>
            <a:rPr lang="fr-FR" sz="2000" dirty="0">
              <a:latin typeface="Marianne" panose="02000000000000000000" pitchFamily="2" charset="0"/>
            </a:rPr>
          </a:br>
          <a:r>
            <a:rPr lang="fr-FR" sz="2000" dirty="0">
              <a:latin typeface="Marianne" panose="02000000000000000000" pitchFamily="2" charset="0"/>
            </a:rPr>
            <a:t>- Vers la certification</a:t>
          </a:r>
        </a:p>
      </dgm:t>
    </dgm:pt>
    <dgm:pt modelId="{064611CC-E8FE-3A48-9543-5D1F71B47C2E}" type="parTrans" cxnId="{64611645-3160-AC48-8656-F1043294ED31}">
      <dgm:prSet/>
      <dgm:spPr/>
      <dgm:t>
        <a:bodyPr/>
        <a:lstStyle/>
        <a:p>
          <a:endParaRPr lang="fr-FR"/>
        </a:p>
      </dgm:t>
    </dgm:pt>
    <dgm:pt modelId="{C84CB0F6-8DFF-6A4B-AC81-ABAA4F7D23C8}" type="sibTrans" cxnId="{64611645-3160-AC48-8656-F1043294ED31}">
      <dgm:prSet/>
      <dgm:spPr/>
      <dgm:t>
        <a:bodyPr/>
        <a:lstStyle/>
        <a:p>
          <a:endParaRPr lang="fr-FR"/>
        </a:p>
      </dgm:t>
    </dgm:pt>
    <dgm:pt modelId="{A6F1AB07-7B6E-A64A-8BCB-26FA39FF4D3A}">
      <dgm:prSet custT="1"/>
      <dgm:spPr/>
      <dgm:t>
        <a:bodyPr/>
        <a:lstStyle/>
        <a:p>
          <a:r>
            <a:rPr lang="fr-FR" sz="2000" dirty="0">
              <a:latin typeface="Marianne" panose="02000000000000000000" pitchFamily="2" charset="0"/>
            </a:rPr>
            <a:t>Vers le plan de formation</a:t>
          </a:r>
        </a:p>
      </dgm:t>
    </dgm:pt>
    <dgm:pt modelId="{69228B44-AA17-0749-B919-DC804AB2B70A}" type="parTrans" cxnId="{CAF59F63-2BC1-5846-A92D-8ED2E196868D}">
      <dgm:prSet/>
      <dgm:spPr/>
      <dgm:t>
        <a:bodyPr/>
        <a:lstStyle/>
        <a:p>
          <a:endParaRPr lang="fr-FR"/>
        </a:p>
      </dgm:t>
    </dgm:pt>
    <dgm:pt modelId="{AB8E9052-A04D-6C45-B762-3B6283E7D25B}" type="sibTrans" cxnId="{CAF59F63-2BC1-5846-A92D-8ED2E196868D}">
      <dgm:prSet/>
      <dgm:spPr/>
      <dgm:t>
        <a:bodyPr/>
        <a:lstStyle/>
        <a:p>
          <a:endParaRPr lang="fr-FR"/>
        </a:p>
      </dgm:t>
    </dgm:pt>
    <dgm:pt modelId="{AE83479F-32F4-2148-A54B-4BFB6DF6E528}" type="pres">
      <dgm:prSet presAssocID="{29466C7B-BA81-1F4D-A6AD-0A2F3E44BE31}" presName="Name0" presStyleCnt="0">
        <dgm:presLayoutVars>
          <dgm:dir/>
          <dgm:resizeHandles val="exact"/>
        </dgm:presLayoutVars>
      </dgm:prSet>
      <dgm:spPr/>
    </dgm:pt>
    <dgm:pt modelId="{551CEA67-8B10-054E-B6DF-4653338D079A}" type="pres">
      <dgm:prSet presAssocID="{9E5B2F5A-BA2D-3049-8EB1-CB04F8892260}" presName="node" presStyleLbl="node1" presStyleIdx="0" presStyleCnt="3">
        <dgm:presLayoutVars>
          <dgm:bulletEnabled val="1"/>
        </dgm:presLayoutVars>
      </dgm:prSet>
      <dgm:spPr/>
    </dgm:pt>
    <dgm:pt modelId="{53E513EC-07B3-2D4C-895F-F76FD560D834}" type="pres">
      <dgm:prSet presAssocID="{4D20EC02-A877-A943-935A-8C8C0E1E657C}" presName="sibTrans" presStyleLbl="sibTrans2D1" presStyleIdx="0" presStyleCnt="2"/>
      <dgm:spPr/>
    </dgm:pt>
    <dgm:pt modelId="{5EFF0FD4-3BFF-6147-A14F-29C17B0D1BF7}" type="pres">
      <dgm:prSet presAssocID="{4D20EC02-A877-A943-935A-8C8C0E1E657C}" presName="connectorText" presStyleLbl="sibTrans2D1" presStyleIdx="0" presStyleCnt="2"/>
      <dgm:spPr/>
    </dgm:pt>
    <dgm:pt modelId="{7D4A93C5-CF60-5348-B964-555CBAF675CE}" type="pres">
      <dgm:prSet presAssocID="{A36EDB7C-5E5A-B340-BDAA-2AF3591F3A22}" presName="node" presStyleLbl="node1" presStyleIdx="1" presStyleCnt="3" custScaleX="212300">
        <dgm:presLayoutVars>
          <dgm:bulletEnabled val="1"/>
        </dgm:presLayoutVars>
      </dgm:prSet>
      <dgm:spPr/>
    </dgm:pt>
    <dgm:pt modelId="{ECDCD5F2-03C4-C548-BBD0-673E05D49300}" type="pres">
      <dgm:prSet presAssocID="{C84CB0F6-8DFF-6A4B-AC81-ABAA4F7D23C8}" presName="sibTrans" presStyleLbl="sibTrans2D1" presStyleIdx="1" presStyleCnt="2"/>
      <dgm:spPr/>
    </dgm:pt>
    <dgm:pt modelId="{A592B929-388A-C943-8892-1BC6A4686FBC}" type="pres">
      <dgm:prSet presAssocID="{C84CB0F6-8DFF-6A4B-AC81-ABAA4F7D23C8}" presName="connectorText" presStyleLbl="sibTrans2D1" presStyleIdx="1" presStyleCnt="2"/>
      <dgm:spPr/>
    </dgm:pt>
    <dgm:pt modelId="{F14E0AD6-9245-0A44-AA2C-63822EA8ED03}" type="pres">
      <dgm:prSet presAssocID="{A6F1AB07-7B6E-A64A-8BCB-26FA39FF4D3A}" presName="node" presStyleLbl="node1" presStyleIdx="2" presStyleCnt="3">
        <dgm:presLayoutVars>
          <dgm:bulletEnabled val="1"/>
        </dgm:presLayoutVars>
      </dgm:prSet>
      <dgm:spPr/>
    </dgm:pt>
  </dgm:ptLst>
  <dgm:cxnLst>
    <dgm:cxn modelId="{BAAFDC05-94A1-F542-9074-D03F5F4D0A77}" type="presOf" srcId="{29466C7B-BA81-1F4D-A6AD-0A2F3E44BE31}" destId="{AE83479F-32F4-2148-A54B-4BFB6DF6E528}" srcOrd="0" destOrd="0" presId="urn:microsoft.com/office/officeart/2005/8/layout/process1"/>
    <dgm:cxn modelId="{CDD27307-167F-2D4B-8E47-059A12C09392}" type="presOf" srcId="{9E5B2F5A-BA2D-3049-8EB1-CB04F8892260}" destId="{551CEA67-8B10-054E-B6DF-4653338D079A}" srcOrd="0" destOrd="0" presId="urn:microsoft.com/office/officeart/2005/8/layout/process1"/>
    <dgm:cxn modelId="{794E8B12-E8A3-6747-8E99-F5F9BF1B9211}" type="presOf" srcId="{4D20EC02-A877-A943-935A-8C8C0E1E657C}" destId="{53E513EC-07B3-2D4C-895F-F76FD560D834}" srcOrd="0" destOrd="0" presId="urn:microsoft.com/office/officeart/2005/8/layout/process1"/>
    <dgm:cxn modelId="{62043C21-4428-AA4A-9D44-671A4829B0F0}" type="presOf" srcId="{C84CB0F6-8DFF-6A4B-AC81-ABAA4F7D23C8}" destId="{A592B929-388A-C943-8892-1BC6A4686FBC}" srcOrd="1" destOrd="0" presId="urn:microsoft.com/office/officeart/2005/8/layout/process1"/>
    <dgm:cxn modelId="{2B545D37-6FF1-FE4E-A28D-0CFAEA6F3EB7}" type="presOf" srcId="{A36EDB7C-5E5A-B340-BDAA-2AF3591F3A22}" destId="{7D4A93C5-CF60-5348-B964-555CBAF675CE}" srcOrd="0" destOrd="0" presId="urn:microsoft.com/office/officeart/2005/8/layout/process1"/>
    <dgm:cxn modelId="{64611645-3160-AC48-8656-F1043294ED31}" srcId="{29466C7B-BA81-1F4D-A6AD-0A2F3E44BE31}" destId="{A36EDB7C-5E5A-B340-BDAA-2AF3591F3A22}" srcOrd="1" destOrd="0" parTransId="{064611CC-E8FE-3A48-9543-5D1F71B47C2E}" sibTransId="{C84CB0F6-8DFF-6A4B-AC81-ABAA4F7D23C8}"/>
    <dgm:cxn modelId="{D3592D56-46EF-4C4D-B33C-BC6067500064}" type="presOf" srcId="{4D20EC02-A877-A943-935A-8C8C0E1E657C}" destId="{5EFF0FD4-3BFF-6147-A14F-29C17B0D1BF7}" srcOrd="1" destOrd="0" presId="urn:microsoft.com/office/officeart/2005/8/layout/process1"/>
    <dgm:cxn modelId="{CAF59F63-2BC1-5846-A92D-8ED2E196868D}" srcId="{29466C7B-BA81-1F4D-A6AD-0A2F3E44BE31}" destId="{A6F1AB07-7B6E-A64A-8BCB-26FA39FF4D3A}" srcOrd="2" destOrd="0" parTransId="{69228B44-AA17-0749-B919-DC804AB2B70A}" sibTransId="{AB8E9052-A04D-6C45-B762-3B6283E7D25B}"/>
    <dgm:cxn modelId="{990F4B89-1DC2-7B48-AE89-F2FF21AF0BA3}" srcId="{29466C7B-BA81-1F4D-A6AD-0A2F3E44BE31}" destId="{9E5B2F5A-BA2D-3049-8EB1-CB04F8892260}" srcOrd="0" destOrd="0" parTransId="{D7B21DD5-D4C1-594A-929F-0AF7930786AC}" sibTransId="{4D20EC02-A877-A943-935A-8C8C0E1E657C}"/>
    <dgm:cxn modelId="{F21BF3AE-E57B-3A49-9E3E-9A7827D3358E}" type="presOf" srcId="{A6F1AB07-7B6E-A64A-8BCB-26FA39FF4D3A}" destId="{F14E0AD6-9245-0A44-AA2C-63822EA8ED03}" srcOrd="0" destOrd="0" presId="urn:microsoft.com/office/officeart/2005/8/layout/process1"/>
    <dgm:cxn modelId="{FF3A94D9-71AD-B44B-8ADE-BC46CECAB946}" type="presOf" srcId="{C84CB0F6-8DFF-6A4B-AC81-ABAA4F7D23C8}" destId="{ECDCD5F2-03C4-C548-BBD0-673E05D49300}" srcOrd="0" destOrd="0" presId="urn:microsoft.com/office/officeart/2005/8/layout/process1"/>
    <dgm:cxn modelId="{534176D4-CAE0-494F-A986-ACEA2C3DC316}" type="presParOf" srcId="{AE83479F-32F4-2148-A54B-4BFB6DF6E528}" destId="{551CEA67-8B10-054E-B6DF-4653338D079A}" srcOrd="0" destOrd="0" presId="urn:microsoft.com/office/officeart/2005/8/layout/process1"/>
    <dgm:cxn modelId="{27894A9E-C277-2E49-8A44-3541CDB2318A}" type="presParOf" srcId="{AE83479F-32F4-2148-A54B-4BFB6DF6E528}" destId="{53E513EC-07B3-2D4C-895F-F76FD560D834}" srcOrd="1" destOrd="0" presId="urn:microsoft.com/office/officeart/2005/8/layout/process1"/>
    <dgm:cxn modelId="{69343BAF-A73F-3B42-AF66-8B83B5EF681A}" type="presParOf" srcId="{53E513EC-07B3-2D4C-895F-F76FD560D834}" destId="{5EFF0FD4-3BFF-6147-A14F-29C17B0D1BF7}" srcOrd="0" destOrd="0" presId="urn:microsoft.com/office/officeart/2005/8/layout/process1"/>
    <dgm:cxn modelId="{5586B5DE-7258-2C4B-BDC5-DD29E6F5795B}" type="presParOf" srcId="{AE83479F-32F4-2148-A54B-4BFB6DF6E528}" destId="{7D4A93C5-CF60-5348-B964-555CBAF675CE}" srcOrd="2" destOrd="0" presId="urn:microsoft.com/office/officeart/2005/8/layout/process1"/>
    <dgm:cxn modelId="{981D5527-B98E-2B4D-8DEC-E3DBD5D1EEEC}" type="presParOf" srcId="{AE83479F-32F4-2148-A54B-4BFB6DF6E528}" destId="{ECDCD5F2-03C4-C548-BBD0-673E05D49300}" srcOrd="3" destOrd="0" presId="urn:microsoft.com/office/officeart/2005/8/layout/process1"/>
    <dgm:cxn modelId="{6BDFB869-8749-214E-A981-61AA9BBE3843}" type="presParOf" srcId="{ECDCD5F2-03C4-C548-BBD0-673E05D49300}" destId="{A592B929-388A-C943-8892-1BC6A4686FBC}" srcOrd="0" destOrd="0" presId="urn:microsoft.com/office/officeart/2005/8/layout/process1"/>
    <dgm:cxn modelId="{0D2206FE-0FBF-F448-B0DF-64341975F7DC}" type="presParOf" srcId="{AE83479F-32F4-2148-A54B-4BFB6DF6E528}" destId="{F14E0AD6-9245-0A44-AA2C-63822EA8ED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35B3A699-0993-774C-9852-BFB0C3159393}" type="doc">
      <dgm:prSet loTypeId="urn:microsoft.com/office/officeart/2005/8/layout/hList3" loCatId="hierarchy" qsTypeId="urn:microsoft.com/office/officeart/2005/8/quickstyle/simple1" qsCatId="simple" csTypeId="urn:microsoft.com/office/officeart/2005/8/colors/colorful1" csCatId="colorful" phldr="1"/>
      <dgm:spPr/>
      <dgm:t>
        <a:bodyPr/>
        <a:lstStyle/>
        <a:p>
          <a:endParaRPr lang="fr-FR"/>
        </a:p>
      </dgm:t>
    </dgm:pt>
    <dgm:pt modelId="{FD93BDEF-53CF-3649-8334-F563244A0977}">
      <dgm:prSet/>
      <dgm:spPr/>
      <dgm:t>
        <a:bodyPr/>
        <a:lstStyle/>
        <a:p>
          <a:r>
            <a:rPr lang="fr-FR" b="1" dirty="0">
              <a:latin typeface="Marianne" panose="02000000000000000000" pitchFamily="2" charset="0"/>
            </a:rPr>
            <a:t>Vers le plan de formation</a:t>
          </a:r>
          <a:endParaRPr lang="fr-FR" dirty="0">
            <a:latin typeface="Marianne" panose="02000000000000000000" pitchFamily="2" charset="0"/>
          </a:endParaRPr>
        </a:p>
      </dgm:t>
    </dgm:pt>
    <dgm:pt modelId="{3AD17299-498F-4149-A23E-717729C366F9}" type="parTrans" cxnId="{AE370150-694D-8342-A137-78DE99D0D5E6}">
      <dgm:prSet/>
      <dgm:spPr/>
      <dgm:t>
        <a:bodyPr/>
        <a:lstStyle/>
        <a:p>
          <a:endParaRPr lang="fr-FR"/>
        </a:p>
      </dgm:t>
    </dgm:pt>
    <dgm:pt modelId="{5A510864-EFCB-7947-92BB-21A04B282337}" type="sibTrans" cxnId="{AE370150-694D-8342-A137-78DE99D0D5E6}">
      <dgm:prSet/>
      <dgm:spPr/>
      <dgm:t>
        <a:bodyPr/>
        <a:lstStyle/>
        <a:p>
          <a:endParaRPr lang="fr-FR"/>
        </a:p>
      </dgm:t>
    </dgm:pt>
    <dgm:pt modelId="{BF7AC699-AECF-6A48-AD0D-1D6F8E399A27}">
      <dgm:prSet/>
      <dgm:spPr/>
      <dgm:t>
        <a:bodyPr/>
        <a:lstStyle/>
        <a:p>
          <a:r>
            <a:rPr lang="fr-FR" b="1" dirty="0">
              <a:latin typeface="Marianne" panose="02000000000000000000" pitchFamily="2" charset="0"/>
            </a:rPr>
            <a:t>Contextualisation et situations professionnels</a:t>
          </a:r>
        </a:p>
        <a:p>
          <a:br>
            <a:rPr lang="fr-FR" b="1" dirty="0">
              <a:latin typeface="Marianne" panose="02000000000000000000" pitchFamily="2" charset="0"/>
            </a:rPr>
          </a:br>
          <a:r>
            <a:rPr lang="fr-FR" b="1" dirty="0">
              <a:latin typeface="Marianne" panose="02000000000000000000" pitchFamily="2" charset="0"/>
            </a:rPr>
            <a:t>Périodes de formation en milieux professionnels</a:t>
          </a:r>
        </a:p>
        <a:p>
          <a:br>
            <a:rPr lang="fr-FR" b="1" dirty="0">
              <a:latin typeface="Marianne" panose="02000000000000000000" pitchFamily="2" charset="0"/>
            </a:rPr>
          </a:br>
          <a:r>
            <a:rPr lang="fr-FR" b="1" dirty="0">
              <a:latin typeface="Marianne" panose="02000000000000000000" pitchFamily="2" charset="0"/>
            </a:rPr>
            <a:t>référentiel</a:t>
          </a:r>
          <a:endParaRPr lang="fr-FR" dirty="0">
            <a:latin typeface="Marianne" panose="02000000000000000000" pitchFamily="2" charset="0"/>
          </a:endParaRPr>
        </a:p>
      </dgm:t>
    </dgm:pt>
    <dgm:pt modelId="{711CCF47-115A-5449-BF9E-8FC96421A2BD}" type="parTrans" cxnId="{8FC20C0D-242C-3C41-84CA-BC594232B57D}">
      <dgm:prSet/>
      <dgm:spPr/>
      <dgm:t>
        <a:bodyPr/>
        <a:lstStyle/>
        <a:p>
          <a:endParaRPr lang="fr-FR"/>
        </a:p>
      </dgm:t>
    </dgm:pt>
    <dgm:pt modelId="{6C06C697-3E25-0E4C-AD39-1323A9F2C440}" type="sibTrans" cxnId="{8FC20C0D-242C-3C41-84CA-BC594232B57D}">
      <dgm:prSet/>
      <dgm:spPr/>
      <dgm:t>
        <a:bodyPr/>
        <a:lstStyle/>
        <a:p>
          <a:endParaRPr lang="fr-FR"/>
        </a:p>
      </dgm:t>
    </dgm:pt>
    <dgm:pt modelId="{342702E2-572D-6042-AC9C-81541445AF6F}">
      <dgm:prSet/>
      <dgm:spPr/>
      <dgm:t>
        <a:bodyPr/>
        <a:lstStyle/>
        <a:p>
          <a:r>
            <a:rPr lang="fr-FR" b="1" dirty="0">
              <a:latin typeface="Marianne" panose="02000000000000000000" pitchFamily="2" charset="0"/>
            </a:rPr>
            <a:t>IDENTIFIER LES ACTIVITES PROFESSIONNELLES</a:t>
          </a:r>
        </a:p>
        <a:p>
          <a:br>
            <a:rPr lang="fr-FR" b="1" dirty="0">
              <a:latin typeface="Marianne" panose="02000000000000000000" pitchFamily="2" charset="0"/>
            </a:rPr>
          </a:br>
          <a:r>
            <a:rPr lang="fr-FR" b="1" dirty="0">
              <a:latin typeface="Marianne" panose="02000000000000000000" pitchFamily="2" charset="0"/>
            </a:rPr>
            <a:t>pôles d’activités</a:t>
          </a:r>
          <a:endParaRPr lang="fr-FR" dirty="0">
            <a:latin typeface="Marianne" panose="02000000000000000000" pitchFamily="2" charset="0"/>
          </a:endParaRPr>
        </a:p>
      </dgm:t>
    </dgm:pt>
    <dgm:pt modelId="{8FC125C6-3C68-0F4F-933D-A182EF114635}" type="parTrans" cxnId="{62CE637A-D7CE-114A-B4A6-74675BBB4AFC}">
      <dgm:prSet/>
      <dgm:spPr/>
      <dgm:t>
        <a:bodyPr/>
        <a:lstStyle/>
        <a:p>
          <a:endParaRPr lang="fr-FR"/>
        </a:p>
      </dgm:t>
    </dgm:pt>
    <dgm:pt modelId="{9930EA2A-08BB-FB49-96F3-60BF3C794036}" type="sibTrans" cxnId="{62CE637A-D7CE-114A-B4A6-74675BBB4AFC}">
      <dgm:prSet/>
      <dgm:spPr/>
      <dgm:t>
        <a:bodyPr/>
        <a:lstStyle/>
        <a:p>
          <a:endParaRPr lang="fr-FR"/>
        </a:p>
      </dgm:t>
    </dgm:pt>
    <dgm:pt modelId="{F386C786-A08A-7F40-B758-EB008401C1A1}">
      <dgm:prSet/>
      <dgm:spPr/>
      <dgm:t>
        <a:bodyPr/>
        <a:lstStyle/>
        <a:p>
          <a:pPr algn="ctr"/>
          <a:r>
            <a:rPr lang="fr-FR" b="1" dirty="0">
              <a:latin typeface="Marianne" panose="02000000000000000000" pitchFamily="2" charset="0"/>
            </a:rPr>
            <a:t>IDENTIFIER LES COMPETENCES NECESSAIRES A LA CONDUITE DE CES ACTIVITES</a:t>
          </a:r>
        </a:p>
        <a:p>
          <a:pPr algn="l"/>
          <a:br>
            <a:rPr lang="fr-FR" b="1" dirty="0">
              <a:latin typeface="Marianne" panose="02000000000000000000" pitchFamily="2" charset="0"/>
            </a:rPr>
          </a:br>
          <a:r>
            <a:rPr lang="fr-FR" b="1" dirty="0">
              <a:latin typeface="Marianne" panose="02000000000000000000" pitchFamily="2" charset="0"/>
            </a:rPr>
            <a:t>blocs de compétences</a:t>
          </a:r>
          <a:endParaRPr lang="fr-FR" dirty="0">
            <a:latin typeface="Marianne" panose="02000000000000000000" pitchFamily="2" charset="0"/>
          </a:endParaRPr>
        </a:p>
      </dgm:t>
    </dgm:pt>
    <dgm:pt modelId="{8765BEA4-3FD1-0741-A598-2294B4CA0B85}" type="parTrans" cxnId="{FE5888DC-F0F0-C148-ABAA-DA48DA72980C}">
      <dgm:prSet/>
      <dgm:spPr/>
      <dgm:t>
        <a:bodyPr/>
        <a:lstStyle/>
        <a:p>
          <a:endParaRPr lang="fr-FR"/>
        </a:p>
      </dgm:t>
    </dgm:pt>
    <dgm:pt modelId="{F07525DF-0ED1-0A4A-A5BF-8A9623B81331}" type="sibTrans" cxnId="{FE5888DC-F0F0-C148-ABAA-DA48DA72980C}">
      <dgm:prSet/>
      <dgm:spPr/>
      <dgm:t>
        <a:bodyPr/>
        <a:lstStyle/>
        <a:p>
          <a:endParaRPr lang="fr-FR"/>
        </a:p>
      </dgm:t>
    </dgm:pt>
    <dgm:pt modelId="{5AAD9FE8-20DD-B14E-9D7F-8FFE2223804D}">
      <dgm:prSet/>
      <dgm:spPr/>
      <dgm:t>
        <a:bodyPr/>
        <a:lstStyle/>
        <a:p>
          <a:pPr algn="l"/>
          <a:r>
            <a:rPr lang="fr-FR" b="1" dirty="0">
              <a:latin typeface="Marianne" panose="02000000000000000000" pitchFamily="2" charset="0"/>
            </a:rPr>
            <a:t>Identifier les SA permettant de développer ces compétences </a:t>
          </a:r>
          <a:endParaRPr lang="fr-FR" dirty="0">
            <a:latin typeface="Marianne" panose="02000000000000000000" pitchFamily="2" charset="0"/>
          </a:endParaRPr>
        </a:p>
      </dgm:t>
    </dgm:pt>
    <dgm:pt modelId="{2A679920-539B-C14B-A394-36F5C1A8ADB6}" type="parTrans" cxnId="{5F60F544-5DDF-B241-90B5-84473CA4A803}">
      <dgm:prSet/>
      <dgm:spPr/>
      <dgm:t>
        <a:bodyPr/>
        <a:lstStyle/>
        <a:p>
          <a:endParaRPr lang="fr-FR"/>
        </a:p>
      </dgm:t>
    </dgm:pt>
    <dgm:pt modelId="{F43AC96C-B135-C947-8A84-AC67351BA323}" type="sibTrans" cxnId="{5F60F544-5DDF-B241-90B5-84473CA4A803}">
      <dgm:prSet/>
      <dgm:spPr/>
      <dgm:t>
        <a:bodyPr/>
        <a:lstStyle/>
        <a:p>
          <a:endParaRPr lang="fr-FR"/>
        </a:p>
      </dgm:t>
    </dgm:pt>
    <dgm:pt modelId="{2357FC55-8FCD-C14A-8EC0-3DF41E1B7045}">
      <dgm:prSet/>
      <dgm:spPr/>
      <dgm:t>
        <a:bodyPr/>
        <a:lstStyle/>
        <a:p>
          <a:pPr algn="l"/>
          <a:r>
            <a:rPr lang="fr-FR" b="1" dirty="0">
              <a:latin typeface="Marianne" panose="02000000000000000000" pitchFamily="2" charset="0"/>
            </a:rPr>
            <a:t>Identifier les SF permettant de développer ces compétences</a:t>
          </a:r>
          <a:endParaRPr lang="fr-FR" dirty="0">
            <a:latin typeface="Marianne" panose="02000000000000000000" pitchFamily="2" charset="0"/>
          </a:endParaRPr>
        </a:p>
      </dgm:t>
    </dgm:pt>
    <dgm:pt modelId="{79D8DBCF-D97B-174A-B43B-6121ABDBA495}" type="parTrans" cxnId="{28019094-EEED-5C4D-A083-D0B6909DE19D}">
      <dgm:prSet/>
      <dgm:spPr/>
      <dgm:t>
        <a:bodyPr/>
        <a:lstStyle/>
        <a:p>
          <a:endParaRPr lang="fr-FR"/>
        </a:p>
      </dgm:t>
    </dgm:pt>
    <dgm:pt modelId="{54789CBE-DAAB-AF47-B1DC-B56B5A10E16E}" type="sibTrans" cxnId="{28019094-EEED-5C4D-A083-D0B6909DE19D}">
      <dgm:prSet/>
      <dgm:spPr/>
      <dgm:t>
        <a:bodyPr/>
        <a:lstStyle/>
        <a:p>
          <a:endParaRPr lang="fr-FR"/>
        </a:p>
      </dgm:t>
    </dgm:pt>
    <dgm:pt modelId="{37AD99DB-EBB5-FA4F-881D-7CA80BDBE7EF}">
      <dgm:prSet/>
      <dgm:spPr/>
      <dgm:t>
        <a:bodyPr/>
        <a:lstStyle/>
        <a:p>
          <a:pPr algn="l"/>
          <a:r>
            <a:rPr lang="fr-FR" b="1" dirty="0">
              <a:latin typeface="Marianne" panose="02000000000000000000" pitchFamily="2" charset="0"/>
            </a:rPr>
            <a:t>Identifier les SE permettant de développer ces compétences</a:t>
          </a:r>
          <a:endParaRPr lang="fr-FR" dirty="0">
            <a:latin typeface="Marianne" panose="02000000000000000000" pitchFamily="2" charset="0"/>
          </a:endParaRPr>
        </a:p>
      </dgm:t>
    </dgm:pt>
    <dgm:pt modelId="{906D96B4-3294-414F-B0B2-EA85BD33E60F}" type="parTrans" cxnId="{C6CD7A03-61F6-C646-8ACC-7E2ADAF63263}">
      <dgm:prSet/>
      <dgm:spPr/>
      <dgm:t>
        <a:bodyPr/>
        <a:lstStyle/>
        <a:p>
          <a:endParaRPr lang="fr-FR"/>
        </a:p>
      </dgm:t>
    </dgm:pt>
    <dgm:pt modelId="{A42062AE-9CAA-CD46-A3BA-BF0CC27E3674}" type="sibTrans" cxnId="{C6CD7A03-61F6-C646-8ACC-7E2ADAF63263}">
      <dgm:prSet/>
      <dgm:spPr/>
      <dgm:t>
        <a:bodyPr/>
        <a:lstStyle/>
        <a:p>
          <a:endParaRPr lang="fr-FR"/>
        </a:p>
      </dgm:t>
    </dgm:pt>
    <dgm:pt modelId="{18CC91E9-5FCC-3A43-A7BB-A9D5A6956814}">
      <dgm:prSet/>
      <dgm:spPr/>
      <dgm:t>
        <a:bodyPr/>
        <a:lstStyle/>
        <a:p>
          <a:pPr algn="ctr"/>
          <a:r>
            <a:rPr lang="fr-FR" dirty="0">
              <a:latin typeface="Marianne" panose="02000000000000000000" pitchFamily="2" charset="0"/>
            </a:rPr>
            <a:t>Guide D'accompagnement à venir*</a:t>
          </a:r>
        </a:p>
      </dgm:t>
    </dgm:pt>
    <dgm:pt modelId="{26227F41-5F85-2D4F-BC15-11A5A732E8FA}" type="parTrans" cxnId="{14F0C9F3-9FD1-F34F-9589-673A5BB02DF9}">
      <dgm:prSet/>
      <dgm:spPr/>
      <dgm:t>
        <a:bodyPr/>
        <a:lstStyle/>
        <a:p>
          <a:endParaRPr lang="fr-FR"/>
        </a:p>
      </dgm:t>
    </dgm:pt>
    <dgm:pt modelId="{6D3A8C36-0DD6-D546-AC4B-813DCC8E57D6}" type="sibTrans" cxnId="{14F0C9F3-9FD1-F34F-9589-673A5BB02DF9}">
      <dgm:prSet/>
      <dgm:spPr/>
      <dgm:t>
        <a:bodyPr/>
        <a:lstStyle/>
        <a:p>
          <a:endParaRPr lang="fr-FR"/>
        </a:p>
      </dgm:t>
    </dgm:pt>
    <dgm:pt modelId="{673ED011-5685-F04B-B5D2-63C55B264D45}" type="pres">
      <dgm:prSet presAssocID="{35B3A699-0993-774C-9852-BFB0C3159393}" presName="composite" presStyleCnt="0">
        <dgm:presLayoutVars>
          <dgm:chMax val="1"/>
          <dgm:dir/>
          <dgm:resizeHandles val="exact"/>
        </dgm:presLayoutVars>
      </dgm:prSet>
      <dgm:spPr/>
    </dgm:pt>
    <dgm:pt modelId="{6D6B7663-C928-BC49-976A-CE0D2718ECA5}" type="pres">
      <dgm:prSet presAssocID="{FD93BDEF-53CF-3649-8334-F563244A0977}" presName="roof" presStyleLbl="dkBgShp" presStyleIdx="0" presStyleCnt="2" custLinFactNeighborX="236" custLinFactNeighborY="-2245"/>
      <dgm:spPr/>
    </dgm:pt>
    <dgm:pt modelId="{764EA107-6CB0-824A-A73A-FF12ABB9FF44}" type="pres">
      <dgm:prSet presAssocID="{FD93BDEF-53CF-3649-8334-F563244A0977}" presName="pillars" presStyleCnt="0"/>
      <dgm:spPr/>
    </dgm:pt>
    <dgm:pt modelId="{FA9BCCEF-00A9-664F-A2EB-578D4F814894}" type="pres">
      <dgm:prSet presAssocID="{FD93BDEF-53CF-3649-8334-F563244A0977}" presName="pillar1" presStyleLbl="node1" presStyleIdx="0" presStyleCnt="4">
        <dgm:presLayoutVars>
          <dgm:bulletEnabled val="1"/>
        </dgm:presLayoutVars>
      </dgm:prSet>
      <dgm:spPr/>
    </dgm:pt>
    <dgm:pt modelId="{C5981D0B-81D0-5147-A236-ABCECDAF624A}" type="pres">
      <dgm:prSet presAssocID="{342702E2-572D-6042-AC9C-81541445AF6F}" presName="pillarX" presStyleLbl="node1" presStyleIdx="1" presStyleCnt="4">
        <dgm:presLayoutVars>
          <dgm:bulletEnabled val="1"/>
        </dgm:presLayoutVars>
      </dgm:prSet>
      <dgm:spPr/>
    </dgm:pt>
    <dgm:pt modelId="{74D1E52C-0333-3047-852E-F3D5E08129FC}" type="pres">
      <dgm:prSet presAssocID="{F386C786-A08A-7F40-B758-EB008401C1A1}" presName="pillarX" presStyleLbl="node1" presStyleIdx="2" presStyleCnt="4">
        <dgm:presLayoutVars>
          <dgm:bulletEnabled val="1"/>
        </dgm:presLayoutVars>
      </dgm:prSet>
      <dgm:spPr/>
    </dgm:pt>
    <dgm:pt modelId="{3A43F297-F546-DA44-BF34-5C9F55A7A7FB}" type="pres">
      <dgm:prSet presAssocID="{18CC91E9-5FCC-3A43-A7BB-A9D5A6956814}" presName="pillarX" presStyleLbl="node1" presStyleIdx="3" presStyleCnt="4">
        <dgm:presLayoutVars>
          <dgm:bulletEnabled val="1"/>
        </dgm:presLayoutVars>
      </dgm:prSet>
      <dgm:spPr/>
    </dgm:pt>
    <dgm:pt modelId="{80CC600C-8F90-BB44-9457-F843353530B6}" type="pres">
      <dgm:prSet presAssocID="{FD93BDEF-53CF-3649-8334-F563244A0977}" presName="base" presStyleLbl="dkBgShp" presStyleIdx="1" presStyleCnt="2"/>
      <dgm:spPr/>
    </dgm:pt>
  </dgm:ptLst>
  <dgm:cxnLst>
    <dgm:cxn modelId="{C6CD7A03-61F6-C646-8ACC-7E2ADAF63263}" srcId="{F386C786-A08A-7F40-B758-EB008401C1A1}" destId="{37AD99DB-EBB5-FA4F-881D-7CA80BDBE7EF}" srcOrd="2" destOrd="0" parTransId="{906D96B4-3294-414F-B0B2-EA85BD33E60F}" sibTransId="{A42062AE-9CAA-CD46-A3BA-BF0CC27E3674}"/>
    <dgm:cxn modelId="{1531CA04-7A04-1A40-ABA8-07BC2BA6B7FD}" type="presOf" srcId="{37AD99DB-EBB5-FA4F-881D-7CA80BDBE7EF}" destId="{74D1E52C-0333-3047-852E-F3D5E08129FC}" srcOrd="0" destOrd="3" presId="urn:microsoft.com/office/officeart/2005/8/layout/hList3"/>
    <dgm:cxn modelId="{8FC20C0D-242C-3C41-84CA-BC594232B57D}" srcId="{FD93BDEF-53CF-3649-8334-F563244A0977}" destId="{BF7AC699-AECF-6A48-AD0D-1D6F8E399A27}" srcOrd="0" destOrd="0" parTransId="{711CCF47-115A-5449-BF9E-8FC96421A2BD}" sibTransId="{6C06C697-3E25-0E4C-AD39-1323A9F2C440}"/>
    <dgm:cxn modelId="{6F72990F-EF79-834A-A73D-E5B5B24CC4D6}" type="presOf" srcId="{FD93BDEF-53CF-3649-8334-F563244A0977}" destId="{6D6B7663-C928-BC49-976A-CE0D2718ECA5}" srcOrd="0" destOrd="0" presId="urn:microsoft.com/office/officeart/2005/8/layout/hList3"/>
    <dgm:cxn modelId="{5F60F544-5DDF-B241-90B5-84473CA4A803}" srcId="{F386C786-A08A-7F40-B758-EB008401C1A1}" destId="{5AAD9FE8-20DD-B14E-9D7F-8FFE2223804D}" srcOrd="0" destOrd="0" parTransId="{2A679920-539B-C14B-A394-36F5C1A8ADB6}" sibTransId="{F43AC96C-B135-C947-8A84-AC67351BA323}"/>
    <dgm:cxn modelId="{BE3C164D-6E2B-0944-A8E3-A92AA7C03C7C}" type="presOf" srcId="{18CC91E9-5FCC-3A43-A7BB-A9D5A6956814}" destId="{3A43F297-F546-DA44-BF34-5C9F55A7A7FB}" srcOrd="0" destOrd="0" presId="urn:microsoft.com/office/officeart/2005/8/layout/hList3"/>
    <dgm:cxn modelId="{2C53F04D-54D8-A643-8B67-68E8953DDB9D}" type="presOf" srcId="{342702E2-572D-6042-AC9C-81541445AF6F}" destId="{C5981D0B-81D0-5147-A236-ABCECDAF624A}" srcOrd="0" destOrd="0" presId="urn:microsoft.com/office/officeart/2005/8/layout/hList3"/>
    <dgm:cxn modelId="{AE370150-694D-8342-A137-78DE99D0D5E6}" srcId="{35B3A699-0993-774C-9852-BFB0C3159393}" destId="{FD93BDEF-53CF-3649-8334-F563244A0977}" srcOrd="0" destOrd="0" parTransId="{3AD17299-498F-4149-A23E-717729C366F9}" sibTransId="{5A510864-EFCB-7947-92BB-21A04B282337}"/>
    <dgm:cxn modelId="{F1C4F850-3223-E742-BD50-521CD2104201}" type="presOf" srcId="{F386C786-A08A-7F40-B758-EB008401C1A1}" destId="{74D1E52C-0333-3047-852E-F3D5E08129FC}" srcOrd="0" destOrd="0" presId="urn:microsoft.com/office/officeart/2005/8/layout/hList3"/>
    <dgm:cxn modelId="{62CE637A-D7CE-114A-B4A6-74675BBB4AFC}" srcId="{FD93BDEF-53CF-3649-8334-F563244A0977}" destId="{342702E2-572D-6042-AC9C-81541445AF6F}" srcOrd="1" destOrd="0" parTransId="{8FC125C6-3C68-0F4F-933D-A182EF114635}" sibTransId="{9930EA2A-08BB-FB49-96F3-60BF3C794036}"/>
    <dgm:cxn modelId="{F5DEA67D-1353-8343-A644-64AD6BABDE80}" type="presOf" srcId="{BF7AC699-AECF-6A48-AD0D-1D6F8E399A27}" destId="{FA9BCCEF-00A9-664F-A2EB-578D4F814894}" srcOrd="0" destOrd="0" presId="urn:microsoft.com/office/officeart/2005/8/layout/hList3"/>
    <dgm:cxn modelId="{28019094-EEED-5C4D-A083-D0B6909DE19D}" srcId="{F386C786-A08A-7F40-B758-EB008401C1A1}" destId="{2357FC55-8FCD-C14A-8EC0-3DF41E1B7045}" srcOrd="1" destOrd="0" parTransId="{79D8DBCF-D97B-174A-B43B-6121ABDBA495}" sibTransId="{54789CBE-DAAB-AF47-B1DC-B56B5A10E16E}"/>
    <dgm:cxn modelId="{F18563CC-6D5F-FB47-A4EE-5EB4B4370346}" type="presOf" srcId="{2357FC55-8FCD-C14A-8EC0-3DF41E1B7045}" destId="{74D1E52C-0333-3047-852E-F3D5E08129FC}" srcOrd="0" destOrd="2" presId="urn:microsoft.com/office/officeart/2005/8/layout/hList3"/>
    <dgm:cxn modelId="{FE5888DC-F0F0-C148-ABAA-DA48DA72980C}" srcId="{FD93BDEF-53CF-3649-8334-F563244A0977}" destId="{F386C786-A08A-7F40-B758-EB008401C1A1}" srcOrd="2" destOrd="0" parTransId="{8765BEA4-3FD1-0741-A598-2294B4CA0B85}" sibTransId="{F07525DF-0ED1-0A4A-A5BF-8A9623B81331}"/>
    <dgm:cxn modelId="{589526DF-B7CC-6749-BB73-C511B6C3E2D7}" type="presOf" srcId="{35B3A699-0993-774C-9852-BFB0C3159393}" destId="{673ED011-5685-F04B-B5D2-63C55B264D45}" srcOrd="0" destOrd="0" presId="urn:microsoft.com/office/officeart/2005/8/layout/hList3"/>
    <dgm:cxn modelId="{5FE273DF-D099-A94C-A0D0-22B53187E87B}" type="presOf" srcId="{5AAD9FE8-20DD-B14E-9D7F-8FFE2223804D}" destId="{74D1E52C-0333-3047-852E-F3D5E08129FC}" srcOrd="0" destOrd="1" presId="urn:microsoft.com/office/officeart/2005/8/layout/hList3"/>
    <dgm:cxn modelId="{14F0C9F3-9FD1-F34F-9589-673A5BB02DF9}" srcId="{FD93BDEF-53CF-3649-8334-F563244A0977}" destId="{18CC91E9-5FCC-3A43-A7BB-A9D5A6956814}" srcOrd="3" destOrd="0" parTransId="{26227F41-5F85-2D4F-BC15-11A5A732E8FA}" sibTransId="{6D3A8C36-0DD6-D546-AC4B-813DCC8E57D6}"/>
    <dgm:cxn modelId="{41BE877D-B36D-E048-AD51-30DDC8714A03}" type="presParOf" srcId="{673ED011-5685-F04B-B5D2-63C55B264D45}" destId="{6D6B7663-C928-BC49-976A-CE0D2718ECA5}" srcOrd="0" destOrd="0" presId="urn:microsoft.com/office/officeart/2005/8/layout/hList3"/>
    <dgm:cxn modelId="{B80BA6DE-A4F6-EA41-89C0-0DB42D066DCD}" type="presParOf" srcId="{673ED011-5685-F04B-B5D2-63C55B264D45}" destId="{764EA107-6CB0-824A-A73A-FF12ABB9FF44}" srcOrd="1" destOrd="0" presId="urn:microsoft.com/office/officeart/2005/8/layout/hList3"/>
    <dgm:cxn modelId="{3065FBBD-CA38-204A-8FA3-0107694FCA48}" type="presParOf" srcId="{764EA107-6CB0-824A-A73A-FF12ABB9FF44}" destId="{FA9BCCEF-00A9-664F-A2EB-578D4F814894}" srcOrd="0" destOrd="0" presId="urn:microsoft.com/office/officeart/2005/8/layout/hList3"/>
    <dgm:cxn modelId="{9127A3E3-C248-2B44-869A-3BD2821A077B}" type="presParOf" srcId="{764EA107-6CB0-824A-A73A-FF12ABB9FF44}" destId="{C5981D0B-81D0-5147-A236-ABCECDAF624A}" srcOrd="1" destOrd="0" presId="urn:microsoft.com/office/officeart/2005/8/layout/hList3"/>
    <dgm:cxn modelId="{25DED533-A786-DF4F-B914-4335D31A98BE}" type="presParOf" srcId="{764EA107-6CB0-824A-A73A-FF12ABB9FF44}" destId="{74D1E52C-0333-3047-852E-F3D5E08129FC}" srcOrd="2" destOrd="0" presId="urn:microsoft.com/office/officeart/2005/8/layout/hList3"/>
    <dgm:cxn modelId="{88614DAD-881A-CC4A-9CA1-26BF94B92BD2}" type="presParOf" srcId="{764EA107-6CB0-824A-A73A-FF12ABB9FF44}" destId="{3A43F297-F546-DA44-BF34-5C9F55A7A7FB}" srcOrd="3" destOrd="0" presId="urn:microsoft.com/office/officeart/2005/8/layout/hList3"/>
    <dgm:cxn modelId="{A6B45F25-BD05-7147-A304-5649FC79A3B4}" type="presParOf" srcId="{673ED011-5685-F04B-B5D2-63C55B264D45}" destId="{80CC600C-8F90-BB44-9457-F843353530B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36CE0E6-8C3D-2544-9704-FBE02E1FACF0}" type="doc">
      <dgm:prSet loTypeId="urn:microsoft.com/office/officeart/2008/layout/IncreasingCircleProcess" loCatId="hierarchy" qsTypeId="urn:microsoft.com/office/officeart/2005/8/quickstyle/simple1" qsCatId="simple" csTypeId="urn:microsoft.com/office/officeart/2005/8/colors/colorful1" csCatId="colorful" phldr="1"/>
      <dgm:spPr/>
      <dgm:t>
        <a:bodyPr/>
        <a:lstStyle/>
        <a:p>
          <a:endParaRPr lang="fr-FR"/>
        </a:p>
      </dgm:t>
    </dgm:pt>
    <dgm:pt modelId="{DB12B38D-3CFC-3E4E-B2D6-2B7F425ABFDA}">
      <dgm:prSet custT="1"/>
      <dgm:spPr/>
      <dgm:t>
        <a:bodyPr/>
        <a:lstStyle/>
        <a:p>
          <a:r>
            <a:rPr lang="fr-FR" sz="1800" b="1" dirty="0">
              <a:latin typeface="Marianne" panose="02000000000000000000" pitchFamily="2" charset="0"/>
            </a:rPr>
            <a:t>PERSPECTIVES DE POURSUITE D’ÉTUDE</a:t>
          </a:r>
          <a:endParaRPr lang="fr-FR" sz="1800" dirty="0">
            <a:latin typeface="Marianne" panose="02000000000000000000" pitchFamily="2" charset="0"/>
          </a:endParaRPr>
        </a:p>
      </dgm:t>
    </dgm:pt>
    <dgm:pt modelId="{F1456F1A-FF27-0D42-A0F0-3E2202013A1D}" type="parTrans" cxnId="{66D3BDDE-587F-C341-9C4D-6D4952BE760B}">
      <dgm:prSet/>
      <dgm:spPr/>
      <dgm:t>
        <a:bodyPr/>
        <a:lstStyle/>
        <a:p>
          <a:endParaRPr lang="fr-FR" sz="1800">
            <a:latin typeface="Marianne" panose="02000000000000000000" pitchFamily="2" charset="0"/>
          </a:endParaRPr>
        </a:p>
      </dgm:t>
    </dgm:pt>
    <dgm:pt modelId="{FC34F01F-E2F2-AD4C-9B11-9F98D319261A}" type="sibTrans" cxnId="{66D3BDDE-587F-C341-9C4D-6D4952BE760B}">
      <dgm:prSet/>
      <dgm:spPr/>
      <dgm:t>
        <a:bodyPr/>
        <a:lstStyle/>
        <a:p>
          <a:endParaRPr lang="fr-FR" sz="1800">
            <a:latin typeface="Marianne" panose="02000000000000000000" pitchFamily="2" charset="0"/>
          </a:endParaRPr>
        </a:p>
      </dgm:t>
    </dgm:pt>
    <dgm:pt modelId="{1BE691CC-D04D-E341-AF6C-E039AB2805CF}">
      <dgm:prSet custT="1"/>
      <dgm:spPr/>
      <dgm:t>
        <a:bodyPr/>
        <a:lstStyle/>
        <a:p>
          <a:r>
            <a:rPr lang="fr-FR" sz="1800" b="1" dirty="0">
              <a:latin typeface="Marianne" panose="02000000000000000000" pitchFamily="2" charset="0"/>
            </a:rPr>
            <a:t>Réécriture des missions et référentiels des métiers d’Aide-soignant et d’Auxiliaire de puériculture.</a:t>
          </a:r>
          <a:endParaRPr lang="fr-FR" sz="1800" dirty="0">
            <a:latin typeface="Marianne" panose="02000000000000000000" pitchFamily="2" charset="0"/>
          </a:endParaRPr>
        </a:p>
      </dgm:t>
    </dgm:pt>
    <dgm:pt modelId="{6D9CC684-759D-E340-96A3-D94019A3367E}" type="parTrans" cxnId="{486DAF94-B428-B04E-A0A5-E1864BFEDE57}">
      <dgm:prSet/>
      <dgm:spPr/>
      <dgm:t>
        <a:bodyPr/>
        <a:lstStyle/>
        <a:p>
          <a:endParaRPr lang="fr-FR" sz="1800">
            <a:latin typeface="Marianne" panose="02000000000000000000" pitchFamily="2" charset="0"/>
          </a:endParaRPr>
        </a:p>
      </dgm:t>
    </dgm:pt>
    <dgm:pt modelId="{7F89EBB5-D8BF-534C-8C18-E3FAA24F61D9}" type="sibTrans" cxnId="{486DAF94-B428-B04E-A0A5-E1864BFEDE57}">
      <dgm:prSet/>
      <dgm:spPr/>
      <dgm:t>
        <a:bodyPr/>
        <a:lstStyle/>
        <a:p>
          <a:endParaRPr lang="fr-FR" sz="1800">
            <a:latin typeface="Marianne" panose="02000000000000000000" pitchFamily="2" charset="0"/>
          </a:endParaRPr>
        </a:p>
      </dgm:t>
    </dgm:pt>
    <dgm:pt modelId="{EA3C1C4D-2854-4A4C-830A-7E356887A91E}">
      <dgm:prSet custT="1"/>
      <dgm:spPr/>
      <dgm:t>
        <a:bodyPr/>
        <a:lstStyle/>
        <a:p>
          <a:r>
            <a:rPr lang="fr-FR" sz="1800" b="1" u="sng" dirty="0">
              <a:latin typeface="Marianne" panose="02000000000000000000" pitchFamily="2" charset="0"/>
            </a:rPr>
            <a:t>Objectif</a:t>
          </a:r>
          <a:r>
            <a:rPr lang="fr-FR" sz="1800" b="1" dirty="0">
              <a:latin typeface="Marianne" panose="02000000000000000000" pitchFamily="2" charset="0"/>
            </a:rPr>
            <a:t> : </a:t>
          </a:r>
        </a:p>
        <a:p>
          <a:r>
            <a:rPr lang="fr-FR" sz="1800" dirty="0">
              <a:latin typeface="Marianne" panose="02000000000000000000" pitchFamily="2" charset="0"/>
            </a:rPr>
            <a:t>Tenir compte des évolutions de l’exercice et adapter les formations des aides-soignants et des auxiliaires de puériculture aux enjeux de santé pour renforcer leurs compétences et sécuriser leurs exercices.</a:t>
          </a:r>
        </a:p>
      </dgm:t>
    </dgm:pt>
    <dgm:pt modelId="{E0CD1DD2-6144-ED4B-8BBD-092D84561FBD}" type="parTrans" cxnId="{240B40C5-B834-2240-AF8A-F2C8287DBB66}">
      <dgm:prSet/>
      <dgm:spPr/>
      <dgm:t>
        <a:bodyPr/>
        <a:lstStyle/>
        <a:p>
          <a:endParaRPr lang="fr-FR" sz="1800">
            <a:latin typeface="Marianne" panose="02000000000000000000" pitchFamily="2" charset="0"/>
          </a:endParaRPr>
        </a:p>
      </dgm:t>
    </dgm:pt>
    <dgm:pt modelId="{375CF421-A909-B94D-A703-46E36DEE4405}" type="sibTrans" cxnId="{240B40C5-B834-2240-AF8A-F2C8287DBB66}">
      <dgm:prSet/>
      <dgm:spPr/>
      <dgm:t>
        <a:bodyPr/>
        <a:lstStyle/>
        <a:p>
          <a:endParaRPr lang="fr-FR" sz="1800">
            <a:latin typeface="Marianne" panose="02000000000000000000" pitchFamily="2" charset="0"/>
          </a:endParaRPr>
        </a:p>
      </dgm:t>
    </dgm:pt>
    <dgm:pt modelId="{25535803-D93C-9C40-90A4-7861C9DD8F20}" type="pres">
      <dgm:prSet presAssocID="{436CE0E6-8C3D-2544-9704-FBE02E1FACF0}" presName="Name0" presStyleCnt="0">
        <dgm:presLayoutVars>
          <dgm:chMax val="7"/>
          <dgm:chPref val="7"/>
          <dgm:dir/>
          <dgm:animOne val="branch"/>
          <dgm:animLvl val="lvl"/>
        </dgm:presLayoutVars>
      </dgm:prSet>
      <dgm:spPr/>
    </dgm:pt>
    <dgm:pt modelId="{ED6B3E3E-D3E3-0343-B6E5-6CACA66F59DD}" type="pres">
      <dgm:prSet presAssocID="{DB12B38D-3CFC-3E4E-B2D6-2B7F425ABFDA}" presName="composite" presStyleCnt="0"/>
      <dgm:spPr/>
    </dgm:pt>
    <dgm:pt modelId="{F1EA8031-0649-3142-8C05-A9B560C7B84A}" type="pres">
      <dgm:prSet presAssocID="{DB12B38D-3CFC-3E4E-B2D6-2B7F425ABFDA}" presName="BackAccent" presStyleLbl="bgShp" presStyleIdx="0" presStyleCnt="3"/>
      <dgm:spPr/>
    </dgm:pt>
    <dgm:pt modelId="{EEBE040B-391F-7A4B-BAC6-24F78ADB8510}" type="pres">
      <dgm:prSet presAssocID="{DB12B38D-3CFC-3E4E-B2D6-2B7F425ABFDA}" presName="Accent" presStyleLbl="alignNode1" presStyleIdx="0" presStyleCnt="3"/>
      <dgm:spPr/>
    </dgm:pt>
    <dgm:pt modelId="{5D93A5FE-CF68-1841-BB6D-0C18A155E8EB}" type="pres">
      <dgm:prSet presAssocID="{DB12B38D-3CFC-3E4E-B2D6-2B7F425ABFDA}" presName="Child" presStyleLbl="revTx" presStyleIdx="0" presStyleCnt="3">
        <dgm:presLayoutVars>
          <dgm:chMax val="0"/>
          <dgm:chPref val="0"/>
          <dgm:bulletEnabled val="1"/>
        </dgm:presLayoutVars>
      </dgm:prSet>
      <dgm:spPr/>
    </dgm:pt>
    <dgm:pt modelId="{69145701-05F9-714A-8937-584971E8E641}" type="pres">
      <dgm:prSet presAssocID="{DB12B38D-3CFC-3E4E-B2D6-2B7F425ABFDA}" presName="Parent" presStyleLbl="revTx" presStyleIdx="0" presStyleCnt="3">
        <dgm:presLayoutVars>
          <dgm:chMax val="1"/>
          <dgm:chPref val="1"/>
          <dgm:bulletEnabled val="1"/>
        </dgm:presLayoutVars>
      </dgm:prSet>
      <dgm:spPr/>
    </dgm:pt>
    <dgm:pt modelId="{57702CE6-CD3C-D34F-9E1F-6D77784C0CBC}" type="pres">
      <dgm:prSet presAssocID="{FC34F01F-E2F2-AD4C-9B11-9F98D319261A}" presName="sibTrans" presStyleCnt="0"/>
      <dgm:spPr/>
    </dgm:pt>
    <dgm:pt modelId="{985CDF83-724F-D544-B5D0-05081292BBB6}" type="pres">
      <dgm:prSet presAssocID="{1BE691CC-D04D-E341-AF6C-E039AB2805CF}" presName="composite" presStyleCnt="0"/>
      <dgm:spPr/>
    </dgm:pt>
    <dgm:pt modelId="{F7D80691-6AD0-0143-842E-308BF3083CEB}" type="pres">
      <dgm:prSet presAssocID="{1BE691CC-D04D-E341-AF6C-E039AB2805CF}" presName="BackAccent" presStyleLbl="bgShp" presStyleIdx="1" presStyleCnt="3"/>
      <dgm:spPr/>
    </dgm:pt>
    <dgm:pt modelId="{006930A2-9E3C-7847-94AD-D7E2E5E51D07}" type="pres">
      <dgm:prSet presAssocID="{1BE691CC-D04D-E341-AF6C-E039AB2805CF}" presName="Accent" presStyleLbl="alignNode1" presStyleIdx="1" presStyleCnt="3"/>
      <dgm:spPr/>
    </dgm:pt>
    <dgm:pt modelId="{14EE14E2-1A5E-FE47-B18F-0E7C9ED62BCA}" type="pres">
      <dgm:prSet presAssocID="{1BE691CC-D04D-E341-AF6C-E039AB2805CF}" presName="Child" presStyleLbl="revTx" presStyleIdx="0" presStyleCnt="3">
        <dgm:presLayoutVars>
          <dgm:chMax val="0"/>
          <dgm:chPref val="0"/>
          <dgm:bulletEnabled val="1"/>
        </dgm:presLayoutVars>
      </dgm:prSet>
      <dgm:spPr/>
    </dgm:pt>
    <dgm:pt modelId="{D5FF0A29-02CC-5549-A458-696051F39B7C}" type="pres">
      <dgm:prSet presAssocID="{1BE691CC-D04D-E341-AF6C-E039AB2805CF}" presName="Parent" presStyleLbl="revTx" presStyleIdx="1" presStyleCnt="3">
        <dgm:presLayoutVars>
          <dgm:chMax val="1"/>
          <dgm:chPref val="1"/>
          <dgm:bulletEnabled val="1"/>
        </dgm:presLayoutVars>
      </dgm:prSet>
      <dgm:spPr/>
    </dgm:pt>
    <dgm:pt modelId="{0C138C7F-741F-DF43-B11A-9B67B720B854}" type="pres">
      <dgm:prSet presAssocID="{7F89EBB5-D8BF-534C-8C18-E3FAA24F61D9}" presName="sibTrans" presStyleCnt="0"/>
      <dgm:spPr/>
    </dgm:pt>
    <dgm:pt modelId="{61044D2C-5AC4-CD4C-9B9A-1727BDF1CAB5}" type="pres">
      <dgm:prSet presAssocID="{EA3C1C4D-2854-4A4C-830A-7E356887A91E}" presName="composite" presStyleCnt="0"/>
      <dgm:spPr/>
    </dgm:pt>
    <dgm:pt modelId="{F10F034D-4670-224A-8ECD-440626831D69}" type="pres">
      <dgm:prSet presAssocID="{EA3C1C4D-2854-4A4C-830A-7E356887A91E}" presName="BackAccent" presStyleLbl="bgShp" presStyleIdx="2" presStyleCnt="3"/>
      <dgm:spPr/>
    </dgm:pt>
    <dgm:pt modelId="{AF479A0A-B111-5948-BE08-98E207F0B132}" type="pres">
      <dgm:prSet presAssocID="{EA3C1C4D-2854-4A4C-830A-7E356887A91E}" presName="Accent" presStyleLbl="alignNode1" presStyleIdx="2" presStyleCnt="3"/>
      <dgm:spPr/>
    </dgm:pt>
    <dgm:pt modelId="{C1D3D96F-52DD-D64B-95A3-C8B88B0A4D03}" type="pres">
      <dgm:prSet presAssocID="{EA3C1C4D-2854-4A4C-830A-7E356887A91E}" presName="Child" presStyleLbl="revTx" presStyleIdx="1" presStyleCnt="3">
        <dgm:presLayoutVars>
          <dgm:chMax val="0"/>
          <dgm:chPref val="0"/>
          <dgm:bulletEnabled val="1"/>
        </dgm:presLayoutVars>
      </dgm:prSet>
      <dgm:spPr/>
    </dgm:pt>
    <dgm:pt modelId="{50F7B4C2-640C-5344-8D82-71655508B449}" type="pres">
      <dgm:prSet presAssocID="{EA3C1C4D-2854-4A4C-830A-7E356887A91E}" presName="Parent" presStyleLbl="revTx" presStyleIdx="2" presStyleCnt="3">
        <dgm:presLayoutVars>
          <dgm:chMax val="1"/>
          <dgm:chPref val="1"/>
          <dgm:bulletEnabled val="1"/>
        </dgm:presLayoutVars>
      </dgm:prSet>
      <dgm:spPr/>
    </dgm:pt>
  </dgm:ptLst>
  <dgm:cxnLst>
    <dgm:cxn modelId="{EBCE8E31-022B-CC41-A503-974ADB997968}" type="presOf" srcId="{1BE691CC-D04D-E341-AF6C-E039AB2805CF}" destId="{D5FF0A29-02CC-5549-A458-696051F39B7C}" srcOrd="0" destOrd="0" presId="urn:microsoft.com/office/officeart/2008/layout/IncreasingCircleProcess"/>
    <dgm:cxn modelId="{C4E3A847-248F-304A-905E-907D9F87225F}" type="presOf" srcId="{EA3C1C4D-2854-4A4C-830A-7E356887A91E}" destId="{50F7B4C2-640C-5344-8D82-71655508B449}" srcOrd="0" destOrd="0" presId="urn:microsoft.com/office/officeart/2008/layout/IncreasingCircleProcess"/>
    <dgm:cxn modelId="{FAECAA5A-A346-BE4E-823A-A72C35ADFDF8}" type="presOf" srcId="{436CE0E6-8C3D-2544-9704-FBE02E1FACF0}" destId="{25535803-D93C-9C40-90A4-7861C9DD8F20}" srcOrd="0" destOrd="0" presId="urn:microsoft.com/office/officeart/2008/layout/IncreasingCircleProcess"/>
    <dgm:cxn modelId="{486DAF94-B428-B04E-A0A5-E1864BFEDE57}" srcId="{436CE0E6-8C3D-2544-9704-FBE02E1FACF0}" destId="{1BE691CC-D04D-E341-AF6C-E039AB2805CF}" srcOrd="1" destOrd="0" parTransId="{6D9CC684-759D-E340-96A3-D94019A3367E}" sibTransId="{7F89EBB5-D8BF-534C-8C18-E3FAA24F61D9}"/>
    <dgm:cxn modelId="{BD23F1A9-F4EC-764C-AFAB-8E8E4B13D52F}" type="presOf" srcId="{DB12B38D-3CFC-3E4E-B2D6-2B7F425ABFDA}" destId="{69145701-05F9-714A-8937-584971E8E641}" srcOrd="0" destOrd="0" presId="urn:microsoft.com/office/officeart/2008/layout/IncreasingCircleProcess"/>
    <dgm:cxn modelId="{240B40C5-B834-2240-AF8A-F2C8287DBB66}" srcId="{436CE0E6-8C3D-2544-9704-FBE02E1FACF0}" destId="{EA3C1C4D-2854-4A4C-830A-7E356887A91E}" srcOrd="2" destOrd="0" parTransId="{E0CD1DD2-6144-ED4B-8BBD-092D84561FBD}" sibTransId="{375CF421-A909-B94D-A703-46E36DEE4405}"/>
    <dgm:cxn modelId="{66D3BDDE-587F-C341-9C4D-6D4952BE760B}" srcId="{436CE0E6-8C3D-2544-9704-FBE02E1FACF0}" destId="{DB12B38D-3CFC-3E4E-B2D6-2B7F425ABFDA}" srcOrd="0" destOrd="0" parTransId="{F1456F1A-FF27-0D42-A0F0-3E2202013A1D}" sibTransId="{FC34F01F-E2F2-AD4C-9B11-9F98D319261A}"/>
    <dgm:cxn modelId="{0EC4219D-0860-3C48-A806-6710B752DDC5}" type="presParOf" srcId="{25535803-D93C-9C40-90A4-7861C9DD8F20}" destId="{ED6B3E3E-D3E3-0343-B6E5-6CACA66F59DD}" srcOrd="0" destOrd="0" presId="urn:microsoft.com/office/officeart/2008/layout/IncreasingCircleProcess"/>
    <dgm:cxn modelId="{0B514635-24A6-E648-B890-83F8B87B64F7}" type="presParOf" srcId="{ED6B3E3E-D3E3-0343-B6E5-6CACA66F59DD}" destId="{F1EA8031-0649-3142-8C05-A9B560C7B84A}" srcOrd="0" destOrd="0" presId="urn:microsoft.com/office/officeart/2008/layout/IncreasingCircleProcess"/>
    <dgm:cxn modelId="{545814BD-008D-C64F-B150-343F8342BEC4}" type="presParOf" srcId="{ED6B3E3E-D3E3-0343-B6E5-6CACA66F59DD}" destId="{EEBE040B-391F-7A4B-BAC6-24F78ADB8510}" srcOrd="1" destOrd="0" presId="urn:microsoft.com/office/officeart/2008/layout/IncreasingCircleProcess"/>
    <dgm:cxn modelId="{6549C134-B496-4E48-8D20-A371703112A5}" type="presParOf" srcId="{ED6B3E3E-D3E3-0343-B6E5-6CACA66F59DD}" destId="{5D93A5FE-CF68-1841-BB6D-0C18A155E8EB}" srcOrd="2" destOrd="0" presId="urn:microsoft.com/office/officeart/2008/layout/IncreasingCircleProcess"/>
    <dgm:cxn modelId="{AA1F91ED-A7AF-0044-869E-A73CEE2B535B}" type="presParOf" srcId="{ED6B3E3E-D3E3-0343-B6E5-6CACA66F59DD}" destId="{69145701-05F9-714A-8937-584971E8E641}" srcOrd="3" destOrd="0" presId="urn:microsoft.com/office/officeart/2008/layout/IncreasingCircleProcess"/>
    <dgm:cxn modelId="{D33ED11D-804E-9641-9428-1508EE49F0B0}" type="presParOf" srcId="{25535803-D93C-9C40-90A4-7861C9DD8F20}" destId="{57702CE6-CD3C-D34F-9E1F-6D77784C0CBC}" srcOrd="1" destOrd="0" presId="urn:microsoft.com/office/officeart/2008/layout/IncreasingCircleProcess"/>
    <dgm:cxn modelId="{57BB4415-F623-FD4F-9319-4D6AF4CF521B}" type="presParOf" srcId="{25535803-D93C-9C40-90A4-7861C9DD8F20}" destId="{985CDF83-724F-D544-B5D0-05081292BBB6}" srcOrd="2" destOrd="0" presId="urn:microsoft.com/office/officeart/2008/layout/IncreasingCircleProcess"/>
    <dgm:cxn modelId="{D59477D8-EC9A-B346-B65C-8BB123F24DBA}" type="presParOf" srcId="{985CDF83-724F-D544-B5D0-05081292BBB6}" destId="{F7D80691-6AD0-0143-842E-308BF3083CEB}" srcOrd="0" destOrd="0" presId="urn:microsoft.com/office/officeart/2008/layout/IncreasingCircleProcess"/>
    <dgm:cxn modelId="{67AEE5A4-1994-5F47-B05A-BAE83B941CD7}" type="presParOf" srcId="{985CDF83-724F-D544-B5D0-05081292BBB6}" destId="{006930A2-9E3C-7847-94AD-D7E2E5E51D07}" srcOrd="1" destOrd="0" presId="urn:microsoft.com/office/officeart/2008/layout/IncreasingCircleProcess"/>
    <dgm:cxn modelId="{02502672-47C7-194C-A2FA-CD000DEDD51D}" type="presParOf" srcId="{985CDF83-724F-D544-B5D0-05081292BBB6}" destId="{14EE14E2-1A5E-FE47-B18F-0E7C9ED62BCA}" srcOrd="2" destOrd="0" presId="urn:microsoft.com/office/officeart/2008/layout/IncreasingCircleProcess"/>
    <dgm:cxn modelId="{90FD6160-4E2E-D140-810E-1E56C69A8D64}" type="presParOf" srcId="{985CDF83-724F-D544-B5D0-05081292BBB6}" destId="{D5FF0A29-02CC-5549-A458-696051F39B7C}" srcOrd="3" destOrd="0" presId="urn:microsoft.com/office/officeart/2008/layout/IncreasingCircleProcess"/>
    <dgm:cxn modelId="{630B2047-C0A6-BA41-9296-6214C594D21F}" type="presParOf" srcId="{25535803-D93C-9C40-90A4-7861C9DD8F20}" destId="{0C138C7F-741F-DF43-B11A-9B67B720B854}" srcOrd="3" destOrd="0" presId="urn:microsoft.com/office/officeart/2008/layout/IncreasingCircleProcess"/>
    <dgm:cxn modelId="{BDFFB14A-72B6-6143-89B9-CE95648C52E6}" type="presParOf" srcId="{25535803-D93C-9C40-90A4-7861C9DD8F20}" destId="{61044D2C-5AC4-CD4C-9B9A-1727BDF1CAB5}" srcOrd="4" destOrd="0" presId="urn:microsoft.com/office/officeart/2008/layout/IncreasingCircleProcess"/>
    <dgm:cxn modelId="{A245CB5A-DDFF-A542-9453-E456914ABAC5}" type="presParOf" srcId="{61044D2C-5AC4-CD4C-9B9A-1727BDF1CAB5}" destId="{F10F034D-4670-224A-8ECD-440626831D69}" srcOrd="0" destOrd="0" presId="urn:microsoft.com/office/officeart/2008/layout/IncreasingCircleProcess"/>
    <dgm:cxn modelId="{21B5D37E-94AB-314A-B82D-F986CE385626}" type="presParOf" srcId="{61044D2C-5AC4-CD4C-9B9A-1727BDF1CAB5}" destId="{AF479A0A-B111-5948-BE08-98E207F0B132}" srcOrd="1" destOrd="0" presId="urn:microsoft.com/office/officeart/2008/layout/IncreasingCircleProcess"/>
    <dgm:cxn modelId="{5C7BF553-9327-4344-8AE2-77D8441D617E}" type="presParOf" srcId="{61044D2C-5AC4-CD4C-9B9A-1727BDF1CAB5}" destId="{C1D3D96F-52DD-D64B-95A3-C8B88B0A4D03}" srcOrd="2" destOrd="0" presId="urn:microsoft.com/office/officeart/2008/layout/IncreasingCircleProcess"/>
    <dgm:cxn modelId="{0BA7F5CC-1A26-A944-8D29-845B5FE9EBF2}" type="presParOf" srcId="{61044D2C-5AC4-CD4C-9B9A-1727BDF1CAB5}" destId="{50F7B4C2-640C-5344-8D82-71655508B449}"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6D4115C-EF2B-A04E-859A-656F3793F12B}" type="doc">
      <dgm:prSet loTypeId="urn:microsoft.com/office/officeart/2009/3/layout/StepUpProcess" loCatId="hierarchy" qsTypeId="urn:microsoft.com/office/officeart/2005/8/quickstyle/simple1" qsCatId="simple" csTypeId="urn:microsoft.com/office/officeart/2005/8/colors/colorful1" csCatId="colorful" phldr="1"/>
      <dgm:spPr/>
      <dgm:t>
        <a:bodyPr/>
        <a:lstStyle/>
        <a:p>
          <a:endParaRPr lang="fr-FR"/>
        </a:p>
      </dgm:t>
    </dgm:pt>
    <dgm:pt modelId="{C907026D-7B27-6F40-8C85-358139D9D555}">
      <dgm:prSet custT="1"/>
      <dgm:spPr/>
      <dgm:t>
        <a:bodyPr/>
        <a:lstStyle/>
        <a:p>
          <a:r>
            <a:rPr lang="fr-FR" sz="2000" b="1" dirty="0">
              <a:latin typeface="Marianne" panose="02000000000000000000" pitchFamily="2" charset="0"/>
            </a:rPr>
            <a:t>1- Actualiser les Référentiels Activités Compétences (RAC)</a:t>
          </a:r>
          <a:r>
            <a:rPr lang="fr-FR" sz="2000" dirty="0">
              <a:latin typeface="Marianne" panose="02000000000000000000" pitchFamily="2" charset="0"/>
            </a:rPr>
            <a:t> des aides-soignants et des auxiliaires de puériculture</a:t>
          </a:r>
        </a:p>
      </dgm:t>
    </dgm:pt>
    <dgm:pt modelId="{C348825D-B86A-3A40-A1C5-6FAC6CDFD043}" type="parTrans" cxnId="{74EDE9C6-1B2C-1848-AA57-958A6D7431EC}">
      <dgm:prSet/>
      <dgm:spPr/>
      <dgm:t>
        <a:bodyPr/>
        <a:lstStyle/>
        <a:p>
          <a:endParaRPr lang="fr-FR"/>
        </a:p>
      </dgm:t>
    </dgm:pt>
    <dgm:pt modelId="{C151AF64-8FA5-6B47-B580-46BC049EFE07}" type="sibTrans" cxnId="{74EDE9C6-1B2C-1848-AA57-958A6D7431EC}">
      <dgm:prSet/>
      <dgm:spPr/>
      <dgm:t>
        <a:bodyPr/>
        <a:lstStyle/>
        <a:p>
          <a:endParaRPr lang="fr-FR"/>
        </a:p>
      </dgm:t>
    </dgm:pt>
    <dgm:pt modelId="{532EDC14-92E4-B14A-831A-A051F648DE49}">
      <dgm:prSet custT="1"/>
      <dgm:spPr/>
      <dgm:t>
        <a:bodyPr/>
        <a:lstStyle/>
        <a:p>
          <a:r>
            <a:rPr lang="fr-FR" sz="2000" b="1" dirty="0">
              <a:latin typeface="Marianne" panose="02000000000000000000" pitchFamily="2" charset="0"/>
            </a:rPr>
            <a:t>2- Construire des référentiels en blocs de compétences </a:t>
          </a:r>
          <a:r>
            <a:rPr lang="fr-FR" sz="2000" dirty="0">
              <a:latin typeface="Marianne" panose="02000000000000000000" pitchFamily="2" charset="0"/>
            </a:rPr>
            <a:t>qui favorisent les parcours professionnels facilitant les reconversions.</a:t>
          </a:r>
        </a:p>
      </dgm:t>
    </dgm:pt>
    <dgm:pt modelId="{70D70E7C-6CCD-9445-85F1-35B1AD56A5E8}" type="parTrans" cxnId="{9247F3E8-B4C3-6D4D-9E3F-915F79908DDC}">
      <dgm:prSet/>
      <dgm:spPr/>
      <dgm:t>
        <a:bodyPr/>
        <a:lstStyle/>
        <a:p>
          <a:endParaRPr lang="fr-FR"/>
        </a:p>
      </dgm:t>
    </dgm:pt>
    <dgm:pt modelId="{02D58E79-2C83-884C-9F40-41F7A896BF5A}" type="sibTrans" cxnId="{9247F3E8-B4C3-6D4D-9E3F-915F79908DDC}">
      <dgm:prSet/>
      <dgm:spPr/>
      <dgm:t>
        <a:bodyPr/>
        <a:lstStyle/>
        <a:p>
          <a:endParaRPr lang="fr-FR"/>
        </a:p>
      </dgm:t>
    </dgm:pt>
    <dgm:pt modelId="{5A215A46-494E-9841-BC48-0DD7E12091CD}">
      <dgm:prSet custT="1"/>
      <dgm:spPr/>
      <dgm:t>
        <a:bodyPr/>
        <a:lstStyle/>
        <a:p>
          <a:r>
            <a:rPr lang="fr-FR" sz="2000" b="1" dirty="0">
              <a:latin typeface="Marianne" panose="02000000000000000000" pitchFamily="2" charset="0"/>
            </a:rPr>
            <a:t>3- Réinterroger la collaboration entre infirmier, aide-soignant et auxiliaire de puériculture </a:t>
          </a:r>
          <a:r>
            <a:rPr lang="fr-FR" sz="2000" dirty="0">
              <a:latin typeface="Marianne" panose="02000000000000000000" pitchFamily="2" charset="0"/>
            </a:rPr>
            <a:t>par une actualisation des actes professionnels des infirmiers.</a:t>
          </a:r>
        </a:p>
      </dgm:t>
    </dgm:pt>
    <dgm:pt modelId="{A8320EA2-73F6-C146-A155-7E78D18E7047}" type="parTrans" cxnId="{28FD98CB-BA70-3042-940E-E49198A3F4AD}">
      <dgm:prSet/>
      <dgm:spPr/>
      <dgm:t>
        <a:bodyPr/>
        <a:lstStyle/>
        <a:p>
          <a:endParaRPr lang="fr-FR"/>
        </a:p>
      </dgm:t>
    </dgm:pt>
    <dgm:pt modelId="{984D70A3-512D-FB4B-BFC3-669E4B21F0B8}" type="sibTrans" cxnId="{28FD98CB-BA70-3042-940E-E49198A3F4AD}">
      <dgm:prSet/>
      <dgm:spPr/>
      <dgm:t>
        <a:bodyPr/>
        <a:lstStyle/>
        <a:p>
          <a:endParaRPr lang="fr-FR"/>
        </a:p>
      </dgm:t>
    </dgm:pt>
    <dgm:pt modelId="{4AD5A733-F50B-744C-BB11-9FBB52AA960D}" type="pres">
      <dgm:prSet presAssocID="{76D4115C-EF2B-A04E-859A-656F3793F12B}" presName="rootnode" presStyleCnt="0">
        <dgm:presLayoutVars>
          <dgm:chMax/>
          <dgm:chPref/>
          <dgm:dir/>
          <dgm:animLvl val="lvl"/>
        </dgm:presLayoutVars>
      </dgm:prSet>
      <dgm:spPr/>
    </dgm:pt>
    <dgm:pt modelId="{849D42ED-A477-D243-B949-567C3705C5A8}" type="pres">
      <dgm:prSet presAssocID="{C907026D-7B27-6F40-8C85-358139D9D555}" presName="composite" presStyleCnt="0"/>
      <dgm:spPr/>
    </dgm:pt>
    <dgm:pt modelId="{62C03940-8624-104D-B69E-2EE60C34A3E6}" type="pres">
      <dgm:prSet presAssocID="{C907026D-7B27-6F40-8C85-358139D9D555}" presName="LShape" presStyleLbl="alignNode1" presStyleIdx="0" presStyleCnt="5"/>
      <dgm:spPr/>
    </dgm:pt>
    <dgm:pt modelId="{586DDFFB-BB15-714B-9A9A-8E835B88CFFF}" type="pres">
      <dgm:prSet presAssocID="{C907026D-7B27-6F40-8C85-358139D9D555}" presName="ParentText" presStyleLbl="revTx" presStyleIdx="0" presStyleCnt="3">
        <dgm:presLayoutVars>
          <dgm:chMax val="0"/>
          <dgm:chPref val="0"/>
          <dgm:bulletEnabled val="1"/>
        </dgm:presLayoutVars>
      </dgm:prSet>
      <dgm:spPr/>
    </dgm:pt>
    <dgm:pt modelId="{55A0C245-952D-8D45-AC3B-B875CFDC4050}" type="pres">
      <dgm:prSet presAssocID="{C907026D-7B27-6F40-8C85-358139D9D555}" presName="Triangle" presStyleLbl="alignNode1" presStyleIdx="1" presStyleCnt="5"/>
      <dgm:spPr/>
    </dgm:pt>
    <dgm:pt modelId="{7567D255-DAC0-7046-9419-B6BB3221CDB2}" type="pres">
      <dgm:prSet presAssocID="{C151AF64-8FA5-6B47-B580-46BC049EFE07}" presName="sibTrans" presStyleCnt="0"/>
      <dgm:spPr/>
    </dgm:pt>
    <dgm:pt modelId="{E06A3A18-6A33-964F-A3FB-23A1E9F850BC}" type="pres">
      <dgm:prSet presAssocID="{C151AF64-8FA5-6B47-B580-46BC049EFE07}" presName="space" presStyleCnt="0"/>
      <dgm:spPr/>
    </dgm:pt>
    <dgm:pt modelId="{1C4C9770-7605-9342-8829-D348D2479378}" type="pres">
      <dgm:prSet presAssocID="{532EDC14-92E4-B14A-831A-A051F648DE49}" presName="composite" presStyleCnt="0"/>
      <dgm:spPr/>
    </dgm:pt>
    <dgm:pt modelId="{FDB279B8-143D-424D-B1AF-FAA671B14C5B}" type="pres">
      <dgm:prSet presAssocID="{532EDC14-92E4-B14A-831A-A051F648DE49}" presName="LShape" presStyleLbl="alignNode1" presStyleIdx="2" presStyleCnt="5"/>
      <dgm:spPr/>
    </dgm:pt>
    <dgm:pt modelId="{86EE1E93-6B57-9445-A0A1-E8C4308A45D2}" type="pres">
      <dgm:prSet presAssocID="{532EDC14-92E4-B14A-831A-A051F648DE49}" presName="ParentText" presStyleLbl="revTx" presStyleIdx="1" presStyleCnt="3">
        <dgm:presLayoutVars>
          <dgm:chMax val="0"/>
          <dgm:chPref val="0"/>
          <dgm:bulletEnabled val="1"/>
        </dgm:presLayoutVars>
      </dgm:prSet>
      <dgm:spPr/>
    </dgm:pt>
    <dgm:pt modelId="{59C431B9-FD9E-FC4C-A1F3-94E3DFFF09E1}" type="pres">
      <dgm:prSet presAssocID="{532EDC14-92E4-B14A-831A-A051F648DE49}" presName="Triangle" presStyleLbl="alignNode1" presStyleIdx="3" presStyleCnt="5"/>
      <dgm:spPr/>
    </dgm:pt>
    <dgm:pt modelId="{917CF5CC-BA90-7247-99A1-AC09D04BB661}" type="pres">
      <dgm:prSet presAssocID="{02D58E79-2C83-884C-9F40-41F7A896BF5A}" presName="sibTrans" presStyleCnt="0"/>
      <dgm:spPr/>
    </dgm:pt>
    <dgm:pt modelId="{77AD0899-95CC-A649-9C8A-CDC12ADCEB0E}" type="pres">
      <dgm:prSet presAssocID="{02D58E79-2C83-884C-9F40-41F7A896BF5A}" presName="space" presStyleCnt="0"/>
      <dgm:spPr/>
    </dgm:pt>
    <dgm:pt modelId="{DBE402E1-C5E5-4A40-AFBC-FC1449CDE8C0}" type="pres">
      <dgm:prSet presAssocID="{5A215A46-494E-9841-BC48-0DD7E12091CD}" presName="composite" presStyleCnt="0"/>
      <dgm:spPr/>
    </dgm:pt>
    <dgm:pt modelId="{8484E11E-7747-1749-A431-6B12CB53AB8B}" type="pres">
      <dgm:prSet presAssocID="{5A215A46-494E-9841-BC48-0DD7E12091CD}" presName="LShape" presStyleLbl="alignNode1" presStyleIdx="4" presStyleCnt="5"/>
      <dgm:spPr/>
    </dgm:pt>
    <dgm:pt modelId="{10ED2772-52AA-3841-AC47-09578315342E}" type="pres">
      <dgm:prSet presAssocID="{5A215A46-494E-9841-BC48-0DD7E12091CD}" presName="ParentText" presStyleLbl="revTx" presStyleIdx="2" presStyleCnt="3">
        <dgm:presLayoutVars>
          <dgm:chMax val="0"/>
          <dgm:chPref val="0"/>
          <dgm:bulletEnabled val="1"/>
        </dgm:presLayoutVars>
      </dgm:prSet>
      <dgm:spPr/>
    </dgm:pt>
  </dgm:ptLst>
  <dgm:cxnLst>
    <dgm:cxn modelId="{1F902914-FA0E-314B-8E11-CCE9A022405B}" type="presOf" srcId="{76D4115C-EF2B-A04E-859A-656F3793F12B}" destId="{4AD5A733-F50B-744C-BB11-9FBB52AA960D}" srcOrd="0" destOrd="0" presId="urn:microsoft.com/office/officeart/2009/3/layout/StepUpProcess"/>
    <dgm:cxn modelId="{6A5AAB16-8A09-DF41-988F-0FC5198086DA}" type="presOf" srcId="{C907026D-7B27-6F40-8C85-358139D9D555}" destId="{586DDFFB-BB15-714B-9A9A-8E835B88CFFF}" srcOrd="0" destOrd="0" presId="urn:microsoft.com/office/officeart/2009/3/layout/StepUpProcess"/>
    <dgm:cxn modelId="{DC09D823-CAF2-9940-B741-A855893A451F}" type="presOf" srcId="{532EDC14-92E4-B14A-831A-A051F648DE49}" destId="{86EE1E93-6B57-9445-A0A1-E8C4308A45D2}" srcOrd="0" destOrd="0" presId="urn:microsoft.com/office/officeart/2009/3/layout/StepUpProcess"/>
    <dgm:cxn modelId="{FEEEC05D-CC33-B541-8756-B61F86A16BC1}" type="presOf" srcId="{5A215A46-494E-9841-BC48-0DD7E12091CD}" destId="{10ED2772-52AA-3841-AC47-09578315342E}" srcOrd="0" destOrd="0" presId="urn:microsoft.com/office/officeart/2009/3/layout/StepUpProcess"/>
    <dgm:cxn modelId="{74EDE9C6-1B2C-1848-AA57-958A6D7431EC}" srcId="{76D4115C-EF2B-A04E-859A-656F3793F12B}" destId="{C907026D-7B27-6F40-8C85-358139D9D555}" srcOrd="0" destOrd="0" parTransId="{C348825D-B86A-3A40-A1C5-6FAC6CDFD043}" sibTransId="{C151AF64-8FA5-6B47-B580-46BC049EFE07}"/>
    <dgm:cxn modelId="{28FD98CB-BA70-3042-940E-E49198A3F4AD}" srcId="{76D4115C-EF2B-A04E-859A-656F3793F12B}" destId="{5A215A46-494E-9841-BC48-0DD7E12091CD}" srcOrd="2" destOrd="0" parTransId="{A8320EA2-73F6-C146-A155-7E78D18E7047}" sibTransId="{984D70A3-512D-FB4B-BFC3-669E4B21F0B8}"/>
    <dgm:cxn modelId="{9247F3E8-B4C3-6D4D-9E3F-915F79908DDC}" srcId="{76D4115C-EF2B-A04E-859A-656F3793F12B}" destId="{532EDC14-92E4-B14A-831A-A051F648DE49}" srcOrd="1" destOrd="0" parTransId="{70D70E7C-6CCD-9445-85F1-35B1AD56A5E8}" sibTransId="{02D58E79-2C83-884C-9F40-41F7A896BF5A}"/>
    <dgm:cxn modelId="{6134F1D5-E374-444C-A9CA-DF58E48EC435}" type="presParOf" srcId="{4AD5A733-F50B-744C-BB11-9FBB52AA960D}" destId="{849D42ED-A477-D243-B949-567C3705C5A8}" srcOrd="0" destOrd="0" presId="urn:microsoft.com/office/officeart/2009/3/layout/StepUpProcess"/>
    <dgm:cxn modelId="{B79A8119-810B-3F41-A2F1-091ACE8D0A5F}" type="presParOf" srcId="{849D42ED-A477-D243-B949-567C3705C5A8}" destId="{62C03940-8624-104D-B69E-2EE60C34A3E6}" srcOrd="0" destOrd="0" presId="urn:microsoft.com/office/officeart/2009/3/layout/StepUpProcess"/>
    <dgm:cxn modelId="{57F8B6D4-6C72-C84E-BDC3-A4A8D9F86874}" type="presParOf" srcId="{849D42ED-A477-D243-B949-567C3705C5A8}" destId="{586DDFFB-BB15-714B-9A9A-8E835B88CFFF}" srcOrd="1" destOrd="0" presId="urn:microsoft.com/office/officeart/2009/3/layout/StepUpProcess"/>
    <dgm:cxn modelId="{ECFA0A44-7CE4-B140-B57C-C568F4CF8C0A}" type="presParOf" srcId="{849D42ED-A477-D243-B949-567C3705C5A8}" destId="{55A0C245-952D-8D45-AC3B-B875CFDC4050}" srcOrd="2" destOrd="0" presId="urn:microsoft.com/office/officeart/2009/3/layout/StepUpProcess"/>
    <dgm:cxn modelId="{9C1CF852-66D9-EF4F-9D0A-D2ACEC412C65}" type="presParOf" srcId="{4AD5A733-F50B-744C-BB11-9FBB52AA960D}" destId="{7567D255-DAC0-7046-9419-B6BB3221CDB2}" srcOrd="1" destOrd="0" presId="urn:microsoft.com/office/officeart/2009/3/layout/StepUpProcess"/>
    <dgm:cxn modelId="{B43EFD41-8517-5E47-9800-DDB16C3274F4}" type="presParOf" srcId="{7567D255-DAC0-7046-9419-B6BB3221CDB2}" destId="{E06A3A18-6A33-964F-A3FB-23A1E9F850BC}" srcOrd="0" destOrd="0" presId="urn:microsoft.com/office/officeart/2009/3/layout/StepUpProcess"/>
    <dgm:cxn modelId="{4631C19A-9DF5-144C-BF1E-3C86E2847DC8}" type="presParOf" srcId="{4AD5A733-F50B-744C-BB11-9FBB52AA960D}" destId="{1C4C9770-7605-9342-8829-D348D2479378}" srcOrd="2" destOrd="0" presId="urn:microsoft.com/office/officeart/2009/3/layout/StepUpProcess"/>
    <dgm:cxn modelId="{FC9E8B1C-1C59-0E40-887A-992AB56D8F2A}" type="presParOf" srcId="{1C4C9770-7605-9342-8829-D348D2479378}" destId="{FDB279B8-143D-424D-B1AF-FAA671B14C5B}" srcOrd="0" destOrd="0" presId="urn:microsoft.com/office/officeart/2009/3/layout/StepUpProcess"/>
    <dgm:cxn modelId="{FC188EF7-0285-3F45-A2B5-6D6D3B5C8D93}" type="presParOf" srcId="{1C4C9770-7605-9342-8829-D348D2479378}" destId="{86EE1E93-6B57-9445-A0A1-E8C4308A45D2}" srcOrd="1" destOrd="0" presId="urn:microsoft.com/office/officeart/2009/3/layout/StepUpProcess"/>
    <dgm:cxn modelId="{45B48D3B-5DD3-FB4F-8E7B-0CB5A97855D9}" type="presParOf" srcId="{1C4C9770-7605-9342-8829-D348D2479378}" destId="{59C431B9-FD9E-FC4C-A1F3-94E3DFFF09E1}" srcOrd="2" destOrd="0" presId="urn:microsoft.com/office/officeart/2009/3/layout/StepUpProcess"/>
    <dgm:cxn modelId="{ECDB2232-C991-3F40-A8A9-424E9EAB6C71}" type="presParOf" srcId="{4AD5A733-F50B-744C-BB11-9FBB52AA960D}" destId="{917CF5CC-BA90-7247-99A1-AC09D04BB661}" srcOrd="3" destOrd="0" presId="urn:microsoft.com/office/officeart/2009/3/layout/StepUpProcess"/>
    <dgm:cxn modelId="{56BCE483-7A8D-654D-B24A-EDA22AA69399}" type="presParOf" srcId="{917CF5CC-BA90-7247-99A1-AC09D04BB661}" destId="{77AD0899-95CC-A649-9C8A-CDC12ADCEB0E}" srcOrd="0" destOrd="0" presId="urn:microsoft.com/office/officeart/2009/3/layout/StepUpProcess"/>
    <dgm:cxn modelId="{0EA5BBF4-6552-984E-990C-3142B756B28E}" type="presParOf" srcId="{4AD5A733-F50B-744C-BB11-9FBB52AA960D}" destId="{DBE402E1-C5E5-4A40-AFBC-FC1449CDE8C0}" srcOrd="4" destOrd="0" presId="urn:microsoft.com/office/officeart/2009/3/layout/StepUpProcess"/>
    <dgm:cxn modelId="{D0E4BF80-4E9E-D24D-9EFA-5247EDC2929C}" type="presParOf" srcId="{DBE402E1-C5E5-4A40-AFBC-FC1449CDE8C0}" destId="{8484E11E-7747-1749-A431-6B12CB53AB8B}" srcOrd="0" destOrd="0" presId="urn:microsoft.com/office/officeart/2009/3/layout/StepUpProcess"/>
    <dgm:cxn modelId="{7F8CF38A-013F-AA48-BF68-DB2B4A48620B}" type="presParOf" srcId="{DBE402E1-C5E5-4A40-AFBC-FC1449CDE8C0}" destId="{10ED2772-52AA-3841-AC47-09578315342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0D490DB8-7EDD-4F65-868C-62B710A8831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084424D4-698B-4A1C-B910-D537DC45EE24}">
      <dgm:prSet phldrT="[Texte]" custT="1"/>
      <dgm:spPr>
        <a:xfrm>
          <a:off x="0" y="1255"/>
          <a:ext cx="2189844" cy="1724133"/>
        </a:xfrm>
      </dgm:spPr>
      <dgm:t>
        <a:bodyPr/>
        <a:lstStyle/>
        <a:p>
          <a:r>
            <a:rPr lang="fr-FR" sz="1600" b="1" dirty="0">
              <a:latin typeface="Marianne" panose="02000000000000000000" pitchFamily="2" charset="0"/>
              <a:ea typeface="+mn-ea"/>
              <a:cs typeface="+mn-cs"/>
            </a:rPr>
            <a:t>MISSION 1</a:t>
          </a:r>
        </a:p>
        <a:p>
          <a:r>
            <a:rPr lang="fr-FR" sz="1300" dirty="0">
              <a:latin typeface="Marianne" panose="02000000000000000000" pitchFamily="2" charset="0"/>
              <a:ea typeface="+mn-ea"/>
              <a:cs typeface="+mn-cs"/>
            </a:rPr>
            <a:t>Accompagner la personne dans les activités de sa vie quotidienne et sociale dans le respect de son projet de vie</a:t>
          </a:r>
        </a:p>
      </dgm:t>
    </dgm:pt>
    <dgm:pt modelId="{DB09C2EC-3ABC-46B2-810F-CE4315BCFE8B}" type="parTrans" cxnId="{B4B8C1F1-D994-4E8A-A4B2-9EF159D27E83}">
      <dgm:prSet/>
      <dgm:spPr/>
      <dgm:t>
        <a:bodyPr/>
        <a:lstStyle/>
        <a:p>
          <a:endParaRPr lang="fr-FR"/>
        </a:p>
      </dgm:t>
    </dgm:pt>
    <dgm:pt modelId="{B8248BA0-6811-42F8-BBC2-F163AFC425A0}" type="sibTrans" cxnId="{B4B8C1F1-D994-4E8A-A4B2-9EF159D27E83}">
      <dgm:prSet/>
      <dgm:spPr/>
      <dgm:t>
        <a:bodyPr/>
        <a:lstStyle/>
        <a:p>
          <a:endParaRPr lang="fr-FR"/>
        </a:p>
      </dgm:t>
    </dgm:pt>
    <dgm:pt modelId="{6D974D3D-0BF9-40DB-90FB-E5A4A39ED90E}">
      <dgm:prSet phldrT="[Texte]"/>
      <dgm:spPr>
        <a:xfrm>
          <a:off x="2195196" y="79122"/>
          <a:ext cx="3284766" cy="1659927"/>
        </a:xfrm>
      </dgm:spPr>
      <dgm:t>
        <a:bodyPr anchor="ctr"/>
        <a:lstStyle/>
        <a:p>
          <a:pPr algn="ctr"/>
          <a:r>
            <a:rPr lang="fr-FR">
              <a:latin typeface="Marianne" panose="02000000000000000000" pitchFamily="2" charset="0"/>
              <a:ea typeface="+mn-ea"/>
              <a:cs typeface="+mn-cs"/>
            </a:rPr>
            <a:t>BLOC 1</a:t>
          </a:r>
          <a:endParaRPr lang="fr-FR" dirty="0">
            <a:latin typeface="Marianne" panose="02000000000000000000" pitchFamily="2" charset="0"/>
            <a:ea typeface="+mn-ea"/>
            <a:cs typeface="+mn-cs"/>
          </a:endParaRPr>
        </a:p>
      </dgm:t>
    </dgm:pt>
    <dgm:pt modelId="{42E2204A-DA7C-4ECB-A99D-E95FFA84D93A}" type="parTrans" cxnId="{2C66215B-A4E1-454A-8462-FDF6004300C5}">
      <dgm:prSet/>
      <dgm:spPr/>
      <dgm:t>
        <a:bodyPr/>
        <a:lstStyle/>
        <a:p>
          <a:endParaRPr lang="fr-FR"/>
        </a:p>
      </dgm:t>
    </dgm:pt>
    <dgm:pt modelId="{5A148086-ADFD-41A1-8937-31304EBE5B67}" type="sibTrans" cxnId="{2C66215B-A4E1-454A-8462-FDF6004300C5}">
      <dgm:prSet/>
      <dgm:spPr/>
      <dgm:t>
        <a:bodyPr/>
        <a:lstStyle/>
        <a:p>
          <a:endParaRPr lang="fr-FR"/>
        </a:p>
      </dgm:t>
    </dgm:pt>
    <dgm:pt modelId="{056134C5-6E29-4FC3-804B-981D6E15149B}">
      <dgm:prSet phldrT="[Texte]"/>
      <dgm:spPr>
        <a:xfrm>
          <a:off x="2195196" y="79122"/>
          <a:ext cx="3284766" cy="1659927"/>
        </a:xfrm>
      </dgm:spPr>
      <dgm:t>
        <a:bodyPr anchor="ctr"/>
        <a:lstStyle/>
        <a:p>
          <a:pPr algn="ctr"/>
          <a:r>
            <a:rPr lang="fr-FR">
              <a:latin typeface="Marianne" panose="02000000000000000000" pitchFamily="2" charset="0"/>
              <a:ea typeface="+mn-ea"/>
              <a:cs typeface="+mn-cs"/>
            </a:rPr>
            <a:t>BLOC 3</a:t>
          </a:r>
          <a:endParaRPr lang="fr-FR" dirty="0">
            <a:latin typeface="Marianne" panose="02000000000000000000" pitchFamily="2" charset="0"/>
            <a:ea typeface="+mn-ea"/>
            <a:cs typeface="+mn-cs"/>
          </a:endParaRPr>
        </a:p>
      </dgm:t>
    </dgm:pt>
    <dgm:pt modelId="{3110EC75-57ED-4EA3-A3B8-0DF2B02416DB}" type="parTrans" cxnId="{7ACDEECD-BAB7-4522-B362-F691EE2F42DE}">
      <dgm:prSet/>
      <dgm:spPr/>
      <dgm:t>
        <a:bodyPr/>
        <a:lstStyle/>
        <a:p>
          <a:endParaRPr lang="fr-FR"/>
        </a:p>
      </dgm:t>
    </dgm:pt>
    <dgm:pt modelId="{348ECF6B-00D7-437D-8997-AFDB9264CD26}" type="sibTrans" cxnId="{7ACDEECD-BAB7-4522-B362-F691EE2F42DE}">
      <dgm:prSet/>
      <dgm:spPr/>
      <dgm:t>
        <a:bodyPr/>
        <a:lstStyle/>
        <a:p>
          <a:endParaRPr lang="fr-FR"/>
        </a:p>
      </dgm:t>
    </dgm:pt>
    <dgm:pt modelId="{6E45903F-13C1-410F-8DF7-B737C1C9B14F}">
      <dgm:prSet phldrT="[Texte]" custT="1"/>
      <dgm:spPr>
        <a:xfrm>
          <a:off x="2675" y="1908113"/>
          <a:ext cx="2189844" cy="1772536"/>
        </a:xfrm>
      </dgm:spPr>
      <dgm:t>
        <a:bodyPr/>
        <a:lstStyle/>
        <a:p>
          <a:r>
            <a:rPr lang="fr-FR" sz="1600" b="1" dirty="0">
              <a:latin typeface="Marianne" panose="02000000000000000000" pitchFamily="2" charset="0"/>
              <a:ea typeface="+mn-ea"/>
              <a:cs typeface="+mn-cs"/>
            </a:rPr>
            <a:t>MISSION 2</a:t>
          </a:r>
        </a:p>
        <a:p>
          <a:r>
            <a:rPr lang="fr-FR" sz="1300" dirty="0">
              <a:latin typeface="Marianne" panose="02000000000000000000" pitchFamily="2" charset="0"/>
              <a:ea typeface="+mn-ea"/>
              <a:cs typeface="+mn-cs"/>
            </a:rPr>
            <a:t>Collaborer aux projets de soins personnalisés dans son champ de compétences</a:t>
          </a:r>
        </a:p>
      </dgm:t>
    </dgm:pt>
    <dgm:pt modelId="{AB5A5186-A02C-4293-8485-C48C8495C6A2}" type="parTrans" cxnId="{8F18B147-650F-44BC-9BF1-0FF87CB3B595}">
      <dgm:prSet/>
      <dgm:spPr/>
      <dgm:t>
        <a:bodyPr/>
        <a:lstStyle/>
        <a:p>
          <a:endParaRPr lang="fr-FR"/>
        </a:p>
      </dgm:t>
    </dgm:pt>
    <dgm:pt modelId="{D489A91F-8BDC-46AF-BAB6-D2D8EC21F8C4}" type="sibTrans" cxnId="{8F18B147-650F-44BC-9BF1-0FF87CB3B595}">
      <dgm:prSet/>
      <dgm:spPr/>
      <dgm:t>
        <a:bodyPr/>
        <a:lstStyle/>
        <a:p>
          <a:endParaRPr lang="fr-FR"/>
        </a:p>
      </dgm:t>
    </dgm:pt>
    <dgm:pt modelId="{C72D91DB-9183-4F79-88AC-32B2550090B0}">
      <dgm:prSet phldrT="[Texte]"/>
      <dgm:spPr>
        <a:xfrm>
          <a:off x="2195196" y="1964417"/>
          <a:ext cx="3284766" cy="1659927"/>
        </a:xfrm>
      </dgm:spPr>
      <dgm:t>
        <a:bodyPr anchor="ctr"/>
        <a:lstStyle/>
        <a:p>
          <a:pPr algn="ctr"/>
          <a:r>
            <a:rPr lang="fr-FR" dirty="0">
              <a:latin typeface="Marianne" panose="02000000000000000000" pitchFamily="2" charset="0"/>
              <a:ea typeface="+mn-ea"/>
              <a:cs typeface="+mn-cs"/>
            </a:rPr>
            <a:t>BLOC 2</a:t>
          </a:r>
        </a:p>
      </dgm:t>
    </dgm:pt>
    <dgm:pt modelId="{C84A99B6-5816-4F82-AB05-0F696B2F24E5}" type="parTrans" cxnId="{C3F149EE-DB12-4FEF-9A1A-0098FC7B33B6}">
      <dgm:prSet/>
      <dgm:spPr/>
      <dgm:t>
        <a:bodyPr/>
        <a:lstStyle/>
        <a:p>
          <a:endParaRPr lang="fr-FR"/>
        </a:p>
      </dgm:t>
    </dgm:pt>
    <dgm:pt modelId="{D2FF4DD0-DAAB-4A51-ADF0-F12435C5D87E}" type="sibTrans" cxnId="{C3F149EE-DB12-4FEF-9A1A-0098FC7B33B6}">
      <dgm:prSet/>
      <dgm:spPr/>
      <dgm:t>
        <a:bodyPr/>
        <a:lstStyle/>
        <a:p>
          <a:endParaRPr lang="fr-FR"/>
        </a:p>
      </dgm:t>
    </dgm:pt>
    <dgm:pt modelId="{7C28A9A6-837E-4425-A47C-B7796E14F322}">
      <dgm:prSet phldrT="[Texte]"/>
      <dgm:spPr>
        <a:xfrm>
          <a:off x="2195196" y="1964417"/>
          <a:ext cx="3284766" cy="1659927"/>
        </a:xfrm>
      </dgm:spPr>
      <dgm:t>
        <a:bodyPr anchor="ctr"/>
        <a:lstStyle/>
        <a:p>
          <a:pPr algn="ctr"/>
          <a:r>
            <a:rPr lang="fr-FR">
              <a:latin typeface="Marianne" panose="02000000000000000000" pitchFamily="2" charset="0"/>
              <a:ea typeface="+mn-ea"/>
              <a:cs typeface="+mn-cs"/>
            </a:rPr>
            <a:t>BLOC 4</a:t>
          </a:r>
          <a:endParaRPr lang="fr-FR" dirty="0">
            <a:latin typeface="Marianne" panose="02000000000000000000" pitchFamily="2" charset="0"/>
            <a:ea typeface="+mn-ea"/>
            <a:cs typeface="+mn-cs"/>
          </a:endParaRPr>
        </a:p>
      </dgm:t>
    </dgm:pt>
    <dgm:pt modelId="{10E6E18D-BE90-43E2-88AC-0ED4433BF1BF}" type="parTrans" cxnId="{D099EF7B-6F35-43DF-863B-2245400A520A}">
      <dgm:prSet/>
      <dgm:spPr/>
      <dgm:t>
        <a:bodyPr/>
        <a:lstStyle/>
        <a:p>
          <a:endParaRPr lang="fr-FR"/>
        </a:p>
      </dgm:t>
    </dgm:pt>
    <dgm:pt modelId="{9C1C67C9-21F2-4A01-8E17-5B3C9F14202F}" type="sibTrans" cxnId="{D099EF7B-6F35-43DF-863B-2245400A520A}">
      <dgm:prSet/>
      <dgm:spPr/>
      <dgm:t>
        <a:bodyPr/>
        <a:lstStyle/>
        <a:p>
          <a:endParaRPr lang="fr-FR"/>
        </a:p>
      </dgm:t>
    </dgm:pt>
    <dgm:pt modelId="{78B39F41-B7E0-4F34-A366-229EA34E792D}">
      <dgm:prSet custT="1"/>
      <dgm:spPr>
        <a:xfrm>
          <a:off x="15" y="3836909"/>
          <a:ext cx="2189844" cy="1726971"/>
        </a:xfrm>
      </dgm:spPr>
      <dgm:t>
        <a:bodyPr/>
        <a:lstStyle/>
        <a:p>
          <a:pPr lvl="0" defTabSz="889000">
            <a:lnSpc>
              <a:spcPct val="90000"/>
            </a:lnSpc>
            <a:spcBef>
              <a:spcPct val="0"/>
            </a:spcBef>
            <a:spcAft>
              <a:spcPct val="35000"/>
            </a:spcAft>
          </a:pPr>
          <a:r>
            <a:rPr lang="fr-FR" sz="1600" b="1" dirty="0">
              <a:latin typeface="Marianne" panose="02000000000000000000" pitchFamily="2" charset="0"/>
              <a:ea typeface="+mn-ea"/>
              <a:cs typeface="+mn-cs"/>
            </a:rPr>
            <a:t>MISSION 3</a:t>
          </a:r>
        </a:p>
        <a:p>
          <a:pPr marL="0" marR="0" lvl="0" indent="0" defTabSz="914400" eaLnBrk="1" fontAlgn="auto" latinLnBrk="0" hangingPunct="1">
            <a:lnSpc>
              <a:spcPct val="100000"/>
            </a:lnSpc>
            <a:spcBef>
              <a:spcPts val="0"/>
            </a:spcBef>
            <a:spcAft>
              <a:spcPts val="0"/>
            </a:spcAft>
            <a:buClrTx/>
            <a:buSzTx/>
            <a:buFontTx/>
            <a:buNone/>
            <a:tabLst/>
            <a:defRPr/>
          </a:pPr>
          <a:r>
            <a:rPr lang="fr-FR" sz="1300" dirty="0">
              <a:latin typeface="Marianne" panose="02000000000000000000" pitchFamily="2" charset="0"/>
              <a:ea typeface="+mn-ea"/>
              <a:cs typeface="+mn-cs"/>
            </a:rPr>
            <a:t>Contribuer à la prévention des risques et </a:t>
          </a:r>
        </a:p>
        <a:p>
          <a:pPr lvl="0" defTabSz="889000">
            <a:lnSpc>
              <a:spcPct val="90000"/>
            </a:lnSpc>
            <a:spcBef>
              <a:spcPct val="0"/>
            </a:spcBef>
            <a:spcAft>
              <a:spcPct val="35000"/>
            </a:spcAft>
          </a:pPr>
          <a:r>
            <a:rPr lang="fr-FR" sz="1300" dirty="0">
              <a:latin typeface="Marianne" panose="02000000000000000000" pitchFamily="2" charset="0"/>
              <a:ea typeface="+mn-ea"/>
              <a:cs typeface="+mn-cs"/>
            </a:rPr>
            <a:t>au raisonnement clinique </a:t>
          </a:r>
          <a:r>
            <a:rPr lang="fr-FR" sz="1300" dirty="0" err="1">
              <a:latin typeface="Marianne" panose="02000000000000000000" pitchFamily="2" charset="0"/>
              <a:ea typeface="+mn-ea"/>
              <a:cs typeface="+mn-cs"/>
            </a:rPr>
            <a:t>inter-professionnel</a:t>
          </a:r>
          <a:r>
            <a:rPr lang="fr-FR" sz="1300" dirty="0">
              <a:latin typeface="Marianne" panose="02000000000000000000" pitchFamily="2" charset="0"/>
              <a:ea typeface="+mn-ea"/>
              <a:cs typeface="+mn-cs"/>
            </a:rPr>
            <a:t> </a:t>
          </a:r>
        </a:p>
      </dgm:t>
    </dgm:pt>
    <dgm:pt modelId="{3C1CEDB8-62FA-4DA9-B414-0A7EBB279F9B}" type="parTrans" cxnId="{E4F31E81-015E-462E-8027-A32EF77C1DD5}">
      <dgm:prSet/>
      <dgm:spPr/>
      <dgm:t>
        <a:bodyPr/>
        <a:lstStyle/>
        <a:p>
          <a:endParaRPr lang="fr-FR"/>
        </a:p>
      </dgm:t>
    </dgm:pt>
    <dgm:pt modelId="{77D24E37-723F-4F45-94AC-CF811913B1D0}" type="sibTrans" cxnId="{E4F31E81-015E-462E-8027-A32EF77C1DD5}">
      <dgm:prSet/>
      <dgm:spPr/>
      <dgm:t>
        <a:bodyPr/>
        <a:lstStyle/>
        <a:p>
          <a:endParaRPr lang="fr-FR"/>
        </a:p>
      </dgm:t>
    </dgm:pt>
    <dgm:pt modelId="{7FA677EC-0F6D-453F-A1E0-CFE1E2E33FB4}">
      <dgm:prSet phldrT="[Texte]"/>
      <dgm:spPr>
        <a:xfrm>
          <a:off x="2195196" y="79122"/>
          <a:ext cx="3284766" cy="1659927"/>
        </a:xfrm>
      </dgm:spPr>
      <dgm:t>
        <a:bodyPr anchor="ctr"/>
        <a:lstStyle/>
        <a:p>
          <a:pPr algn="ctr"/>
          <a:r>
            <a:rPr lang="fr-FR">
              <a:latin typeface="Marianne" panose="02000000000000000000" pitchFamily="2" charset="0"/>
              <a:ea typeface="+mn-ea"/>
              <a:cs typeface="+mn-cs"/>
            </a:rPr>
            <a:t>BLOC 4</a:t>
          </a:r>
          <a:endParaRPr lang="fr-FR" dirty="0">
            <a:latin typeface="Marianne" panose="02000000000000000000" pitchFamily="2" charset="0"/>
            <a:ea typeface="+mn-ea"/>
            <a:cs typeface="+mn-cs"/>
          </a:endParaRPr>
        </a:p>
      </dgm:t>
    </dgm:pt>
    <dgm:pt modelId="{D68666BF-FBEA-4853-BFD9-49A53FBE9BBB}" type="parTrans" cxnId="{9A84F982-9E54-4442-924E-E47BDA8D1B24}">
      <dgm:prSet/>
      <dgm:spPr/>
      <dgm:t>
        <a:bodyPr/>
        <a:lstStyle/>
        <a:p>
          <a:endParaRPr lang="fr-FR"/>
        </a:p>
      </dgm:t>
    </dgm:pt>
    <dgm:pt modelId="{3A8E9C9E-49FE-4B4B-A09D-BBB03962AF2F}" type="sibTrans" cxnId="{9A84F982-9E54-4442-924E-E47BDA8D1B24}">
      <dgm:prSet/>
      <dgm:spPr/>
      <dgm:t>
        <a:bodyPr/>
        <a:lstStyle/>
        <a:p>
          <a:endParaRPr lang="fr-FR"/>
        </a:p>
      </dgm:t>
    </dgm:pt>
    <dgm:pt modelId="{DC010114-1E2A-41B8-80DD-92219A6447FB}">
      <dgm:prSet/>
      <dgm:spPr>
        <a:xfrm>
          <a:off x="2195196" y="3867898"/>
          <a:ext cx="3284766" cy="1659927"/>
        </a:xfrm>
      </dgm:spPr>
      <dgm:t>
        <a:bodyPr anchor="ctr"/>
        <a:lstStyle/>
        <a:p>
          <a:pPr algn="ctr"/>
          <a:r>
            <a:rPr lang="fr-FR" dirty="0">
              <a:latin typeface="Marianne" panose="02000000000000000000" pitchFamily="2" charset="0"/>
              <a:ea typeface="+mn-ea"/>
              <a:cs typeface="+mn-cs"/>
            </a:rPr>
            <a:t>BLOC 2</a:t>
          </a:r>
        </a:p>
      </dgm:t>
    </dgm:pt>
    <dgm:pt modelId="{F19146AA-6922-4E68-AB5C-ADE7EC74C2E5}" type="parTrans" cxnId="{A63E959D-ACBB-4A7B-AF74-E8725BF2203C}">
      <dgm:prSet/>
      <dgm:spPr/>
      <dgm:t>
        <a:bodyPr/>
        <a:lstStyle/>
        <a:p>
          <a:endParaRPr lang="fr-FR"/>
        </a:p>
      </dgm:t>
    </dgm:pt>
    <dgm:pt modelId="{9CDB4BA0-4A59-4D18-9187-41C397B66A8C}" type="sibTrans" cxnId="{A63E959D-ACBB-4A7B-AF74-E8725BF2203C}">
      <dgm:prSet/>
      <dgm:spPr/>
      <dgm:t>
        <a:bodyPr/>
        <a:lstStyle/>
        <a:p>
          <a:endParaRPr lang="fr-FR"/>
        </a:p>
      </dgm:t>
    </dgm:pt>
    <dgm:pt modelId="{F94828F9-6BF3-4141-BE09-55A21D985A63}">
      <dgm:prSet/>
      <dgm:spPr>
        <a:xfrm>
          <a:off x="2195196" y="3867898"/>
          <a:ext cx="3284766" cy="1659927"/>
        </a:xfrm>
      </dgm:spPr>
      <dgm:t>
        <a:bodyPr anchor="ctr"/>
        <a:lstStyle/>
        <a:p>
          <a:pPr algn="ctr"/>
          <a:r>
            <a:rPr lang="fr-FR" dirty="0">
              <a:latin typeface="Marianne" panose="02000000000000000000" pitchFamily="2" charset="0"/>
              <a:ea typeface="+mn-ea"/>
              <a:cs typeface="+mn-cs"/>
            </a:rPr>
            <a:t>BLOC 5</a:t>
          </a:r>
        </a:p>
      </dgm:t>
    </dgm:pt>
    <dgm:pt modelId="{B6711E9C-FBD4-4FB1-AB85-E28E08CF192A}" type="parTrans" cxnId="{88E94B47-B4E2-4CE7-8613-712890574B86}">
      <dgm:prSet/>
      <dgm:spPr/>
      <dgm:t>
        <a:bodyPr/>
        <a:lstStyle/>
        <a:p>
          <a:endParaRPr lang="fr-FR"/>
        </a:p>
      </dgm:t>
    </dgm:pt>
    <dgm:pt modelId="{B2380116-8C90-474F-8E1E-A510D5755B85}" type="sibTrans" cxnId="{88E94B47-B4E2-4CE7-8613-712890574B86}">
      <dgm:prSet/>
      <dgm:spPr/>
      <dgm:t>
        <a:bodyPr/>
        <a:lstStyle/>
        <a:p>
          <a:endParaRPr lang="fr-FR"/>
        </a:p>
      </dgm:t>
    </dgm:pt>
    <dgm:pt modelId="{B6E83B7A-29FC-4A77-9849-7C73CCE6F47F}">
      <dgm:prSet phldrT="[Texte]"/>
      <dgm:spPr>
        <a:xfrm>
          <a:off x="2195196" y="1964417"/>
          <a:ext cx="3284766" cy="1659927"/>
        </a:xfrm>
      </dgm:spPr>
      <dgm:t>
        <a:bodyPr anchor="ctr"/>
        <a:lstStyle/>
        <a:p>
          <a:pPr algn="ctr"/>
          <a:r>
            <a:rPr lang="fr-FR" dirty="0">
              <a:latin typeface="Marianne" panose="02000000000000000000" pitchFamily="2" charset="0"/>
              <a:ea typeface="+mn-ea"/>
              <a:cs typeface="+mn-cs"/>
            </a:rPr>
            <a:t>BLOC 5</a:t>
          </a:r>
        </a:p>
      </dgm:t>
    </dgm:pt>
    <dgm:pt modelId="{E23A9F60-3F30-4C8B-9886-8EDE7AF30A3F}" type="parTrans" cxnId="{A661798F-4E68-4411-965F-C0A619EE1BEE}">
      <dgm:prSet/>
      <dgm:spPr/>
      <dgm:t>
        <a:bodyPr/>
        <a:lstStyle/>
        <a:p>
          <a:endParaRPr lang="fr-FR"/>
        </a:p>
      </dgm:t>
    </dgm:pt>
    <dgm:pt modelId="{02076DA9-9A12-4A56-AA86-04C5DBCE7C92}" type="sibTrans" cxnId="{A661798F-4E68-4411-965F-C0A619EE1BEE}">
      <dgm:prSet/>
      <dgm:spPr/>
      <dgm:t>
        <a:bodyPr/>
        <a:lstStyle/>
        <a:p>
          <a:endParaRPr lang="fr-FR"/>
        </a:p>
      </dgm:t>
    </dgm:pt>
    <dgm:pt modelId="{DECD567D-0801-45CD-B0C5-0DEFCE1453EE}">
      <dgm:prSet/>
      <dgm:spPr>
        <a:xfrm>
          <a:off x="2195196" y="3867898"/>
          <a:ext cx="3284766" cy="1659927"/>
        </a:xfrm>
      </dgm:spPr>
      <dgm:t>
        <a:bodyPr anchor="ctr"/>
        <a:lstStyle/>
        <a:p>
          <a:pPr algn="ctr"/>
          <a:r>
            <a:rPr lang="fr-FR">
              <a:latin typeface="Marianne" panose="02000000000000000000" pitchFamily="2" charset="0"/>
              <a:ea typeface="+mn-ea"/>
              <a:cs typeface="+mn-cs"/>
            </a:rPr>
            <a:t>BLOC 3</a:t>
          </a:r>
          <a:endParaRPr lang="fr-FR" dirty="0">
            <a:latin typeface="Marianne" panose="02000000000000000000" pitchFamily="2" charset="0"/>
            <a:ea typeface="+mn-ea"/>
            <a:cs typeface="+mn-cs"/>
          </a:endParaRPr>
        </a:p>
      </dgm:t>
    </dgm:pt>
    <dgm:pt modelId="{1F58DED7-FBB3-4A7E-A2F1-D03824866BEC}" type="parTrans" cxnId="{CAE367A4-27D7-4ABE-8A6C-FFA9C30602C2}">
      <dgm:prSet/>
      <dgm:spPr/>
      <dgm:t>
        <a:bodyPr/>
        <a:lstStyle/>
        <a:p>
          <a:endParaRPr lang="fr-FR"/>
        </a:p>
      </dgm:t>
    </dgm:pt>
    <dgm:pt modelId="{81B93C68-00B5-4F14-B4B5-8105395F6604}" type="sibTrans" cxnId="{CAE367A4-27D7-4ABE-8A6C-FFA9C30602C2}">
      <dgm:prSet/>
      <dgm:spPr/>
      <dgm:t>
        <a:bodyPr/>
        <a:lstStyle/>
        <a:p>
          <a:endParaRPr lang="fr-FR"/>
        </a:p>
      </dgm:t>
    </dgm:pt>
    <dgm:pt modelId="{311EEE13-9405-41B8-8C5A-A8B67D658FF1}" type="pres">
      <dgm:prSet presAssocID="{0D490DB8-7EDD-4F65-868C-62B710A88317}" presName="Name0" presStyleCnt="0">
        <dgm:presLayoutVars>
          <dgm:dir/>
          <dgm:animLvl val="lvl"/>
          <dgm:resizeHandles/>
        </dgm:presLayoutVars>
      </dgm:prSet>
      <dgm:spPr/>
    </dgm:pt>
    <dgm:pt modelId="{57A45A0C-D60E-43BE-921C-ABD567EA96E5}" type="pres">
      <dgm:prSet presAssocID="{084424D4-698B-4A1C-B910-D537DC45EE24}" presName="linNode" presStyleCnt="0"/>
      <dgm:spPr/>
    </dgm:pt>
    <dgm:pt modelId="{430ED220-F480-44EE-B386-ABF462CFD689}" type="pres">
      <dgm:prSet presAssocID="{084424D4-698B-4A1C-B910-D537DC45EE24}" presName="parentShp" presStyleLbl="node1" presStyleIdx="0" presStyleCnt="3" custScaleY="103868" custLinFactNeighborX="-88950" custLinFactNeighborY="-173">
        <dgm:presLayoutVars>
          <dgm:bulletEnabled val="1"/>
        </dgm:presLayoutVars>
      </dgm:prSet>
      <dgm:spPr>
        <a:prstGeom prst="roundRect">
          <a:avLst/>
        </a:prstGeom>
      </dgm:spPr>
    </dgm:pt>
    <dgm:pt modelId="{EC0E3A9B-55C7-43F3-9E67-E7826406CD2F}" type="pres">
      <dgm:prSet presAssocID="{084424D4-698B-4A1C-B910-D537DC45EE24}" presName="childShp" presStyleLbl="bgAccFollowNode1" presStyleIdx="0" presStyleCnt="3" custAng="0" custLinFactNeighborX="1609" custLinFactNeighborY="2584">
        <dgm:presLayoutVars>
          <dgm:bulletEnabled val="1"/>
        </dgm:presLayoutVars>
      </dgm:prSet>
      <dgm:spPr>
        <a:prstGeom prst="rightArrow">
          <a:avLst>
            <a:gd name="adj1" fmla="val 75000"/>
            <a:gd name="adj2" fmla="val 50000"/>
          </a:avLst>
        </a:prstGeom>
      </dgm:spPr>
    </dgm:pt>
    <dgm:pt modelId="{5B832D17-94FD-460F-B21D-30660C5658DB}" type="pres">
      <dgm:prSet presAssocID="{B8248BA0-6811-42F8-BBC2-F163AFC425A0}" presName="spacing" presStyleCnt="0"/>
      <dgm:spPr/>
    </dgm:pt>
    <dgm:pt modelId="{1B1DB544-CBE9-492A-A4A2-14B7B5CE109D}" type="pres">
      <dgm:prSet presAssocID="{6E45903F-13C1-410F-8DF7-B737C1C9B14F}" presName="linNode" presStyleCnt="0"/>
      <dgm:spPr/>
    </dgm:pt>
    <dgm:pt modelId="{F381C3E6-E5F2-4EEA-8F8F-7BF8A16A0E6B}" type="pres">
      <dgm:prSet presAssocID="{6E45903F-13C1-410F-8DF7-B737C1C9B14F}" presName="parentShp" presStyleLbl="node1" presStyleIdx="1" presStyleCnt="3" custScaleY="106784" custLinFactNeighborX="0" custLinFactNeighborY="835">
        <dgm:presLayoutVars>
          <dgm:bulletEnabled val="1"/>
        </dgm:presLayoutVars>
      </dgm:prSet>
      <dgm:spPr>
        <a:prstGeom prst="roundRect">
          <a:avLst/>
        </a:prstGeom>
      </dgm:spPr>
    </dgm:pt>
    <dgm:pt modelId="{721D2183-C587-4FC7-8A7F-E42B63982C6C}" type="pres">
      <dgm:prSet presAssocID="{6E45903F-13C1-410F-8DF7-B737C1C9B14F}" presName="childShp" presStyleLbl="bgAccFollowNode1" presStyleIdx="1" presStyleCnt="3" custLinFactNeighborX="1632" custLinFactNeighborY="835">
        <dgm:presLayoutVars>
          <dgm:bulletEnabled val="1"/>
        </dgm:presLayoutVars>
      </dgm:prSet>
      <dgm:spPr>
        <a:prstGeom prst="rightArrow">
          <a:avLst>
            <a:gd name="adj1" fmla="val 75000"/>
            <a:gd name="adj2" fmla="val 50000"/>
          </a:avLst>
        </a:prstGeom>
      </dgm:spPr>
    </dgm:pt>
    <dgm:pt modelId="{C40269A7-5739-4498-A4DE-3A49332EA441}" type="pres">
      <dgm:prSet presAssocID="{D489A91F-8BDC-46AF-BAB6-D2D8EC21F8C4}" presName="spacing" presStyleCnt="0"/>
      <dgm:spPr/>
    </dgm:pt>
    <dgm:pt modelId="{1C7F0246-C883-4187-A15B-2A92D0EB6A29}" type="pres">
      <dgm:prSet presAssocID="{78B39F41-B7E0-4F34-A366-229EA34E792D}" presName="linNode" presStyleCnt="0"/>
      <dgm:spPr/>
    </dgm:pt>
    <dgm:pt modelId="{B5F7D160-B1B9-4F9D-9D31-306EDC8AA832}" type="pres">
      <dgm:prSet presAssocID="{78B39F41-B7E0-4F34-A366-229EA34E792D}" presName="parentShp" presStyleLbl="node1" presStyleIdx="2" presStyleCnt="3" custScaleY="104039" custLinFactNeighborX="-81" custLinFactNeighborY="547">
        <dgm:presLayoutVars>
          <dgm:bulletEnabled val="1"/>
        </dgm:presLayoutVars>
      </dgm:prSet>
      <dgm:spPr>
        <a:prstGeom prst="roundRect">
          <a:avLst/>
        </a:prstGeom>
      </dgm:spPr>
    </dgm:pt>
    <dgm:pt modelId="{5B36D75C-5762-4C7E-934F-96A4488EF21E}" type="pres">
      <dgm:prSet presAssocID="{78B39F41-B7E0-4F34-A366-229EA34E792D}" presName="childShp" presStyleLbl="bgAccFollowNode1" presStyleIdx="2" presStyleCnt="3" custLinFactNeighborX="1609" custLinFactNeighborY="96">
        <dgm:presLayoutVars>
          <dgm:bulletEnabled val="1"/>
        </dgm:presLayoutVars>
      </dgm:prSet>
      <dgm:spPr>
        <a:prstGeom prst="rightArrow">
          <a:avLst>
            <a:gd name="adj1" fmla="val 75000"/>
            <a:gd name="adj2" fmla="val 50000"/>
          </a:avLst>
        </a:prstGeom>
      </dgm:spPr>
    </dgm:pt>
  </dgm:ptLst>
  <dgm:cxnLst>
    <dgm:cxn modelId="{BF76483A-F945-4872-B93D-B572C1EA4893}" type="presOf" srcId="{084424D4-698B-4A1C-B910-D537DC45EE24}" destId="{430ED220-F480-44EE-B386-ABF462CFD689}" srcOrd="0" destOrd="0" presId="urn:microsoft.com/office/officeart/2005/8/layout/vList6"/>
    <dgm:cxn modelId="{5A86E442-99B5-479B-A8A1-468073CA1002}" type="presOf" srcId="{6D974D3D-0BF9-40DB-90FB-E5A4A39ED90E}" destId="{EC0E3A9B-55C7-43F3-9E67-E7826406CD2F}" srcOrd="0" destOrd="0" presId="urn:microsoft.com/office/officeart/2005/8/layout/vList6"/>
    <dgm:cxn modelId="{88E94B47-B4E2-4CE7-8613-712890574B86}" srcId="{78B39F41-B7E0-4F34-A366-229EA34E792D}" destId="{F94828F9-6BF3-4141-BE09-55A21D985A63}" srcOrd="2" destOrd="0" parTransId="{B6711E9C-FBD4-4FB1-AB85-E28E08CF192A}" sibTransId="{B2380116-8C90-474F-8E1E-A510D5755B85}"/>
    <dgm:cxn modelId="{8F18B147-650F-44BC-9BF1-0FF87CB3B595}" srcId="{0D490DB8-7EDD-4F65-868C-62B710A88317}" destId="{6E45903F-13C1-410F-8DF7-B737C1C9B14F}" srcOrd="1" destOrd="0" parTransId="{AB5A5186-A02C-4293-8485-C48C8495C6A2}" sibTransId="{D489A91F-8BDC-46AF-BAB6-D2D8EC21F8C4}"/>
    <dgm:cxn modelId="{2C66215B-A4E1-454A-8462-FDF6004300C5}" srcId="{084424D4-698B-4A1C-B910-D537DC45EE24}" destId="{6D974D3D-0BF9-40DB-90FB-E5A4A39ED90E}" srcOrd="0" destOrd="0" parTransId="{42E2204A-DA7C-4ECB-A99D-E95FFA84D93A}" sibTransId="{5A148086-ADFD-41A1-8937-31304EBE5B67}"/>
    <dgm:cxn modelId="{2DB66A5D-55AE-479F-87AC-0082EE6C0FCC}" type="presOf" srcId="{B6E83B7A-29FC-4A77-9849-7C73CCE6F47F}" destId="{721D2183-C587-4FC7-8A7F-E42B63982C6C}" srcOrd="0" destOrd="2" presId="urn:microsoft.com/office/officeart/2005/8/layout/vList6"/>
    <dgm:cxn modelId="{FEB79E6C-C213-481B-9870-2E47F5CB4902}" type="presOf" srcId="{C72D91DB-9183-4F79-88AC-32B2550090B0}" destId="{721D2183-C587-4FC7-8A7F-E42B63982C6C}" srcOrd="0" destOrd="0" presId="urn:microsoft.com/office/officeart/2005/8/layout/vList6"/>
    <dgm:cxn modelId="{AF545F71-4143-46EE-B2EF-D847BB6D5A17}" type="presOf" srcId="{0D490DB8-7EDD-4F65-868C-62B710A88317}" destId="{311EEE13-9405-41B8-8C5A-A8B67D658FF1}" srcOrd="0" destOrd="0" presId="urn:microsoft.com/office/officeart/2005/8/layout/vList6"/>
    <dgm:cxn modelId="{D099EF7B-6F35-43DF-863B-2245400A520A}" srcId="{6E45903F-13C1-410F-8DF7-B737C1C9B14F}" destId="{7C28A9A6-837E-4425-A47C-B7796E14F322}" srcOrd="1" destOrd="0" parTransId="{10E6E18D-BE90-43E2-88AC-0ED4433BF1BF}" sibTransId="{9C1C67C9-21F2-4A01-8E17-5B3C9F14202F}"/>
    <dgm:cxn modelId="{E4F31E81-015E-462E-8027-A32EF77C1DD5}" srcId="{0D490DB8-7EDD-4F65-868C-62B710A88317}" destId="{78B39F41-B7E0-4F34-A366-229EA34E792D}" srcOrd="2" destOrd="0" parTransId="{3C1CEDB8-62FA-4DA9-B414-0A7EBB279F9B}" sibTransId="{77D24E37-723F-4F45-94AC-CF811913B1D0}"/>
    <dgm:cxn modelId="{9A84F982-9E54-4442-924E-E47BDA8D1B24}" srcId="{084424D4-698B-4A1C-B910-D537DC45EE24}" destId="{7FA677EC-0F6D-453F-A1E0-CFE1E2E33FB4}" srcOrd="2" destOrd="0" parTransId="{D68666BF-FBEA-4853-BFD9-49A53FBE9BBB}" sibTransId="{3A8E9C9E-49FE-4B4B-A09D-BBB03962AF2F}"/>
    <dgm:cxn modelId="{156FF48C-65FC-44C8-AE1F-63783A90F949}" type="presOf" srcId="{78B39F41-B7E0-4F34-A366-229EA34E792D}" destId="{B5F7D160-B1B9-4F9D-9D31-306EDC8AA832}" srcOrd="0" destOrd="0" presId="urn:microsoft.com/office/officeart/2005/8/layout/vList6"/>
    <dgm:cxn modelId="{21AD1E8F-2C5C-484B-A851-8C4D8A1E5A15}" type="presOf" srcId="{DECD567D-0801-45CD-B0C5-0DEFCE1453EE}" destId="{5B36D75C-5762-4C7E-934F-96A4488EF21E}" srcOrd="0" destOrd="1" presId="urn:microsoft.com/office/officeart/2005/8/layout/vList6"/>
    <dgm:cxn modelId="{A661798F-4E68-4411-965F-C0A619EE1BEE}" srcId="{6E45903F-13C1-410F-8DF7-B737C1C9B14F}" destId="{B6E83B7A-29FC-4A77-9849-7C73CCE6F47F}" srcOrd="2" destOrd="0" parTransId="{E23A9F60-3F30-4C8B-9886-8EDE7AF30A3F}" sibTransId="{02076DA9-9A12-4A56-AA86-04C5DBCE7C92}"/>
    <dgm:cxn modelId="{A63E959D-ACBB-4A7B-AF74-E8725BF2203C}" srcId="{78B39F41-B7E0-4F34-A366-229EA34E792D}" destId="{DC010114-1E2A-41B8-80DD-92219A6447FB}" srcOrd="0" destOrd="0" parTransId="{F19146AA-6922-4E68-AB5C-ADE7EC74C2E5}" sibTransId="{9CDB4BA0-4A59-4D18-9187-41C397B66A8C}"/>
    <dgm:cxn modelId="{CAE367A4-27D7-4ABE-8A6C-FFA9C30602C2}" srcId="{78B39F41-B7E0-4F34-A366-229EA34E792D}" destId="{DECD567D-0801-45CD-B0C5-0DEFCE1453EE}" srcOrd="1" destOrd="0" parTransId="{1F58DED7-FBB3-4A7E-A2F1-D03824866BEC}" sibTransId="{81B93C68-00B5-4F14-B4B5-8105395F6604}"/>
    <dgm:cxn modelId="{A59104C8-5163-4633-BD4E-56322F0B7D12}" type="presOf" srcId="{F94828F9-6BF3-4141-BE09-55A21D985A63}" destId="{5B36D75C-5762-4C7E-934F-96A4488EF21E}" srcOrd="0" destOrd="2" presId="urn:microsoft.com/office/officeart/2005/8/layout/vList6"/>
    <dgm:cxn modelId="{B7BD0ECB-3549-4580-8796-B68D408BFE0C}" type="presOf" srcId="{7FA677EC-0F6D-453F-A1E0-CFE1E2E33FB4}" destId="{EC0E3A9B-55C7-43F3-9E67-E7826406CD2F}" srcOrd="0" destOrd="2" presId="urn:microsoft.com/office/officeart/2005/8/layout/vList6"/>
    <dgm:cxn modelId="{DF18E6CC-0A22-471D-BE8C-FC1B4D065FC6}" type="presOf" srcId="{7C28A9A6-837E-4425-A47C-B7796E14F322}" destId="{721D2183-C587-4FC7-8A7F-E42B63982C6C}" srcOrd="0" destOrd="1" presId="urn:microsoft.com/office/officeart/2005/8/layout/vList6"/>
    <dgm:cxn modelId="{7ACDEECD-BAB7-4522-B362-F691EE2F42DE}" srcId="{084424D4-698B-4A1C-B910-D537DC45EE24}" destId="{056134C5-6E29-4FC3-804B-981D6E15149B}" srcOrd="1" destOrd="0" parTransId="{3110EC75-57ED-4EA3-A3B8-0DF2B02416DB}" sibTransId="{348ECF6B-00D7-437D-8997-AFDB9264CD26}"/>
    <dgm:cxn modelId="{7E78FFD2-3E8E-4A40-960B-B1B2D1A286BB}" type="presOf" srcId="{056134C5-6E29-4FC3-804B-981D6E15149B}" destId="{EC0E3A9B-55C7-43F3-9E67-E7826406CD2F}" srcOrd="0" destOrd="1" presId="urn:microsoft.com/office/officeart/2005/8/layout/vList6"/>
    <dgm:cxn modelId="{03BAD9D4-F06D-4EFB-B448-2A654432B789}" type="presOf" srcId="{6E45903F-13C1-410F-8DF7-B737C1C9B14F}" destId="{F381C3E6-E5F2-4EEA-8F8F-7BF8A16A0E6B}" srcOrd="0" destOrd="0" presId="urn:microsoft.com/office/officeart/2005/8/layout/vList6"/>
    <dgm:cxn modelId="{C2C2D2E7-9DF0-4A0B-B896-B43624BDB47F}" type="presOf" srcId="{DC010114-1E2A-41B8-80DD-92219A6447FB}" destId="{5B36D75C-5762-4C7E-934F-96A4488EF21E}" srcOrd="0" destOrd="0" presId="urn:microsoft.com/office/officeart/2005/8/layout/vList6"/>
    <dgm:cxn modelId="{C3F149EE-DB12-4FEF-9A1A-0098FC7B33B6}" srcId="{6E45903F-13C1-410F-8DF7-B737C1C9B14F}" destId="{C72D91DB-9183-4F79-88AC-32B2550090B0}" srcOrd="0" destOrd="0" parTransId="{C84A99B6-5816-4F82-AB05-0F696B2F24E5}" sibTransId="{D2FF4DD0-DAAB-4A51-ADF0-F12435C5D87E}"/>
    <dgm:cxn modelId="{B4B8C1F1-D994-4E8A-A4B2-9EF159D27E83}" srcId="{0D490DB8-7EDD-4F65-868C-62B710A88317}" destId="{084424D4-698B-4A1C-B910-D537DC45EE24}" srcOrd="0" destOrd="0" parTransId="{DB09C2EC-3ABC-46B2-810F-CE4315BCFE8B}" sibTransId="{B8248BA0-6811-42F8-BBC2-F163AFC425A0}"/>
    <dgm:cxn modelId="{346D3EF5-3CCD-427A-97FE-7E3400A68E10}" type="presParOf" srcId="{311EEE13-9405-41B8-8C5A-A8B67D658FF1}" destId="{57A45A0C-D60E-43BE-921C-ABD567EA96E5}" srcOrd="0" destOrd="0" presId="urn:microsoft.com/office/officeart/2005/8/layout/vList6"/>
    <dgm:cxn modelId="{AEF5E29A-E0FE-4D15-B1EF-4F9DEA83AF9F}" type="presParOf" srcId="{57A45A0C-D60E-43BE-921C-ABD567EA96E5}" destId="{430ED220-F480-44EE-B386-ABF462CFD689}" srcOrd="0" destOrd="0" presId="urn:microsoft.com/office/officeart/2005/8/layout/vList6"/>
    <dgm:cxn modelId="{3EC7048B-E44F-4636-9A7B-8342CE820974}" type="presParOf" srcId="{57A45A0C-D60E-43BE-921C-ABD567EA96E5}" destId="{EC0E3A9B-55C7-43F3-9E67-E7826406CD2F}" srcOrd="1" destOrd="0" presId="urn:microsoft.com/office/officeart/2005/8/layout/vList6"/>
    <dgm:cxn modelId="{3175DD8C-6A1F-4BE4-B060-9037E86868EE}" type="presParOf" srcId="{311EEE13-9405-41B8-8C5A-A8B67D658FF1}" destId="{5B832D17-94FD-460F-B21D-30660C5658DB}" srcOrd="1" destOrd="0" presId="urn:microsoft.com/office/officeart/2005/8/layout/vList6"/>
    <dgm:cxn modelId="{E95437BD-6023-49AA-B7F5-FA8B94C719C2}" type="presParOf" srcId="{311EEE13-9405-41B8-8C5A-A8B67D658FF1}" destId="{1B1DB544-CBE9-492A-A4A2-14B7B5CE109D}" srcOrd="2" destOrd="0" presId="urn:microsoft.com/office/officeart/2005/8/layout/vList6"/>
    <dgm:cxn modelId="{FD8C5972-B3D0-41CE-B21C-D893959255F8}" type="presParOf" srcId="{1B1DB544-CBE9-492A-A4A2-14B7B5CE109D}" destId="{F381C3E6-E5F2-4EEA-8F8F-7BF8A16A0E6B}" srcOrd="0" destOrd="0" presId="urn:microsoft.com/office/officeart/2005/8/layout/vList6"/>
    <dgm:cxn modelId="{CCA0E35B-2EAA-406F-B92C-847E9B08EFDC}" type="presParOf" srcId="{1B1DB544-CBE9-492A-A4A2-14B7B5CE109D}" destId="{721D2183-C587-4FC7-8A7F-E42B63982C6C}" srcOrd="1" destOrd="0" presId="urn:microsoft.com/office/officeart/2005/8/layout/vList6"/>
    <dgm:cxn modelId="{BCB5747C-F36A-4FFC-8D0F-DD60D2B4E876}" type="presParOf" srcId="{311EEE13-9405-41B8-8C5A-A8B67D658FF1}" destId="{C40269A7-5739-4498-A4DE-3A49332EA441}" srcOrd="3" destOrd="0" presId="urn:microsoft.com/office/officeart/2005/8/layout/vList6"/>
    <dgm:cxn modelId="{4B31DB31-EC3A-4D1E-B2C0-D1AEE86E1FE4}" type="presParOf" srcId="{311EEE13-9405-41B8-8C5A-A8B67D658FF1}" destId="{1C7F0246-C883-4187-A15B-2A92D0EB6A29}" srcOrd="4" destOrd="0" presId="urn:microsoft.com/office/officeart/2005/8/layout/vList6"/>
    <dgm:cxn modelId="{75C5E6DD-7E55-4A42-A0AB-22BF7F78AAA3}" type="presParOf" srcId="{1C7F0246-C883-4187-A15B-2A92D0EB6A29}" destId="{B5F7D160-B1B9-4F9D-9D31-306EDC8AA832}" srcOrd="0" destOrd="0" presId="urn:microsoft.com/office/officeart/2005/8/layout/vList6"/>
    <dgm:cxn modelId="{FFFC765C-F153-4FF7-9300-7619B27E4243}" type="presParOf" srcId="{1C7F0246-C883-4187-A15B-2A92D0EB6A29}" destId="{5B36D75C-5762-4C7E-934F-96A4488EF21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2263B1-24B5-2243-9381-F2614B727AA0}"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r-FR"/>
        </a:p>
      </dgm:t>
    </dgm:pt>
    <dgm:pt modelId="{A1490FF2-7A40-1645-BA47-4388BF0B3922}">
      <dgm:prSet/>
      <dgm:spPr/>
      <dgm:t>
        <a:bodyPr/>
        <a:lstStyle/>
        <a:p>
          <a:r>
            <a:rPr lang="fr-FR" dirty="0"/>
            <a:t>Enquête</a:t>
          </a:r>
        </a:p>
      </dgm:t>
    </dgm:pt>
    <dgm:pt modelId="{37FD170E-9F1B-0440-A0EF-A7F31D871D1E}" type="parTrans" cxnId="{531F585F-872B-F747-8965-0A72D67CA83F}">
      <dgm:prSet/>
      <dgm:spPr/>
      <dgm:t>
        <a:bodyPr/>
        <a:lstStyle/>
        <a:p>
          <a:endParaRPr lang="fr-FR"/>
        </a:p>
      </dgm:t>
    </dgm:pt>
    <dgm:pt modelId="{5D4308DD-ADA9-1141-9C54-1EDACC8DE2CB}" type="sibTrans" cxnId="{531F585F-872B-F747-8965-0A72D67CA83F}">
      <dgm:prSet/>
      <dgm:spPr/>
      <dgm:t>
        <a:bodyPr/>
        <a:lstStyle/>
        <a:p>
          <a:endParaRPr lang="fr-FR"/>
        </a:p>
      </dgm:t>
    </dgm:pt>
    <dgm:pt modelId="{2D0573B6-46D1-C04E-BBEA-B40CC0D9063F}" type="pres">
      <dgm:prSet presAssocID="{7B2263B1-24B5-2243-9381-F2614B727AA0}" presName="CompostProcess" presStyleCnt="0">
        <dgm:presLayoutVars>
          <dgm:dir/>
          <dgm:resizeHandles val="exact"/>
        </dgm:presLayoutVars>
      </dgm:prSet>
      <dgm:spPr/>
    </dgm:pt>
    <dgm:pt modelId="{21AB2303-948C-0A46-89CF-01EF9D1365BE}" type="pres">
      <dgm:prSet presAssocID="{7B2263B1-24B5-2243-9381-F2614B727AA0}" presName="arrow" presStyleLbl="bgShp" presStyleIdx="0" presStyleCnt="1" custScaleX="117647" custLinFactNeighborX="0" custLinFactNeighborY="25971"/>
      <dgm:spPr/>
    </dgm:pt>
    <dgm:pt modelId="{E0B909C9-12D5-0E4D-A29C-E7D62CA792F1}" type="pres">
      <dgm:prSet presAssocID="{7B2263B1-24B5-2243-9381-F2614B727AA0}" presName="linearProcess" presStyleCnt="0"/>
      <dgm:spPr/>
    </dgm:pt>
    <dgm:pt modelId="{B8F5CD77-91F8-7748-8361-7C07254BB174}" type="pres">
      <dgm:prSet presAssocID="{A1490FF2-7A40-1645-BA47-4388BF0B3922}" presName="textNode" presStyleLbl="node1" presStyleIdx="0" presStyleCnt="1" custLinFactNeighborX="-3710">
        <dgm:presLayoutVars>
          <dgm:bulletEnabled val="1"/>
        </dgm:presLayoutVars>
      </dgm:prSet>
      <dgm:spPr/>
    </dgm:pt>
  </dgm:ptLst>
  <dgm:cxnLst>
    <dgm:cxn modelId="{531F585F-872B-F747-8965-0A72D67CA83F}" srcId="{7B2263B1-24B5-2243-9381-F2614B727AA0}" destId="{A1490FF2-7A40-1645-BA47-4388BF0B3922}" srcOrd="0" destOrd="0" parTransId="{37FD170E-9F1B-0440-A0EF-A7F31D871D1E}" sibTransId="{5D4308DD-ADA9-1141-9C54-1EDACC8DE2CB}"/>
    <dgm:cxn modelId="{5F6943A9-560F-124D-BB99-1623DEE33368}" type="presOf" srcId="{7B2263B1-24B5-2243-9381-F2614B727AA0}" destId="{2D0573B6-46D1-C04E-BBEA-B40CC0D9063F}" srcOrd="0" destOrd="0" presId="urn:microsoft.com/office/officeart/2005/8/layout/hProcess9"/>
    <dgm:cxn modelId="{B0DB0BCE-3630-4248-ADE5-428F68CC2E41}" type="presOf" srcId="{A1490FF2-7A40-1645-BA47-4388BF0B3922}" destId="{B8F5CD77-91F8-7748-8361-7C07254BB174}" srcOrd="0" destOrd="0" presId="urn:microsoft.com/office/officeart/2005/8/layout/hProcess9"/>
    <dgm:cxn modelId="{959913A5-78C2-1740-BAEE-2226339AFAB4}" type="presParOf" srcId="{2D0573B6-46D1-C04E-BBEA-B40CC0D9063F}" destId="{21AB2303-948C-0A46-89CF-01EF9D1365BE}" srcOrd="0" destOrd="0" presId="urn:microsoft.com/office/officeart/2005/8/layout/hProcess9"/>
    <dgm:cxn modelId="{A54D7585-6451-9B4C-BCB7-5CA74DD1667B}" type="presParOf" srcId="{2D0573B6-46D1-C04E-BBEA-B40CC0D9063F}" destId="{E0B909C9-12D5-0E4D-A29C-E7D62CA792F1}" srcOrd="1" destOrd="0" presId="urn:microsoft.com/office/officeart/2005/8/layout/hProcess9"/>
    <dgm:cxn modelId="{1C9ED9D8-829B-E84C-B19B-7099B9177D97}" type="presParOf" srcId="{E0B909C9-12D5-0E4D-A29C-E7D62CA792F1}" destId="{B8F5CD77-91F8-7748-8361-7C07254BB17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0D490DB8-7EDD-4F65-868C-62B710A8831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084424D4-698B-4A1C-B910-D537DC45EE24}">
      <dgm:prSet phldrT="[Texte]" custT="1"/>
      <dgm:spPr>
        <a:xfrm>
          <a:off x="0" y="1255"/>
          <a:ext cx="2189844" cy="1724133"/>
        </a:xfrm>
      </dgm:spPr>
      <dgm:t>
        <a:bodyPr/>
        <a:lstStyle/>
        <a:p>
          <a:r>
            <a:rPr lang="fr-FR" sz="1800" b="1" dirty="0">
              <a:latin typeface="Marianne" panose="02000000000000000000" pitchFamily="2" charset="0"/>
              <a:ea typeface="+mn-ea"/>
              <a:cs typeface="+mn-cs"/>
            </a:rPr>
            <a:t>MISSION 1</a:t>
          </a:r>
        </a:p>
        <a:p>
          <a:r>
            <a:rPr lang="fr-FR" sz="1200" dirty="0">
              <a:latin typeface="Marianne" panose="02000000000000000000" pitchFamily="2" charset="0"/>
              <a:ea typeface="+mn-ea"/>
              <a:cs typeface="+mn-cs"/>
            </a:rPr>
            <a:t>Accompagner l’enfant dans les activités de sa vie quotidienne et sociale</a:t>
          </a:r>
        </a:p>
      </dgm:t>
    </dgm:pt>
    <dgm:pt modelId="{DB09C2EC-3ABC-46B2-810F-CE4315BCFE8B}" type="parTrans" cxnId="{B4B8C1F1-D994-4E8A-A4B2-9EF159D27E83}">
      <dgm:prSet/>
      <dgm:spPr/>
      <dgm:t>
        <a:bodyPr/>
        <a:lstStyle/>
        <a:p>
          <a:endParaRPr lang="fr-FR"/>
        </a:p>
      </dgm:t>
    </dgm:pt>
    <dgm:pt modelId="{B8248BA0-6811-42F8-BBC2-F163AFC425A0}" type="sibTrans" cxnId="{B4B8C1F1-D994-4E8A-A4B2-9EF159D27E83}">
      <dgm:prSet/>
      <dgm:spPr/>
      <dgm:t>
        <a:bodyPr/>
        <a:lstStyle/>
        <a:p>
          <a:endParaRPr lang="fr-FR"/>
        </a:p>
      </dgm:t>
    </dgm:pt>
    <dgm:pt modelId="{6D974D3D-0BF9-40DB-90FB-E5A4A39ED90E}">
      <dgm:prSet phldrT="[Texte]" custT="1"/>
      <dgm:spPr>
        <a:xfrm>
          <a:off x="2195196" y="79122"/>
          <a:ext cx="3284766" cy="1659927"/>
        </a:xfrm>
      </dgm:spPr>
      <dgm:t>
        <a:bodyPr anchor="ctr"/>
        <a:lstStyle/>
        <a:p>
          <a:pPr algn="ctr"/>
          <a:r>
            <a:rPr lang="fr-FR" sz="1600" dirty="0">
              <a:latin typeface="Marianne" panose="02000000000000000000" pitchFamily="2" charset="0"/>
              <a:ea typeface="+mn-ea"/>
              <a:cs typeface="+mn-cs"/>
            </a:rPr>
            <a:t>BLOC 1</a:t>
          </a:r>
        </a:p>
      </dgm:t>
    </dgm:pt>
    <dgm:pt modelId="{42E2204A-DA7C-4ECB-A99D-E95FFA84D93A}" type="parTrans" cxnId="{2C66215B-A4E1-454A-8462-FDF6004300C5}">
      <dgm:prSet/>
      <dgm:spPr/>
      <dgm:t>
        <a:bodyPr/>
        <a:lstStyle/>
        <a:p>
          <a:endParaRPr lang="fr-FR"/>
        </a:p>
      </dgm:t>
    </dgm:pt>
    <dgm:pt modelId="{5A148086-ADFD-41A1-8937-31304EBE5B67}" type="sibTrans" cxnId="{2C66215B-A4E1-454A-8462-FDF6004300C5}">
      <dgm:prSet/>
      <dgm:spPr/>
      <dgm:t>
        <a:bodyPr/>
        <a:lstStyle/>
        <a:p>
          <a:endParaRPr lang="fr-FR"/>
        </a:p>
      </dgm:t>
    </dgm:pt>
    <dgm:pt modelId="{056134C5-6E29-4FC3-804B-981D6E15149B}">
      <dgm:prSet phldrT="[Texte]" custT="1"/>
      <dgm:spPr>
        <a:xfrm>
          <a:off x="2195196" y="79122"/>
          <a:ext cx="3284766" cy="1659927"/>
        </a:xfrm>
      </dgm:spPr>
      <dgm:t>
        <a:bodyPr anchor="ctr"/>
        <a:lstStyle/>
        <a:p>
          <a:pPr algn="ctr"/>
          <a:r>
            <a:rPr lang="fr-FR" sz="1600" dirty="0">
              <a:latin typeface="Marianne" panose="02000000000000000000" pitchFamily="2" charset="0"/>
              <a:ea typeface="+mn-ea"/>
              <a:cs typeface="+mn-cs"/>
            </a:rPr>
            <a:t>BLOC 3</a:t>
          </a:r>
        </a:p>
      </dgm:t>
    </dgm:pt>
    <dgm:pt modelId="{3110EC75-57ED-4EA3-A3B8-0DF2B02416DB}" type="parTrans" cxnId="{7ACDEECD-BAB7-4522-B362-F691EE2F42DE}">
      <dgm:prSet/>
      <dgm:spPr/>
      <dgm:t>
        <a:bodyPr/>
        <a:lstStyle/>
        <a:p>
          <a:endParaRPr lang="fr-FR"/>
        </a:p>
      </dgm:t>
    </dgm:pt>
    <dgm:pt modelId="{348ECF6B-00D7-437D-8997-AFDB9264CD26}" type="sibTrans" cxnId="{7ACDEECD-BAB7-4522-B362-F691EE2F42DE}">
      <dgm:prSet/>
      <dgm:spPr/>
      <dgm:t>
        <a:bodyPr/>
        <a:lstStyle/>
        <a:p>
          <a:endParaRPr lang="fr-FR"/>
        </a:p>
      </dgm:t>
    </dgm:pt>
    <dgm:pt modelId="{6E45903F-13C1-410F-8DF7-B737C1C9B14F}">
      <dgm:prSet phldrT="[Texte]" custT="1"/>
      <dgm:spPr>
        <a:xfrm>
          <a:off x="2675" y="1908113"/>
          <a:ext cx="2189844" cy="1772536"/>
        </a:xfrm>
      </dgm:spPr>
      <dgm:t>
        <a:bodyPr/>
        <a:lstStyle/>
        <a:p>
          <a:r>
            <a:rPr lang="fr-FR" sz="1800" b="1" dirty="0">
              <a:latin typeface="Marianne" panose="02000000000000000000" pitchFamily="2" charset="0"/>
              <a:ea typeface="+mn-ea"/>
              <a:cs typeface="+mn-cs"/>
            </a:rPr>
            <a:t>MISSION 2</a:t>
          </a:r>
        </a:p>
        <a:p>
          <a:r>
            <a:rPr lang="fr-FR" sz="1200" dirty="0">
              <a:latin typeface="Marianne" panose="02000000000000000000" pitchFamily="2" charset="0"/>
              <a:ea typeface="+mn-ea"/>
              <a:cs typeface="+mn-cs"/>
            </a:rPr>
            <a:t>Collaborer aux projets de soins personnalisés dans son champ de compétences</a:t>
          </a:r>
        </a:p>
      </dgm:t>
    </dgm:pt>
    <dgm:pt modelId="{AB5A5186-A02C-4293-8485-C48C8495C6A2}" type="parTrans" cxnId="{8F18B147-650F-44BC-9BF1-0FF87CB3B595}">
      <dgm:prSet/>
      <dgm:spPr/>
      <dgm:t>
        <a:bodyPr/>
        <a:lstStyle/>
        <a:p>
          <a:endParaRPr lang="fr-FR"/>
        </a:p>
      </dgm:t>
    </dgm:pt>
    <dgm:pt modelId="{D489A91F-8BDC-46AF-BAB6-D2D8EC21F8C4}" type="sibTrans" cxnId="{8F18B147-650F-44BC-9BF1-0FF87CB3B595}">
      <dgm:prSet/>
      <dgm:spPr/>
      <dgm:t>
        <a:bodyPr/>
        <a:lstStyle/>
        <a:p>
          <a:endParaRPr lang="fr-FR"/>
        </a:p>
      </dgm:t>
    </dgm:pt>
    <dgm:pt modelId="{C72D91DB-9183-4F79-88AC-32B2550090B0}">
      <dgm:prSet phldrT="[Texte]" custT="1"/>
      <dgm:spPr>
        <a:xfrm>
          <a:off x="2195196" y="1964417"/>
          <a:ext cx="3284766" cy="1659927"/>
        </a:xfrm>
      </dgm:spPr>
      <dgm:t>
        <a:bodyPr anchor="ctr"/>
        <a:lstStyle/>
        <a:p>
          <a:pPr algn="ctr"/>
          <a:r>
            <a:rPr lang="fr-FR" sz="1600">
              <a:latin typeface="Marianne" panose="02000000000000000000" pitchFamily="2" charset="0"/>
              <a:ea typeface="+mn-ea"/>
              <a:cs typeface="+mn-cs"/>
            </a:rPr>
            <a:t>BLOC 2</a:t>
          </a:r>
          <a:endParaRPr lang="fr-FR" sz="1600" dirty="0">
            <a:latin typeface="Marianne" panose="02000000000000000000" pitchFamily="2" charset="0"/>
            <a:ea typeface="+mn-ea"/>
            <a:cs typeface="+mn-cs"/>
          </a:endParaRPr>
        </a:p>
      </dgm:t>
    </dgm:pt>
    <dgm:pt modelId="{C84A99B6-5816-4F82-AB05-0F696B2F24E5}" type="parTrans" cxnId="{C3F149EE-DB12-4FEF-9A1A-0098FC7B33B6}">
      <dgm:prSet/>
      <dgm:spPr/>
      <dgm:t>
        <a:bodyPr/>
        <a:lstStyle/>
        <a:p>
          <a:endParaRPr lang="fr-FR"/>
        </a:p>
      </dgm:t>
    </dgm:pt>
    <dgm:pt modelId="{D2FF4DD0-DAAB-4A51-ADF0-F12435C5D87E}" type="sibTrans" cxnId="{C3F149EE-DB12-4FEF-9A1A-0098FC7B33B6}">
      <dgm:prSet/>
      <dgm:spPr/>
      <dgm:t>
        <a:bodyPr/>
        <a:lstStyle/>
        <a:p>
          <a:endParaRPr lang="fr-FR"/>
        </a:p>
      </dgm:t>
    </dgm:pt>
    <dgm:pt modelId="{7C28A9A6-837E-4425-A47C-B7796E14F322}">
      <dgm:prSet phldrT="[Texte]" custT="1"/>
      <dgm:spPr>
        <a:xfrm>
          <a:off x="2195196" y="1964417"/>
          <a:ext cx="3284766" cy="1659927"/>
        </a:xfrm>
      </dgm:spPr>
      <dgm:t>
        <a:bodyPr anchor="ctr"/>
        <a:lstStyle/>
        <a:p>
          <a:pPr algn="ctr"/>
          <a:r>
            <a:rPr lang="fr-FR" sz="1600" dirty="0">
              <a:latin typeface="Marianne" panose="02000000000000000000" pitchFamily="2" charset="0"/>
              <a:ea typeface="+mn-ea"/>
              <a:cs typeface="+mn-cs"/>
            </a:rPr>
            <a:t>BLOC 4</a:t>
          </a:r>
        </a:p>
      </dgm:t>
    </dgm:pt>
    <dgm:pt modelId="{10E6E18D-BE90-43E2-88AC-0ED4433BF1BF}" type="parTrans" cxnId="{D099EF7B-6F35-43DF-863B-2245400A520A}">
      <dgm:prSet/>
      <dgm:spPr/>
      <dgm:t>
        <a:bodyPr/>
        <a:lstStyle/>
        <a:p>
          <a:endParaRPr lang="fr-FR"/>
        </a:p>
      </dgm:t>
    </dgm:pt>
    <dgm:pt modelId="{9C1C67C9-21F2-4A01-8E17-5B3C9F14202F}" type="sibTrans" cxnId="{D099EF7B-6F35-43DF-863B-2245400A520A}">
      <dgm:prSet/>
      <dgm:spPr/>
      <dgm:t>
        <a:bodyPr/>
        <a:lstStyle/>
        <a:p>
          <a:endParaRPr lang="fr-FR"/>
        </a:p>
      </dgm:t>
    </dgm:pt>
    <dgm:pt modelId="{78B39F41-B7E0-4F34-A366-229EA34E792D}">
      <dgm:prSet custT="1"/>
      <dgm:spPr>
        <a:xfrm>
          <a:off x="15" y="3836909"/>
          <a:ext cx="2189844" cy="1726971"/>
        </a:xfrm>
      </dgm:spPr>
      <dgm:t>
        <a:bodyPr/>
        <a:lstStyle/>
        <a:p>
          <a:pPr lvl="0" defTabSz="889000">
            <a:lnSpc>
              <a:spcPct val="90000"/>
            </a:lnSpc>
            <a:spcBef>
              <a:spcPct val="0"/>
            </a:spcBef>
            <a:spcAft>
              <a:spcPct val="35000"/>
            </a:spcAft>
          </a:pPr>
          <a:r>
            <a:rPr lang="fr-FR" sz="1800" b="1" dirty="0">
              <a:latin typeface="Marianne" panose="02000000000000000000" pitchFamily="2" charset="0"/>
              <a:ea typeface="+mn-ea"/>
              <a:cs typeface="+mn-cs"/>
            </a:rPr>
            <a:t>MISSION 3</a:t>
          </a:r>
        </a:p>
        <a:p>
          <a:pPr marL="0" marR="0" lvl="0" indent="0" defTabSz="914400" eaLnBrk="1" fontAlgn="auto" latinLnBrk="0" hangingPunct="1">
            <a:lnSpc>
              <a:spcPct val="100000"/>
            </a:lnSpc>
            <a:spcBef>
              <a:spcPts val="0"/>
            </a:spcBef>
            <a:spcAft>
              <a:spcPts val="0"/>
            </a:spcAft>
            <a:buClrTx/>
            <a:buSzTx/>
            <a:buFontTx/>
            <a:buNone/>
            <a:tabLst/>
            <a:defRPr/>
          </a:pPr>
          <a:r>
            <a:rPr lang="fr-FR" sz="1200" dirty="0">
              <a:latin typeface="Marianne" panose="02000000000000000000" pitchFamily="2" charset="0"/>
              <a:ea typeface="+mn-ea"/>
              <a:cs typeface="+mn-cs"/>
            </a:rPr>
            <a:t>Contribuer à la prévention des risques et </a:t>
          </a:r>
        </a:p>
        <a:p>
          <a:pPr lvl="0" defTabSz="889000">
            <a:lnSpc>
              <a:spcPct val="90000"/>
            </a:lnSpc>
            <a:spcBef>
              <a:spcPct val="0"/>
            </a:spcBef>
            <a:spcAft>
              <a:spcPct val="35000"/>
            </a:spcAft>
          </a:pPr>
          <a:r>
            <a:rPr lang="fr-FR" sz="1200" dirty="0">
              <a:latin typeface="Marianne" panose="02000000000000000000" pitchFamily="2" charset="0"/>
              <a:ea typeface="+mn-ea"/>
              <a:cs typeface="+mn-cs"/>
            </a:rPr>
            <a:t>au raisonnement clinique </a:t>
          </a:r>
          <a:r>
            <a:rPr lang="fr-FR" sz="1200" dirty="0" err="1">
              <a:latin typeface="Marianne" panose="02000000000000000000" pitchFamily="2" charset="0"/>
              <a:ea typeface="+mn-ea"/>
              <a:cs typeface="+mn-cs"/>
            </a:rPr>
            <a:t>inter-professionnel</a:t>
          </a:r>
          <a:r>
            <a:rPr lang="fr-FR" sz="1200" dirty="0">
              <a:latin typeface="Marianne" panose="02000000000000000000" pitchFamily="2" charset="0"/>
              <a:ea typeface="+mn-ea"/>
              <a:cs typeface="+mn-cs"/>
            </a:rPr>
            <a:t> </a:t>
          </a:r>
        </a:p>
      </dgm:t>
    </dgm:pt>
    <dgm:pt modelId="{3C1CEDB8-62FA-4DA9-B414-0A7EBB279F9B}" type="parTrans" cxnId="{E4F31E81-015E-462E-8027-A32EF77C1DD5}">
      <dgm:prSet/>
      <dgm:spPr/>
      <dgm:t>
        <a:bodyPr/>
        <a:lstStyle/>
        <a:p>
          <a:endParaRPr lang="fr-FR"/>
        </a:p>
      </dgm:t>
    </dgm:pt>
    <dgm:pt modelId="{77D24E37-723F-4F45-94AC-CF811913B1D0}" type="sibTrans" cxnId="{E4F31E81-015E-462E-8027-A32EF77C1DD5}">
      <dgm:prSet/>
      <dgm:spPr/>
      <dgm:t>
        <a:bodyPr/>
        <a:lstStyle/>
        <a:p>
          <a:endParaRPr lang="fr-FR"/>
        </a:p>
      </dgm:t>
    </dgm:pt>
    <dgm:pt modelId="{7FA677EC-0F6D-453F-A1E0-CFE1E2E33FB4}">
      <dgm:prSet phldrT="[Texte]" custT="1"/>
      <dgm:spPr>
        <a:xfrm>
          <a:off x="2195196" y="79122"/>
          <a:ext cx="3284766" cy="1659927"/>
        </a:xfrm>
      </dgm:spPr>
      <dgm:t>
        <a:bodyPr anchor="ctr"/>
        <a:lstStyle/>
        <a:p>
          <a:pPr algn="ctr"/>
          <a:r>
            <a:rPr lang="fr-FR" sz="1600">
              <a:latin typeface="Marianne" panose="02000000000000000000" pitchFamily="2" charset="0"/>
              <a:ea typeface="+mn-ea"/>
              <a:cs typeface="+mn-cs"/>
            </a:rPr>
            <a:t>BLOC 4</a:t>
          </a:r>
          <a:endParaRPr lang="fr-FR" sz="1600" dirty="0">
            <a:latin typeface="Marianne" panose="02000000000000000000" pitchFamily="2" charset="0"/>
            <a:ea typeface="+mn-ea"/>
            <a:cs typeface="+mn-cs"/>
          </a:endParaRPr>
        </a:p>
      </dgm:t>
    </dgm:pt>
    <dgm:pt modelId="{D68666BF-FBEA-4853-BFD9-49A53FBE9BBB}" type="parTrans" cxnId="{9A84F982-9E54-4442-924E-E47BDA8D1B24}">
      <dgm:prSet/>
      <dgm:spPr/>
      <dgm:t>
        <a:bodyPr/>
        <a:lstStyle/>
        <a:p>
          <a:endParaRPr lang="fr-FR"/>
        </a:p>
      </dgm:t>
    </dgm:pt>
    <dgm:pt modelId="{3A8E9C9E-49FE-4B4B-A09D-BBB03962AF2F}" type="sibTrans" cxnId="{9A84F982-9E54-4442-924E-E47BDA8D1B24}">
      <dgm:prSet/>
      <dgm:spPr/>
      <dgm:t>
        <a:bodyPr/>
        <a:lstStyle/>
        <a:p>
          <a:endParaRPr lang="fr-FR"/>
        </a:p>
      </dgm:t>
    </dgm:pt>
    <dgm:pt modelId="{DC010114-1E2A-41B8-80DD-92219A6447FB}">
      <dgm:prSet custT="1"/>
      <dgm:spPr>
        <a:xfrm>
          <a:off x="2195196" y="3867898"/>
          <a:ext cx="3284766" cy="1659927"/>
        </a:xfrm>
      </dgm:spPr>
      <dgm:t>
        <a:bodyPr anchor="ctr"/>
        <a:lstStyle/>
        <a:p>
          <a:pPr algn="ctr"/>
          <a:r>
            <a:rPr lang="fr-FR" sz="1600">
              <a:latin typeface="Marianne" panose="02000000000000000000" pitchFamily="2" charset="0"/>
              <a:ea typeface="+mn-ea"/>
              <a:cs typeface="+mn-cs"/>
            </a:rPr>
            <a:t>BLOC 2</a:t>
          </a:r>
          <a:endParaRPr lang="fr-FR" sz="1600" dirty="0">
            <a:latin typeface="Marianne" panose="02000000000000000000" pitchFamily="2" charset="0"/>
            <a:ea typeface="+mn-ea"/>
            <a:cs typeface="+mn-cs"/>
          </a:endParaRPr>
        </a:p>
      </dgm:t>
    </dgm:pt>
    <dgm:pt modelId="{F19146AA-6922-4E68-AB5C-ADE7EC74C2E5}" type="parTrans" cxnId="{A63E959D-ACBB-4A7B-AF74-E8725BF2203C}">
      <dgm:prSet/>
      <dgm:spPr/>
      <dgm:t>
        <a:bodyPr/>
        <a:lstStyle/>
        <a:p>
          <a:endParaRPr lang="fr-FR"/>
        </a:p>
      </dgm:t>
    </dgm:pt>
    <dgm:pt modelId="{9CDB4BA0-4A59-4D18-9187-41C397B66A8C}" type="sibTrans" cxnId="{A63E959D-ACBB-4A7B-AF74-E8725BF2203C}">
      <dgm:prSet/>
      <dgm:spPr/>
      <dgm:t>
        <a:bodyPr/>
        <a:lstStyle/>
        <a:p>
          <a:endParaRPr lang="fr-FR"/>
        </a:p>
      </dgm:t>
    </dgm:pt>
    <dgm:pt modelId="{F94828F9-6BF3-4141-BE09-55A21D985A63}">
      <dgm:prSet custT="1"/>
      <dgm:spPr>
        <a:xfrm>
          <a:off x="2195196" y="3867898"/>
          <a:ext cx="3284766" cy="1659927"/>
        </a:xfrm>
      </dgm:spPr>
      <dgm:t>
        <a:bodyPr anchor="ctr"/>
        <a:lstStyle/>
        <a:p>
          <a:pPr algn="ctr"/>
          <a:r>
            <a:rPr lang="fr-FR" sz="1600" dirty="0">
              <a:latin typeface="Marianne" panose="02000000000000000000" pitchFamily="2" charset="0"/>
              <a:ea typeface="+mn-ea"/>
              <a:cs typeface="+mn-cs"/>
            </a:rPr>
            <a:t>BLOC 5</a:t>
          </a:r>
        </a:p>
      </dgm:t>
    </dgm:pt>
    <dgm:pt modelId="{B6711E9C-FBD4-4FB1-AB85-E28E08CF192A}" type="parTrans" cxnId="{88E94B47-B4E2-4CE7-8613-712890574B86}">
      <dgm:prSet/>
      <dgm:spPr/>
      <dgm:t>
        <a:bodyPr/>
        <a:lstStyle/>
        <a:p>
          <a:endParaRPr lang="fr-FR"/>
        </a:p>
      </dgm:t>
    </dgm:pt>
    <dgm:pt modelId="{B2380116-8C90-474F-8E1E-A510D5755B85}" type="sibTrans" cxnId="{88E94B47-B4E2-4CE7-8613-712890574B86}">
      <dgm:prSet/>
      <dgm:spPr/>
      <dgm:t>
        <a:bodyPr/>
        <a:lstStyle/>
        <a:p>
          <a:endParaRPr lang="fr-FR"/>
        </a:p>
      </dgm:t>
    </dgm:pt>
    <dgm:pt modelId="{B6E83B7A-29FC-4A77-9849-7C73CCE6F47F}">
      <dgm:prSet phldrT="[Texte]" custT="1"/>
      <dgm:spPr>
        <a:xfrm>
          <a:off x="2195196" y="1964417"/>
          <a:ext cx="3284766" cy="1659927"/>
        </a:xfrm>
      </dgm:spPr>
      <dgm:t>
        <a:bodyPr anchor="ctr"/>
        <a:lstStyle/>
        <a:p>
          <a:pPr algn="ctr"/>
          <a:r>
            <a:rPr lang="fr-FR" sz="1600">
              <a:latin typeface="Marianne" panose="02000000000000000000" pitchFamily="2" charset="0"/>
              <a:ea typeface="+mn-ea"/>
              <a:cs typeface="+mn-cs"/>
            </a:rPr>
            <a:t>BLOC 5</a:t>
          </a:r>
          <a:endParaRPr lang="fr-FR" sz="1600" dirty="0">
            <a:latin typeface="Marianne" panose="02000000000000000000" pitchFamily="2" charset="0"/>
            <a:ea typeface="+mn-ea"/>
            <a:cs typeface="+mn-cs"/>
          </a:endParaRPr>
        </a:p>
      </dgm:t>
    </dgm:pt>
    <dgm:pt modelId="{E23A9F60-3F30-4C8B-9886-8EDE7AF30A3F}" type="parTrans" cxnId="{A661798F-4E68-4411-965F-C0A619EE1BEE}">
      <dgm:prSet/>
      <dgm:spPr/>
      <dgm:t>
        <a:bodyPr/>
        <a:lstStyle/>
        <a:p>
          <a:endParaRPr lang="fr-FR"/>
        </a:p>
      </dgm:t>
    </dgm:pt>
    <dgm:pt modelId="{02076DA9-9A12-4A56-AA86-04C5DBCE7C92}" type="sibTrans" cxnId="{A661798F-4E68-4411-965F-C0A619EE1BEE}">
      <dgm:prSet/>
      <dgm:spPr/>
      <dgm:t>
        <a:bodyPr/>
        <a:lstStyle/>
        <a:p>
          <a:endParaRPr lang="fr-FR"/>
        </a:p>
      </dgm:t>
    </dgm:pt>
    <dgm:pt modelId="{DECD567D-0801-45CD-B0C5-0DEFCE1453EE}">
      <dgm:prSet custT="1"/>
      <dgm:spPr>
        <a:xfrm>
          <a:off x="2195196" y="3867898"/>
          <a:ext cx="3284766" cy="1659927"/>
        </a:xfrm>
      </dgm:spPr>
      <dgm:t>
        <a:bodyPr anchor="ctr"/>
        <a:lstStyle/>
        <a:p>
          <a:pPr algn="ctr"/>
          <a:r>
            <a:rPr lang="fr-FR" sz="1600" dirty="0">
              <a:latin typeface="Marianne" panose="02000000000000000000" pitchFamily="2" charset="0"/>
              <a:ea typeface="+mn-ea"/>
              <a:cs typeface="+mn-cs"/>
            </a:rPr>
            <a:t>BLOC 3</a:t>
          </a:r>
        </a:p>
      </dgm:t>
    </dgm:pt>
    <dgm:pt modelId="{1F58DED7-FBB3-4A7E-A2F1-D03824866BEC}" type="parTrans" cxnId="{CAE367A4-27D7-4ABE-8A6C-FFA9C30602C2}">
      <dgm:prSet/>
      <dgm:spPr/>
      <dgm:t>
        <a:bodyPr/>
        <a:lstStyle/>
        <a:p>
          <a:endParaRPr lang="fr-FR"/>
        </a:p>
      </dgm:t>
    </dgm:pt>
    <dgm:pt modelId="{81B93C68-00B5-4F14-B4B5-8105395F6604}" type="sibTrans" cxnId="{CAE367A4-27D7-4ABE-8A6C-FFA9C30602C2}">
      <dgm:prSet/>
      <dgm:spPr/>
      <dgm:t>
        <a:bodyPr/>
        <a:lstStyle/>
        <a:p>
          <a:endParaRPr lang="fr-FR"/>
        </a:p>
      </dgm:t>
    </dgm:pt>
    <dgm:pt modelId="{311EEE13-9405-41B8-8C5A-A8B67D658FF1}" type="pres">
      <dgm:prSet presAssocID="{0D490DB8-7EDD-4F65-868C-62B710A88317}" presName="Name0" presStyleCnt="0">
        <dgm:presLayoutVars>
          <dgm:dir/>
          <dgm:animLvl val="lvl"/>
          <dgm:resizeHandles/>
        </dgm:presLayoutVars>
      </dgm:prSet>
      <dgm:spPr/>
    </dgm:pt>
    <dgm:pt modelId="{57A45A0C-D60E-43BE-921C-ABD567EA96E5}" type="pres">
      <dgm:prSet presAssocID="{084424D4-698B-4A1C-B910-D537DC45EE24}" presName="linNode" presStyleCnt="0"/>
      <dgm:spPr/>
    </dgm:pt>
    <dgm:pt modelId="{430ED220-F480-44EE-B386-ABF462CFD689}" type="pres">
      <dgm:prSet presAssocID="{084424D4-698B-4A1C-B910-D537DC45EE24}" presName="parentShp" presStyleLbl="node1" presStyleIdx="0" presStyleCnt="3" custScaleY="103868" custLinFactNeighborX="-88950" custLinFactNeighborY="-173">
        <dgm:presLayoutVars>
          <dgm:bulletEnabled val="1"/>
        </dgm:presLayoutVars>
      </dgm:prSet>
      <dgm:spPr>
        <a:prstGeom prst="roundRect">
          <a:avLst/>
        </a:prstGeom>
      </dgm:spPr>
    </dgm:pt>
    <dgm:pt modelId="{EC0E3A9B-55C7-43F3-9E67-E7826406CD2F}" type="pres">
      <dgm:prSet presAssocID="{084424D4-698B-4A1C-B910-D537DC45EE24}" presName="childShp" presStyleLbl="bgAccFollowNode1" presStyleIdx="0" presStyleCnt="3" custAng="0" custLinFactNeighborX="1609" custLinFactNeighborY="2584">
        <dgm:presLayoutVars>
          <dgm:bulletEnabled val="1"/>
        </dgm:presLayoutVars>
      </dgm:prSet>
      <dgm:spPr>
        <a:prstGeom prst="rightArrow">
          <a:avLst>
            <a:gd name="adj1" fmla="val 75000"/>
            <a:gd name="adj2" fmla="val 50000"/>
          </a:avLst>
        </a:prstGeom>
      </dgm:spPr>
    </dgm:pt>
    <dgm:pt modelId="{5B832D17-94FD-460F-B21D-30660C5658DB}" type="pres">
      <dgm:prSet presAssocID="{B8248BA0-6811-42F8-BBC2-F163AFC425A0}" presName="spacing" presStyleCnt="0"/>
      <dgm:spPr/>
    </dgm:pt>
    <dgm:pt modelId="{1B1DB544-CBE9-492A-A4A2-14B7B5CE109D}" type="pres">
      <dgm:prSet presAssocID="{6E45903F-13C1-410F-8DF7-B737C1C9B14F}" presName="linNode" presStyleCnt="0"/>
      <dgm:spPr/>
    </dgm:pt>
    <dgm:pt modelId="{F381C3E6-E5F2-4EEA-8F8F-7BF8A16A0E6B}" type="pres">
      <dgm:prSet presAssocID="{6E45903F-13C1-410F-8DF7-B737C1C9B14F}" presName="parentShp" presStyleLbl="node1" presStyleIdx="1" presStyleCnt="3" custScaleY="106784" custLinFactNeighborX="0" custLinFactNeighborY="835">
        <dgm:presLayoutVars>
          <dgm:bulletEnabled val="1"/>
        </dgm:presLayoutVars>
      </dgm:prSet>
      <dgm:spPr>
        <a:prstGeom prst="roundRect">
          <a:avLst/>
        </a:prstGeom>
      </dgm:spPr>
    </dgm:pt>
    <dgm:pt modelId="{721D2183-C587-4FC7-8A7F-E42B63982C6C}" type="pres">
      <dgm:prSet presAssocID="{6E45903F-13C1-410F-8DF7-B737C1C9B14F}" presName="childShp" presStyleLbl="bgAccFollowNode1" presStyleIdx="1" presStyleCnt="3" custLinFactNeighborX="1632" custLinFactNeighborY="835">
        <dgm:presLayoutVars>
          <dgm:bulletEnabled val="1"/>
        </dgm:presLayoutVars>
      </dgm:prSet>
      <dgm:spPr>
        <a:prstGeom prst="rightArrow">
          <a:avLst>
            <a:gd name="adj1" fmla="val 75000"/>
            <a:gd name="adj2" fmla="val 50000"/>
          </a:avLst>
        </a:prstGeom>
      </dgm:spPr>
    </dgm:pt>
    <dgm:pt modelId="{C40269A7-5739-4498-A4DE-3A49332EA441}" type="pres">
      <dgm:prSet presAssocID="{D489A91F-8BDC-46AF-BAB6-D2D8EC21F8C4}" presName="spacing" presStyleCnt="0"/>
      <dgm:spPr/>
    </dgm:pt>
    <dgm:pt modelId="{1C7F0246-C883-4187-A15B-2A92D0EB6A29}" type="pres">
      <dgm:prSet presAssocID="{78B39F41-B7E0-4F34-A366-229EA34E792D}" presName="linNode" presStyleCnt="0"/>
      <dgm:spPr/>
    </dgm:pt>
    <dgm:pt modelId="{B5F7D160-B1B9-4F9D-9D31-306EDC8AA832}" type="pres">
      <dgm:prSet presAssocID="{78B39F41-B7E0-4F34-A366-229EA34E792D}" presName="parentShp" presStyleLbl="node1" presStyleIdx="2" presStyleCnt="3" custScaleY="104039" custLinFactNeighborX="-81" custLinFactNeighborY="547">
        <dgm:presLayoutVars>
          <dgm:bulletEnabled val="1"/>
        </dgm:presLayoutVars>
      </dgm:prSet>
      <dgm:spPr>
        <a:prstGeom prst="roundRect">
          <a:avLst/>
        </a:prstGeom>
      </dgm:spPr>
    </dgm:pt>
    <dgm:pt modelId="{5B36D75C-5762-4C7E-934F-96A4488EF21E}" type="pres">
      <dgm:prSet presAssocID="{78B39F41-B7E0-4F34-A366-229EA34E792D}" presName="childShp" presStyleLbl="bgAccFollowNode1" presStyleIdx="2" presStyleCnt="3" custLinFactNeighborX="1609" custLinFactNeighborY="96">
        <dgm:presLayoutVars>
          <dgm:bulletEnabled val="1"/>
        </dgm:presLayoutVars>
      </dgm:prSet>
      <dgm:spPr>
        <a:prstGeom prst="rightArrow">
          <a:avLst>
            <a:gd name="adj1" fmla="val 75000"/>
            <a:gd name="adj2" fmla="val 50000"/>
          </a:avLst>
        </a:prstGeom>
      </dgm:spPr>
    </dgm:pt>
  </dgm:ptLst>
  <dgm:cxnLst>
    <dgm:cxn modelId="{51F5E729-3108-4412-A467-25EF56684DDF}" type="presOf" srcId="{0D490DB8-7EDD-4F65-868C-62B710A88317}" destId="{311EEE13-9405-41B8-8C5A-A8B67D658FF1}" srcOrd="0" destOrd="0" presId="urn:microsoft.com/office/officeart/2005/8/layout/vList6"/>
    <dgm:cxn modelId="{88E94B47-B4E2-4CE7-8613-712890574B86}" srcId="{78B39F41-B7E0-4F34-A366-229EA34E792D}" destId="{F94828F9-6BF3-4141-BE09-55A21D985A63}" srcOrd="2" destOrd="0" parTransId="{B6711E9C-FBD4-4FB1-AB85-E28E08CF192A}" sibTransId="{B2380116-8C90-474F-8E1E-A510D5755B85}"/>
    <dgm:cxn modelId="{8F18B147-650F-44BC-9BF1-0FF87CB3B595}" srcId="{0D490DB8-7EDD-4F65-868C-62B710A88317}" destId="{6E45903F-13C1-410F-8DF7-B737C1C9B14F}" srcOrd="1" destOrd="0" parTransId="{AB5A5186-A02C-4293-8485-C48C8495C6A2}" sibTransId="{D489A91F-8BDC-46AF-BAB6-D2D8EC21F8C4}"/>
    <dgm:cxn modelId="{8DAB834D-9681-4CF5-9A61-6601865C04B7}" type="presOf" srcId="{056134C5-6E29-4FC3-804B-981D6E15149B}" destId="{EC0E3A9B-55C7-43F3-9E67-E7826406CD2F}" srcOrd="0" destOrd="1" presId="urn:microsoft.com/office/officeart/2005/8/layout/vList6"/>
    <dgm:cxn modelId="{9AC28552-5013-42F3-B9D7-6FD3A2BC6F69}" type="presOf" srcId="{7FA677EC-0F6D-453F-A1E0-CFE1E2E33FB4}" destId="{EC0E3A9B-55C7-43F3-9E67-E7826406CD2F}" srcOrd="0" destOrd="2" presId="urn:microsoft.com/office/officeart/2005/8/layout/vList6"/>
    <dgm:cxn modelId="{2C66215B-A4E1-454A-8462-FDF6004300C5}" srcId="{084424D4-698B-4A1C-B910-D537DC45EE24}" destId="{6D974D3D-0BF9-40DB-90FB-E5A4A39ED90E}" srcOrd="0" destOrd="0" parTransId="{42E2204A-DA7C-4ECB-A99D-E95FFA84D93A}" sibTransId="{5A148086-ADFD-41A1-8937-31304EBE5B67}"/>
    <dgm:cxn modelId="{851D3570-0692-4F3B-A407-ACF2D12E28F8}" type="presOf" srcId="{F94828F9-6BF3-4141-BE09-55A21D985A63}" destId="{5B36D75C-5762-4C7E-934F-96A4488EF21E}" srcOrd="0" destOrd="2" presId="urn:microsoft.com/office/officeart/2005/8/layout/vList6"/>
    <dgm:cxn modelId="{07559E71-03EC-48FD-AAFC-7574C30B385B}" type="presOf" srcId="{DECD567D-0801-45CD-B0C5-0DEFCE1453EE}" destId="{5B36D75C-5762-4C7E-934F-96A4488EF21E}" srcOrd="0" destOrd="1" presId="urn:microsoft.com/office/officeart/2005/8/layout/vList6"/>
    <dgm:cxn modelId="{D099EF7B-6F35-43DF-863B-2245400A520A}" srcId="{6E45903F-13C1-410F-8DF7-B737C1C9B14F}" destId="{7C28A9A6-837E-4425-A47C-B7796E14F322}" srcOrd="1" destOrd="0" parTransId="{10E6E18D-BE90-43E2-88AC-0ED4433BF1BF}" sibTransId="{9C1C67C9-21F2-4A01-8E17-5B3C9F14202F}"/>
    <dgm:cxn modelId="{E4F31E81-015E-462E-8027-A32EF77C1DD5}" srcId="{0D490DB8-7EDD-4F65-868C-62B710A88317}" destId="{78B39F41-B7E0-4F34-A366-229EA34E792D}" srcOrd="2" destOrd="0" parTransId="{3C1CEDB8-62FA-4DA9-B414-0A7EBB279F9B}" sibTransId="{77D24E37-723F-4F45-94AC-CF811913B1D0}"/>
    <dgm:cxn modelId="{9A84F982-9E54-4442-924E-E47BDA8D1B24}" srcId="{084424D4-698B-4A1C-B910-D537DC45EE24}" destId="{7FA677EC-0F6D-453F-A1E0-CFE1E2E33FB4}" srcOrd="2" destOrd="0" parTransId="{D68666BF-FBEA-4853-BFD9-49A53FBE9BBB}" sibTransId="{3A8E9C9E-49FE-4B4B-A09D-BBB03962AF2F}"/>
    <dgm:cxn modelId="{A661798F-4E68-4411-965F-C0A619EE1BEE}" srcId="{6E45903F-13C1-410F-8DF7-B737C1C9B14F}" destId="{B6E83B7A-29FC-4A77-9849-7C73CCE6F47F}" srcOrd="2" destOrd="0" parTransId="{E23A9F60-3F30-4C8B-9886-8EDE7AF30A3F}" sibTransId="{02076DA9-9A12-4A56-AA86-04C5DBCE7C92}"/>
    <dgm:cxn modelId="{C4E0B88F-10DD-4579-924F-E41709EFAD09}" type="presOf" srcId="{6E45903F-13C1-410F-8DF7-B737C1C9B14F}" destId="{F381C3E6-E5F2-4EEA-8F8F-7BF8A16A0E6B}" srcOrd="0" destOrd="0" presId="urn:microsoft.com/office/officeart/2005/8/layout/vList6"/>
    <dgm:cxn modelId="{A63E959D-ACBB-4A7B-AF74-E8725BF2203C}" srcId="{78B39F41-B7E0-4F34-A366-229EA34E792D}" destId="{DC010114-1E2A-41B8-80DD-92219A6447FB}" srcOrd="0" destOrd="0" parTransId="{F19146AA-6922-4E68-AB5C-ADE7EC74C2E5}" sibTransId="{9CDB4BA0-4A59-4D18-9187-41C397B66A8C}"/>
    <dgm:cxn modelId="{CAE367A4-27D7-4ABE-8A6C-FFA9C30602C2}" srcId="{78B39F41-B7E0-4F34-A366-229EA34E792D}" destId="{DECD567D-0801-45CD-B0C5-0DEFCE1453EE}" srcOrd="1" destOrd="0" parTransId="{1F58DED7-FBB3-4A7E-A2F1-D03824866BEC}" sibTransId="{81B93C68-00B5-4F14-B4B5-8105395F6604}"/>
    <dgm:cxn modelId="{5FB65AA6-B095-40AA-BE8A-4A124FED5D88}" type="presOf" srcId="{DC010114-1E2A-41B8-80DD-92219A6447FB}" destId="{5B36D75C-5762-4C7E-934F-96A4488EF21E}" srcOrd="0" destOrd="0" presId="urn:microsoft.com/office/officeart/2005/8/layout/vList6"/>
    <dgm:cxn modelId="{AE3AC4B4-4EE0-4BFE-9935-F143D943C3F2}" type="presOf" srcId="{7C28A9A6-837E-4425-A47C-B7796E14F322}" destId="{721D2183-C587-4FC7-8A7F-E42B63982C6C}" srcOrd="0" destOrd="1" presId="urn:microsoft.com/office/officeart/2005/8/layout/vList6"/>
    <dgm:cxn modelId="{F50E34BC-8FAC-40F1-8657-25332ECC9B2C}" type="presOf" srcId="{C72D91DB-9183-4F79-88AC-32B2550090B0}" destId="{721D2183-C587-4FC7-8A7F-E42B63982C6C}" srcOrd="0" destOrd="0" presId="urn:microsoft.com/office/officeart/2005/8/layout/vList6"/>
    <dgm:cxn modelId="{7ACDEECD-BAB7-4522-B362-F691EE2F42DE}" srcId="{084424D4-698B-4A1C-B910-D537DC45EE24}" destId="{056134C5-6E29-4FC3-804B-981D6E15149B}" srcOrd="1" destOrd="0" parTransId="{3110EC75-57ED-4EA3-A3B8-0DF2B02416DB}" sibTransId="{348ECF6B-00D7-437D-8997-AFDB9264CD26}"/>
    <dgm:cxn modelId="{DE6C61CF-497F-4A99-BA0B-FB92C4699559}" type="presOf" srcId="{6D974D3D-0BF9-40DB-90FB-E5A4A39ED90E}" destId="{EC0E3A9B-55C7-43F3-9E67-E7826406CD2F}" srcOrd="0" destOrd="0" presId="urn:microsoft.com/office/officeart/2005/8/layout/vList6"/>
    <dgm:cxn modelId="{C3F149EE-DB12-4FEF-9A1A-0098FC7B33B6}" srcId="{6E45903F-13C1-410F-8DF7-B737C1C9B14F}" destId="{C72D91DB-9183-4F79-88AC-32B2550090B0}" srcOrd="0" destOrd="0" parTransId="{C84A99B6-5816-4F82-AB05-0F696B2F24E5}" sibTransId="{D2FF4DD0-DAAB-4A51-ADF0-F12435C5D87E}"/>
    <dgm:cxn modelId="{17B8CDEF-4E26-4169-AC74-9B6D1530E3AE}" type="presOf" srcId="{084424D4-698B-4A1C-B910-D537DC45EE24}" destId="{430ED220-F480-44EE-B386-ABF462CFD689}" srcOrd="0" destOrd="0" presId="urn:microsoft.com/office/officeart/2005/8/layout/vList6"/>
    <dgm:cxn modelId="{B4B8C1F1-D994-4E8A-A4B2-9EF159D27E83}" srcId="{0D490DB8-7EDD-4F65-868C-62B710A88317}" destId="{084424D4-698B-4A1C-B910-D537DC45EE24}" srcOrd="0" destOrd="0" parTransId="{DB09C2EC-3ABC-46B2-810F-CE4315BCFE8B}" sibTransId="{B8248BA0-6811-42F8-BBC2-F163AFC425A0}"/>
    <dgm:cxn modelId="{5C3DE1F9-0C12-4C1F-9860-0AE4C6335639}" type="presOf" srcId="{B6E83B7A-29FC-4A77-9849-7C73CCE6F47F}" destId="{721D2183-C587-4FC7-8A7F-E42B63982C6C}" srcOrd="0" destOrd="2" presId="urn:microsoft.com/office/officeart/2005/8/layout/vList6"/>
    <dgm:cxn modelId="{4B8221FE-CA7E-4756-8A3A-88E6234EC8B8}" type="presOf" srcId="{78B39F41-B7E0-4F34-A366-229EA34E792D}" destId="{B5F7D160-B1B9-4F9D-9D31-306EDC8AA832}" srcOrd="0" destOrd="0" presId="urn:microsoft.com/office/officeart/2005/8/layout/vList6"/>
    <dgm:cxn modelId="{0FE6E00E-89A6-4A56-A3CF-DC45ED02AC1D}" type="presParOf" srcId="{311EEE13-9405-41B8-8C5A-A8B67D658FF1}" destId="{57A45A0C-D60E-43BE-921C-ABD567EA96E5}" srcOrd="0" destOrd="0" presId="urn:microsoft.com/office/officeart/2005/8/layout/vList6"/>
    <dgm:cxn modelId="{ECED2D94-B5C7-45BA-9628-478F004682C3}" type="presParOf" srcId="{57A45A0C-D60E-43BE-921C-ABD567EA96E5}" destId="{430ED220-F480-44EE-B386-ABF462CFD689}" srcOrd="0" destOrd="0" presId="urn:microsoft.com/office/officeart/2005/8/layout/vList6"/>
    <dgm:cxn modelId="{C570D467-1075-46EF-ADF6-03B7B230AC8B}" type="presParOf" srcId="{57A45A0C-D60E-43BE-921C-ABD567EA96E5}" destId="{EC0E3A9B-55C7-43F3-9E67-E7826406CD2F}" srcOrd="1" destOrd="0" presId="urn:microsoft.com/office/officeart/2005/8/layout/vList6"/>
    <dgm:cxn modelId="{FF0506FE-31C3-4518-97C2-211EEA489052}" type="presParOf" srcId="{311EEE13-9405-41B8-8C5A-A8B67D658FF1}" destId="{5B832D17-94FD-460F-B21D-30660C5658DB}" srcOrd="1" destOrd="0" presId="urn:microsoft.com/office/officeart/2005/8/layout/vList6"/>
    <dgm:cxn modelId="{8B06D713-D0A8-45EE-8A54-F205001E4112}" type="presParOf" srcId="{311EEE13-9405-41B8-8C5A-A8B67D658FF1}" destId="{1B1DB544-CBE9-492A-A4A2-14B7B5CE109D}" srcOrd="2" destOrd="0" presId="urn:microsoft.com/office/officeart/2005/8/layout/vList6"/>
    <dgm:cxn modelId="{2F287734-10FF-4F42-A3FE-F18C7439E1CA}" type="presParOf" srcId="{1B1DB544-CBE9-492A-A4A2-14B7B5CE109D}" destId="{F381C3E6-E5F2-4EEA-8F8F-7BF8A16A0E6B}" srcOrd="0" destOrd="0" presId="urn:microsoft.com/office/officeart/2005/8/layout/vList6"/>
    <dgm:cxn modelId="{F9036680-7946-4681-BFD2-2C62A184ECA6}" type="presParOf" srcId="{1B1DB544-CBE9-492A-A4A2-14B7B5CE109D}" destId="{721D2183-C587-4FC7-8A7F-E42B63982C6C}" srcOrd="1" destOrd="0" presId="urn:microsoft.com/office/officeart/2005/8/layout/vList6"/>
    <dgm:cxn modelId="{0714C69B-BD8D-4C29-AF97-05FFC0940A76}" type="presParOf" srcId="{311EEE13-9405-41B8-8C5A-A8B67D658FF1}" destId="{C40269A7-5739-4498-A4DE-3A49332EA441}" srcOrd="3" destOrd="0" presId="urn:microsoft.com/office/officeart/2005/8/layout/vList6"/>
    <dgm:cxn modelId="{F1FAF181-2CFB-4A41-955C-5EF77702FCEB}" type="presParOf" srcId="{311EEE13-9405-41B8-8C5A-A8B67D658FF1}" destId="{1C7F0246-C883-4187-A15B-2A92D0EB6A29}" srcOrd="4" destOrd="0" presId="urn:microsoft.com/office/officeart/2005/8/layout/vList6"/>
    <dgm:cxn modelId="{21980D57-A6DA-4157-813B-5AEA6C95CC42}" type="presParOf" srcId="{1C7F0246-C883-4187-A15B-2A92D0EB6A29}" destId="{B5F7D160-B1B9-4F9D-9D31-306EDC8AA832}" srcOrd="0" destOrd="0" presId="urn:microsoft.com/office/officeart/2005/8/layout/vList6"/>
    <dgm:cxn modelId="{13E1B237-C8B6-4182-BA35-908EF4968410}" type="presParOf" srcId="{1C7F0246-C883-4187-A15B-2A92D0EB6A29}" destId="{5B36D75C-5762-4C7E-934F-96A4488EF21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68DDF80-A2DE-DF44-BED6-40331DA8B2A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fr-FR"/>
        </a:p>
      </dgm:t>
    </dgm:pt>
    <dgm:pt modelId="{CBF55732-050E-E14B-BD75-6B735D271C03}">
      <dgm:prSet custT="1"/>
      <dgm:spPr/>
      <dgm:t>
        <a:bodyPr/>
        <a:lstStyle/>
        <a:p>
          <a:r>
            <a:rPr lang="fr-FR" sz="1800" dirty="0">
              <a:latin typeface="Marianne" panose="02000000000000000000" pitchFamily="2" charset="0"/>
            </a:rPr>
            <a:t>EQUIVALENCES ENTRE CERTIFICATIONS</a:t>
          </a:r>
        </a:p>
      </dgm:t>
    </dgm:pt>
    <dgm:pt modelId="{11DE9D62-7C3B-C046-B199-869D51D7C403}" type="parTrans" cxnId="{60E90C58-0406-ED44-9EA8-5E65484EB12E}">
      <dgm:prSet/>
      <dgm:spPr/>
      <dgm:t>
        <a:bodyPr/>
        <a:lstStyle/>
        <a:p>
          <a:endParaRPr lang="fr-FR"/>
        </a:p>
      </dgm:t>
    </dgm:pt>
    <dgm:pt modelId="{A7BC403B-B16D-2247-A2A4-26CFA5C340BE}" type="sibTrans" cxnId="{60E90C58-0406-ED44-9EA8-5E65484EB12E}">
      <dgm:prSet/>
      <dgm:spPr/>
      <dgm:t>
        <a:bodyPr/>
        <a:lstStyle/>
        <a:p>
          <a:endParaRPr lang="fr-FR"/>
        </a:p>
      </dgm:t>
    </dgm:pt>
    <dgm:pt modelId="{D68326BE-52BE-0A48-B17E-AFB5FE594223}">
      <dgm:prSet custT="1"/>
      <dgm:spPr/>
      <dgm:t>
        <a:bodyPr/>
        <a:lstStyle/>
        <a:p>
          <a:pPr algn="l"/>
          <a:r>
            <a:rPr lang="fr-FR" sz="1400" b="0" dirty="0">
              <a:latin typeface="Marianne" panose="02000000000000000000" pitchFamily="2" charset="0"/>
            </a:rPr>
            <a:t>Les principes retenus pour définir les équivalences entre certifications et les allégements ou dispenses de formation, vers le DEAS et le DEAP (</a:t>
          </a:r>
          <a:r>
            <a:rPr lang="fr-FR" sz="1400" b="0" i="1" dirty="0">
              <a:latin typeface="Marianne" panose="02000000000000000000" pitchFamily="2" charset="0"/>
            </a:rPr>
            <a:t>passerelles</a:t>
          </a:r>
          <a:r>
            <a:rPr lang="fr-FR" sz="1400" b="0" dirty="0">
              <a:latin typeface="Marianne" panose="02000000000000000000" pitchFamily="2" charset="0"/>
            </a:rPr>
            <a:t>)</a:t>
          </a:r>
          <a:endParaRPr lang="fr-FR" sz="1400" dirty="0">
            <a:latin typeface="Marianne" panose="02000000000000000000" pitchFamily="2" charset="0"/>
          </a:endParaRPr>
        </a:p>
      </dgm:t>
    </dgm:pt>
    <dgm:pt modelId="{AEC941F9-ECAB-8642-ABD7-A6675C90A725}" type="parTrans" cxnId="{9486A833-5065-2648-AB02-305F7559521F}">
      <dgm:prSet/>
      <dgm:spPr/>
      <dgm:t>
        <a:bodyPr/>
        <a:lstStyle/>
        <a:p>
          <a:endParaRPr lang="fr-FR"/>
        </a:p>
      </dgm:t>
    </dgm:pt>
    <dgm:pt modelId="{2609197A-DF7D-0F46-B426-BF85F2280012}" type="sibTrans" cxnId="{9486A833-5065-2648-AB02-305F7559521F}">
      <dgm:prSet/>
      <dgm:spPr/>
      <dgm:t>
        <a:bodyPr/>
        <a:lstStyle/>
        <a:p>
          <a:endParaRPr lang="fr-FR"/>
        </a:p>
      </dgm:t>
    </dgm:pt>
    <dgm:pt modelId="{63A97C8E-0F3E-3646-83B1-11DDD3DF39FD}">
      <dgm:prSet custT="1"/>
      <dgm:spPr/>
      <dgm:t>
        <a:bodyPr/>
        <a:lstStyle/>
        <a:p>
          <a:r>
            <a:rPr lang="fr-FR" sz="1400" b="1" dirty="0">
              <a:latin typeface="Marianne" panose="02000000000000000000" pitchFamily="2" charset="0"/>
            </a:rPr>
            <a:t> </a:t>
          </a:r>
          <a:r>
            <a:rPr lang="fr-FR" sz="1400" b="0" dirty="0">
              <a:latin typeface="Marianne" panose="02000000000000000000" pitchFamily="2" charset="0"/>
            </a:rPr>
            <a:t>Comparaison entre les référentiels de compétences et les critères d’évaluation des compétences des deux certifications concernées: </a:t>
          </a:r>
        </a:p>
      </dgm:t>
    </dgm:pt>
    <dgm:pt modelId="{C3A37D2B-4348-4349-8614-A7484A524B52}" type="parTrans" cxnId="{F9DF4985-8AF7-714E-B3B9-CB0BD2DDC309}">
      <dgm:prSet/>
      <dgm:spPr/>
      <dgm:t>
        <a:bodyPr/>
        <a:lstStyle/>
        <a:p>
          <a:endParaRPr lang="fr-FR"/>
        </a:p>
      </dgm:t>
    </dgm:pt>
    <dgm:pt modelId="{D3A0141F-9B06-CE42-B2D6-B3E9E527DE65}" type="sibTrans" cxnId="{F9DF4985-8AF7-714E-B3B9-CB0BD2DDC309}">
      <dgm:prSet/>
      <dgm:spPr/>
      <dgm:t>
        <a:bodyPr/>
        <a:lstStyle/>
        <a:p>
          <a:endParaRPr lang="fr-FR"/>
        </a:p>
      </dgm:t>
    </dgm:pt>
    <dgm:pt modelId="{755A96B4-C52F-0C4E-A214-929C3D63D4FD}">
      <dgm:prSet custT="1"/>
      <dgm:spPr/>
      <dgm:t>
        <a:bodyPr/>
        <a:lstStyle/>
        <a:p>
          <a:pPr algn="l"/>
          <a:r>
            <a:rPr lang="fr-FR" sz="1400" i="0" u="none" dirty="0">
              <a:latin typeface="Marianne" panose="02000000000000000000" pitchFamily="2" charset="0"/>
            </a:rPr>
            <a:t>Proposition d’équivalences lorsque les compétences et critères sont équivalents avec deux possibilités :</a:t>
          </a:r>
          <a:br>
            <a:rPr lang="fr-FR" sz="1400" i="0" u="none" dirty="0">
              <a:latin typeface="Marianne" panose="02000000000000000000" pitchFamily="2" charset="0"/>
            </a:rPr>
          </a:br>
          <a:br>
            <a:rPr lang="fr-FR" sz="1400" i="0" u="none" dirty="0">
              <a:latin typeface="Marianne" panose="02000000000000000000" pitchFamily="2" charset="0"/>
            </a:rPr>
          </a:br>
          <a:r>
            <a:rPr lang="fr-FR" sz="1400" i="0" u="none" dirty="0">
              <a:latin typeface="Marianne" panose="02000000000000000000" pitchFamily="2" charset="0"/>
            </a:rPr>
            <a:t>- </a:t>
          </a:r>
          <a:r>
            <a:rPr lang="fr-FR" sz="1400" dirty="0">
              <a:latin typeface="Marianne" panose="02000000000000000000" pitchFamily="2" charset="0"/>
            </a:rPr>
            <a:t>Equivalences entre blocs de compétences</a:t>
          </a:r>
          <a:br>
            <a:rPr lang="fr-FR" sz="1400" dirty="0">
              <a:latin typeface="Marianne" panose="02000000000000000000" pitchFamily="2" charset="0"/>
            </a:rPr>
          </a:br>
          <a:br>
            <a:rPr lang="fr-FR" sz="1400" dirty="0">
              <a:latin typeface="Marianne" panose="02000000000000000000" pitchFamily="2" charset="0"/>
            </a:rPr>
          </a:br>
          <a:r>
            <a:rPr lang="fr-FR" sz="1400" dirty="0">
              <a:latin typeface="Marianne" panose="02000000000000000000" pitchFamily="2" charset="0"/>
            </a:rPr>
            <a:t> - Equivalences entre compétences au sein d’un bloc</a:t>
          </a:r>
          <a:endParaRPr lang="fr-FR" sz="1400" i="0" u="none" dirty="0">
            <a:latin typeface="Marianne" panose="02000000000000000000" pitchFamily="2" charset="0"/>
          </a:endParaRPr>
        </a:p>
      </dgm:t>
    </dgm:pt>
    <dgm:pt modelId="{8F4AA431-B7CB-F347-B24C-15508C4DE9C0}" type="parTrans" cxnId="{60B0CB17-3B00-CC4B-B91D-B10FCDB79341}">
      <dgm:prSet/>
      <dgm:spPr/>
      <dgm:t>
        <a:bodyPr/>
        <a:lstStyle/>
        <a:p>
          <a:endParaRPr lang="fr-FR"/>
        </a:p>
      </dgm:t>
    </dgm:pt>
    <dgm:pt modelId="{2C7650DA-2458-7D4C-A0C5-70F3D03B08B7}" type="sibTrans" cxnId="{60B0CB17-3B00-CC4B-B91D-B10FCDB79341}">
      <dgm:prSet/>
      <dgm:spPr/>
      <dgm:t>
        <a:bodyPr/>
        <a:lstStyle/>
        <a:p>
          <a:endParaRPr lang="fr-FR"/>
        </a:p>
      </dgm:t>
    </dgm:pt>
    <dgm:pt modelId="{A911D0F5-ED29-6345-8414-BCB6A7F09F02}">
      <dgm:prSet custT="1"/>
      <dgm:spPr/>
      <dgm:t>
        <a:bodyPr/>
        <a:lstStyle/>
        <a:p>
          <a:r>
            <a:rPr lang="fr-FR" sz="1400" b="1" dirty="0">
              <a:latin typeface="Marianne" panose="02000000000000000000" pitchFamily="2" charset="0"/>
            </a:rPr>
            <a:t>Comparaison entre les référentiels de formation des deux certifications concernées :</a:t>
          </a:r>
          <a:endParaRPr lang="fr-FR" sz="1400" dirty="0">
            <a:latin typeface="Marianne" panose="02000000000000000000" pitchFamily="2" charset="0"/>
          </a:endParaRPr>
        </a:p>
      </dgm:t>
    </dgm:pt>
    <dgm:pt modelId="{06BBEE6C-71C7-274D-B6F6-A54EEEBC55D2}" type="parTrans" cxnId="{2176A5C8-CA9F-6A47-ABF8-864779CBF8CE}">
      <dgm:prSet/>
      <dgm:spPr/>
      <dgm:t>
        <a:bodyPr/>
        <a:lstStyle/>
        <a:p>
          <a:endParaRPr lang="fr-FR"/>
        </a:p>
      </dgm:t>
    </dgm:pt>
    <dgm:pt modelId="{556F1D59-7DB4-BB40-A28B-AAD39908864A}" type="sibTrans" cxnId="{2176A5C8-CA9F-6A47-ABF8-864779CBF8CE}">
      <dgm:prSet/>
      <dgm:spPr/>
      <dgm:t>
        <a:bodyPr/>
        <a:lstStyle/>
        <a:p>
          <a:endParaRPr lang="fr-FR"/>
        </a:p>
      </dgm:t>
    </dgm:pt>
    <dgm:pt modelId="{6EF31A12-C126-594C-BA94-ACC2329C3CC8}">
      <dgm:prSet custT="1"/>
      <dgm:spPr/>
      <dgm:t>
        <a:bodyPr anchor="t"/>
        <a:lstStyle/>
        <a:p>
          <a:pPr algn="l"/>
          <a:r>
            <a:rPr lang="fr-FR" sz="1400" i="0" u="none" dirty="0">
              <a:latin typeface="Marianne" panose="02000000000000000000" pitchFamily="2" charset="0"/>
            </a:rPr>
            <a:t>Proposition d’allégement, voire de dispense, de formation lorsque certains éléments de compétences sont présents et d’autres sont absents ou lorsque les compétences sont proches mais dans un contexte d’exercice du métier différent</a:t>
          </a:r>
          <a:br>
            <a:rPr lang="fr-FR" sz="1400" i="0" u="none" dirty="0">
              <a:latin typeface="Marianne" panose="02000000000000000000" pitchFamily="2" charset="0"/>
            </a:rPr>
          </a:br>
          <a:br>
            <a:rPr lang="fr-FR" sz="500" i="0" u="none" dirty="0"/>
          </a:br>
          <a:br>
            <a:rPr lang="fr-FR" sz="500" i="0" dirty="0"/>
          </a:br>
          <a:r>
            <a:rPr lang="fr-FR" sz="500" i="0" dirty="0"/>
            <a:t>	</a:t>
          </a:r>
          <a:br>
            <a:rPr lang="fr-FR" sz="500" b="0" i="0" dirty="0"/>
          </a:br>
          <a:br>
            <a:rPr lang="fr-FR" sz="500" b="0" i="0" dirty="0"/>
          </a:br>
          <a:br>
            <a:rPr lang="fr-FR" sz="500" b="0" i="0" dirty="0"/>
          </a:br>
          <a:br>
            <a:rPr lang="fr-FR" sz="500" i="0" dirty="0"/>
          </a:br>
          <a:br>
            <a:rPr lang="fr-FR" sz="500" i="0" dirty="0"/>
          </a:br>
          <a:endParaRPr lang="fr-FR" sz="500" i="0" dirty="0"/>
        </a:p>
      </dgm:t>
    </dgm:pt>
    <dgm:pt modelId="{6B082927-5AD5-5D4B-94CF-87600ADC9C51}" type="parTrans" cxnId="{8E6F8EFB-09CD-0E44-B353-70FBD3053718}">
      <dgm:prSet/>
      <dgm:spPr/>
      <dgm:t>
        <a:bodyPr/>
        <a:lstStyle/>
        <a:p>
          <a:endParaRPr lang="fr-FR"/>
        </a:p>
      </dgm:t>
    </dgm:pt>
    <dgm:pt modelId="{DD50C7D1-27E8-974F-9C38-93A3980EDC68}" type="sibTrans" cxnId="{8E6F8EFB-09CD-0E44-B353-70FBD3053718}">
      <dgm:prSet/>
      <dgm:spPr/>
      <dgm:t>
        <a:bodyPr/>
        <a:lstStyle/>
        <a:p>
          <a:endParaRPr lang="fr-FR"/>
        </a:p>
      </dgm:t>
    </dgm:pt>
    <dgm:pt modelId="{9328137B-D357-2F40-80FB-3453671A865F}">
      <dgm:prSet custT="1"/>
      <dgm:spPr/>
      <dgm:t>
        <a:bodyPr/>
        <a:lstStyle/>
        <a:p>
          <a:pPr algn="l"/>
          <a:r>
            <a:rPr lang="fr-FR" sz="1400" dirty="0">
              <a:latin typeface="Marianne" panose="02000000000000000000" pitchFamily="2" charset="0"/>
            </a:rPr>
            <a:t>Une double approche, </a:t>
          </a:r>
          <a:r>
            <a:rPr lang="fr-FR" sz="1400">
              <a:latin typeface="Marianne" panose="02000000000000000000" pitchFamily="2" charset="0"/>
            </a:rPr>
            <a:t>par compétence </a:t>
          </a:r>
          <a:r>
            <a:rPr lang="fr-FR" sz="1400" dirty="0">
              <a:latin typeface="Marianne" panose="02000000000000000000" pitchFamily="2" charset="0"/>
            </a:rPr>
            <a:t>et par module de formation</a:t>
          </a:r>
        </a:p>
      </dgm:t>
    </dgm:pt>
    <dgm:pt modelId="{3D07CF74-8531-B542-A7C4-905AB1F9034F}" type="parTrans" cxnId="{5FCEA241-58AF-B342-993C-6D4AF4AECF04}">
      <dgm:prSet/>
      <dgm:spPr/>
      <dgm:t>
        <a:bodyPr/>
        <a:lstStyle/>
        <a:p>
          <a:endParaRPr lang="fr-FR"/>
        </a:p>
      </dgm:t>
    </dgm:pt>
    <dgm:pt modelId="{5F032176-7255-B440-9F04-47A8399ABCC4}" type="sibTrans" cxnId="{5FCEA241-58AF-B342-993C-6D4AF4AECF04}">
      <dgm:prSet/>
      <dgm:spPr/>
      <dgm:t>
        <a:bodyPr/>
        <a:lstStyle/>
        <a:p>
          <a:endParaRPr lang="fr-FR"/>
        </a:p>
      </dgm:t>
    </dgm:pt>
    <dgm:pt modelId="{0FB08F96-01D2-AF4A-B348-F14A985F443F}" type="pres">
      <dgm:prSet presAssocID="{268DDF80-A2DE-DF44-BED6-40331DA8B2A5}" presName="diagram" presStyleCnt="0">
        <dgm:presLayoutVars>
          <dgm:chPref val="1"/>
          <dgm:dir/>
          <dgm:animOne val="branch"/>
          <dgm:animLvl val="lvl"/>
          <dgm:resizeHandles/>
        </dgm:presLayoutVars>
      </dgm:prSet>
      <dgm:spPr/>
    </dgm:pt>
    <dgm:pt modelId="{33076E67-0A89-BE4F-8D39-113A6CFD7FB4}" type="pres">
      <dgm:prSet presAssocID="{CBF55732-050E-E14B-BD75-6B735D271C03}" presName="root" presStyleCnt="0"/>
      <dgm:spPr/>
    </dgm:pt>
    <dgm:pt modelId="{A06C67A4-37E0-B44F-8B0A-0A947A2ACE2A}" type="pres">
      <dgm:prSet presAssocID="{CBF55732-050E-E14B-BD75-6B735D271C03}" presName="rootComposite" presStyleCnt="0"/>
      <dgm:spPr/>
    </dgm:pt>
    <dgm:pt modelId="{8AAAEB53-46F8-9146-9BF4-7D6857426BCF}" type="pres">
      <dgm:prSet presAssocID="{CBF55732-050E-E14B-BD75-6B735D271C03}" presName="rootText" presStyleLbl="node1" presStyleIdx="0" presStyleCnt="3" custScaleX="129674"/>
      <dgm:spPr/>
    </dgm:pt>
    <dgm:pt modelId="{55938B33-30E4-4A4A-9FA7-654BB8FC2457}" type="pres">
      <dgm:prSet presAssocID="{CBF55732-050E-E14B-BD75-6B735D271C03}" presName="rootConnector" presStyleLbl="node1" presStyleIdx="0" presStyleCnt="3"/>
      <dgm:spPr/>
    </dgm:pt>
    <dgm:pt modelId="{5832192E-9FFD-5E4C-B8B6-753883859CD3}" type="pres">
      <dgm:prSet presAssocID="{CBF55732-050E-E14B-BD75-6B735D271C03}" presName="childShape" presStyleCnt="0"/>
      <dgm:spPr/>
    </dgm:pt>
    <dgm:pt modelId="{61254395-AE3B-A54F-91A2-837A4356F6BE}" type="pres">
      <dgm:prSet presAssocID="{AEC941F9-ECAB-8642-ABD7-A6675C90A725}" presName="Name13" presStyleLbl="parChTrans1D2" presStyleIdx="0" presStyleCnt="4"/>
      <dgm:spPr/>
    </dgm:pt>
    <dgm:pt modelId="{5A53E51E-F797-9445-9FE0-18E71E3DD954}" type="pres">
      <dgm:prSet presAssocID="{D68326BE-52BE-0A48-B17E-AFB5FE594223}" presName="childText" presStyleLbl="bgAcc1" presStyleIdx="0" presStyleCnt="4" custScaleX="130429" custScaleY="310223">
        <dgm:presLayoutVars>
          <dgm:bulletEnabled val="1"/>
        </dgm:presLayoutVars>
      </dgm:prSet>
      <dgm:spPr/>
    </dgm:pt>
    <dgm:pt modelId="{B3B89C93-C567-EA42-9B2A-6662C973D831}" type="pres">
      <dgm:prSet presAssocID="{3D07CF74-8531-B542-A7C4-905AB1F9034F}" presName="Name13" presStyleLbl="parChTrans1D2" presStyleIdx="1" presStyleCnt="4"/>
      <dgm:spPr/>
    </dgm:pt>
    <dgm:pt modelId="{77078541-42BD-4B44-AA50-77F3A376EB65}" type="pres">
      <dgm:prSet presAssocID="{9328137B-D357-2F40-80FB-3453671A865F}" presName="childText" presStyleLbl="bgAcc1" presStyleIdx="1" presStyleCnt="4" custScaleX="131024" custScaleY="167306">
        <dgm:presLayoutVars>
          <dgm:bulletEnabled val="1"/>
        </dgm:presLayoutVars>
      </dgm:prSet>
      <dgm:spPr/>
    </dgm:pt>
    <dgm:pt modelId="{48BEB382-E4C9-B946-9455-875128B3EDA7}" type="pres">
      <dgm:prSet presAssocID="{63A97C8E-0F3E-3646-83B1-11DDD3DF39FD}" presName="root" presStyleCnt="0"/>
      <dgm:spPr/>
    </dgm:pt>
    <dgm:pt modelId="{3FE8571E-C5E6-3F4C-B916-B1297DC751CB}" type="pres">
      <dgm:prSet presAssocID="{63A97C8E-0F3E-3646-83B1-11DDD3DF39FD}" presName="rootComposite" presStyleCnt="0"/>
      <dgm:spPr/>
    </dgm:pt>
    <dgm:pt modelId="{7AACD927-1B93-5943-9EE4-77A496A6D8F8}" type="pres">
      <dgm:prSet presAssocID="{63A97C8E-0F3E-3646-83B1-11DDD3DF39FD}" presName="rootText" presStyleLbl="node1" presStyleIdx="1" presStyleCnt="3" custScaleX="150576" custScaleY="185444"/>
      <dgm:spPr/>
    </dgm:pt>
    <dgm:pt modelId="{9BBE7DB0-37A6-0947-971C-1BC06202BCF6}" type="pres">
      <dgm:prSet presAssocID="{63A97C8E-0F3E-3646-83B1-11DDD3DF39FD}" presName="rootConnector" presStyleLbl="node1" presStyleIdx="1" presStyleCnt="3"/>
      <dgm:spPr/>
    </dgm:pt>
    <dgm:pt modelId="{6B1DE4EB-0071-6047-904D-1672BC77CFF7}" type="pres">
      <dgm:prSet presAssocID="{63A97C8E-0F3E-3646-83B1-11DDD3DF39FD}" presName="childShape" presStyleCnt="0"/>
      <dgm:spPr/>
    </dgm:pt>
    <dgm:pt modelId="{C8426C3A-AB95-D04F-858E-0D3370D4F013}" type="pres">
      <dgm:prSet presAssocID="{8F4AA431-B7CB-F347-B24C-15508C4DE9C0}" presName="Name13" presStyleLbl="parChTrans1D2" presStyleIdx="2" presStyleCnt="4"/>
      <dgm:spPr/>
    </dgm:pt>
    <dgm:pt modelId="{F97BB7C8-4F84-364E-9411-2D0B222EF115}" type="pres">
      <dgm:prSet presAssocID="{755A96B4-C52F-0C4E-A214-929C3D63D4FD}" presName="childText" presStyleLbl="bgAcc1" presStyleIdx="2" presStyleCnt="4" custScaleX="131288" custScaleY="384110">
        <dgm:presLayoutVars>
          <dgm:bulletEnabled val="1"/>
        </dgm:presLayoutVars>
      </dgm:prSet>
      <dgm:spPr/>
    </dgm:pt>
    <dgm:pt modelId="{35A0BCD6-D39E-194F-B5B3-E87B8E29F273}" type="pres">
      <dgm:prSet presAssocID="{A911D0F5-ED29-6345-8414-BCB6A7F09F02}" presName="root" presStyleCnt="0"/>
      <dgm:spPr/>
    </dgm:pt>
    <dgm:pt modelId="{6BD4996F-FD03-5442-AD0C-D624893C36BE}" type="pres">
      <dgm:prSet presAssocID="{A911D0F5-ED29-6345-8414-BCB6A7F09F02}" presName="rootComposite" presStyleCnt="0"/>
      <dgm:spPr/>
    </dgm:pt>
    <dgm:pt modelId="{9F3A27F2-C2EA-0F44-9944-8C205559274C}" type="pres">
      <dgm:prSet presAssocID="{A911D0F5-ED29-6345-8414-BCB6A7F09F02}" presName="rootText" presStyleLbl="node1" presStyleIdx="2" presStyleCnt="3" custScaleX="140269"/>
      <dgm:spPr/>
    </dgm:pt>
    <dgm:pt modelId="{6C3128C9-2BA6-E646-926D-4E02B8961FD3}" type="pres">
      <dgm:prSet presAssocID="{A911D0F5-ED29-6345-8414-BCB6A7F09F02}" presName="rootConnector" presStyleLbl="node1" presStyleIdx="2" presStyleCnt="3"/>
      <dgm:spPr/>
    </dgm:pt>
    <dgm:pt modelId="{55B4D683-3CDB-3242-A151-82900DA1130A}" type="pres">
      <dgm:prSet presAssocID="{A911D0F5-ED29-6345-8414-BCB6A7F09F02}" presName="childShape" presStyleCnt="0"/>
      <dgm:spPr/>
    </dgm:pt>
    <dgm:pt modelId="{78F58938-8E57-8C40-9F3C-44DA599C6DEA}" type="pres">
      <dgm:prSet presAssocID="{6B082927-5AD5-5D4B-94CF-87600ADC9C51}" presName="Name13" presStyleLbl="parChTrans1D2" presStyleIdx="3" presStyleCnt="4"/>
      <dgm:spPr/>
    </dgm:pt>
    <dgm:pt modelId="{4FE78225-A43B-2643-B693-6E476035479A}" type="pres">
      <dgm:prSet presAssocID="{6EF31A12-C126-594C-BA94-ACC2329C3CC8}" presName="childText" presStyleLbl="bgAcc1" presStyleIdx="3" presStyleCnt="4" custScaleX="131422" custScaleY="322098">
        <dgm:presLayoutVars>
          <dgm:bulletEnabled val="1"/>
        </dgm:presLayoutVars>
      </dgm:prSet>
      <dgm:spPr/>
    </dgm:pt>
  </dgm:ptLst>
  <dgm:cxnLst>
    <dgm:cxn modelId="{60B0CB17-3B00-CC4B-B91D-B10FCDB79341}" srcId="{63A97C8E-0F3E-3646-83B1-11DDD3DF39FD}" destId="{755A96B4-C52F-0C4E-A214-929C3D63D4FD}" srcOrd="0" destOrd="0" parTransId="{8F4AA431-B7CB-F347-B24C-15508C4DE9C0}" sibTransId="{2C7650DA-2458-7D4C-A0C5-70F3D03B08B7}"/>
    <dgm:cxn modelId="{E7CC882D-92E5-D44C-AE18-1EAEE297E18F}" type="presOf" srcId="{9328137B-D357-2F40-80FB-3453671A865F}" destId="{77078541-42BD-4B44-AA50-77F3A376EB65}" srcOrd="0" destOrd="0" presId="urn:microsoft.com/office/officeart/2005/8/layout/hierarchy3"/>
    <dgm:cxn modelId="{E31E042E-6069-3F41-AA8F-D50EEBDD6E75}" type="presOf" srcId="{3D07CF74-8531-B542-A7C4-905AB1F9034F}" destId="{B3B89C93-C567-EA42-9B2A-6662C973D831}" srcOrd="0" destOrd="0" presId="urn:microsoft.com/office/officeart/2005/8/layout/hierarchy3"/>
    <dgm:cxn modelId="{9486A833-5065-2648-AB02-305F7559521F}" srcId="{CBF55732-050E-E14B-BD75-6B735D271C03}" destId="{D68326BE-52BE-0A48-B17E-AFB5FE594223}" srcOrd="0" destOrd="0" parTransId="{AEC941F9-ECAB-8642-ABD7-A6675C90A725}" sibTransId="{2609197A-DF7D-0F46-B426-BF85F2280012}"/>
    <dgm:cxn modelId="{1607313A-709D-1741-B143-06CD7D27FF8F}" type="presOf" srcId="{63A97C8E-0F3E-3646-83B1-11DDD3DF39FD}" destId="{9BBE7DB0-37A6-0947-971C-1BC06202BCF6}" srcOrd="1" destOrd="0" presId="urn:microsoft.com/office/officeart/2005/8/layout/hierarchy3"/>
    <dgm:cxn modelId="{5FCEA241-58AF-B342-993C-6D4AF4AECF04}" srcId="{CBF55732-050E-E14B-BD75-6B735D271C03}" destId="{9328137B-D357-2F40-80FB-3453671A865F}" srcOrd="1" destOrd="0" parTransId="{3D07CF74-8531-B542-A7C4-905AB1F9034F}" sibTransId="{5F032176-7255-B440-9F04-47A8399ABCC4}"/>
    <dgm:cxn modelId="{07FECA43-7952-F646-A816-38DB8F77C155}" type="presOf" srcId="{268DDF80-A2DE-DF44-BED6-40331DA8B2A5}" destId="{0FB08F96-01D2-AF4A-B348-F14A985F443F}" srcOrd="0" destOrd="0" presId="urn:microsoft.com/office/officeart/2005/8/layout/hierarchy3"/>
    <dgm:cxn modelId="{CF19F343-1E6A-1C49-8679-0FECD935DBC8}" type="presOf" srcId="{6B082927-5AD5-5D4B-94CF-87600ADC9C51}" destId="{78F58938-8E57-8C40-9F3C-44DA599C6DEA}" srcOrd="0" destOrd="0" presId="urn:microsoft.com/office/officeart/2005/8/layout/hierarchy3"/>
    <dgm:cxn modelId="{60E90C58-0406-ED44-9EA8-5E65484EB12E}" srcId="{268DDF80-A2DE-DF44-BED6-40331DA8B2A5}" destId="{CBF55732-050E-E14B-BD75-6B735D271C03}" srcOrd="0" destOrd="0" parTransId="{11DE9D62-7C3B-C046-B199-869D51D7C403}" sibTransId="{A7BC403B-B16D-2247-A2A4-26CFA5C340BE}"/>
    <dgm:cxn modelId="{E42CE259-FFBB-0E48-9052-90EAD28CBC44}" type="presOf" srcId="{755A96B4-C52F-0C4E-A214-929C3D63D4FD}" destId="{F97BB7C8-4F84-364E-9411-2D0B222EF115}" srcOrd="0" destOrd="0" presId="urn:microsoft.com/office/officeart/2005/8/layout/hierarchy3"/>
    <dgm:cxn modelId="{4D1A7B64-C92D-4249-A05E-7BFF8D95D1C5}" type="presOf" srcId="{63A97C8E-0F3E-3646-83B1-11DDD3DF39FD}" destId="{7AACD927-1B93-5943-9EE4-77A496A6D8F8}" srcOrd="0" destOrd="0" presId="urn:microsoft.com/office/officeart/2005/8/layout/hierarchy3"/>
    <dgm:cxn modelId="{DD177168-C019-0C4F-91BA-99D6935A8F56}" type="presOf" srcId="{CBF55732-050E-E14B-BD75-6B735D271C03}" destId="{55938B33-30E4-4A4A-9FA7-654BB8FC2457}" srcOrd="1" destOrd="0" presId="urn:microsoft.com/office/officeart/2005/8/layout/hierarchy3"/>
    <dgm:cxn modelId="{6519706E-204C-D14C-8F37-FB28262C1634}" type="presOf" srcId="{A911D0F5-ED29-6345-8414-BCB6A7F09F02}" destId="{9F3A27F2-C2EA-0F44-9944-8C205559274C}" srcOrd="0" destOrd="0" presId="urn:microsoft.com/office/officeart/2005/8/layout/hierarchy3"/>
    <dgm:cxn modelId="{F9DF4985-8AF7-714E-B3B9-CB0BD2DDC309}" srcId="{268DDF80-A2DE-DF44-BED6-40331DA8B2A5}" destId="{63A97C8E-0F3E-3646-83B1-11DDD3DF39FD}" srcOrd="1" destOrd="0" parTransId="{C3A37D2B-4348-4349-8614-A7484A524B52}" sibTransId="{D3A0141F-9B06-CE42-B2D6-B3E9E527DE65}"/>
    <dgm:cxn modelId="{25A725A0-299F-634D-8D32-6B0B40DA357B}" type="presOf" srcId="{A911D0F5-ED29-6345-8414-BCB6A7F09F02}" destId="{6C3128C9-2BA6-E646-926D-4E02B8961FD3}" srcOrd="1" destOrd="0" presId="urn:microsoft.com/office/officeart/2005/8/layout/hierarchy3"/>
    <dgm:cxn modelId="{D1E341A3-7057-524D-9C2F-94821D1B776E}" type="presOf" srcId="{AEC941F9-ECAB-8642-ABD7-A6675C90A725}" destId="{61254395-AE3B-A54F-91A2-837A4356F6BE}" srcOrd="0" destOrd="0" presId="urn:microsoft.com/office/officeart/2005/8/layout/hierarchy3"/>
    <dgm:cxn modelId="{E6EE44A9-9F7F-6642-BA38-2CF82F50A42A}" type="presOf" srcId="{D68326BE-52BE-0A48-B17E-AFB5FE594223}" destId="{5A53E51E-F797-9445-9FE0-18E71E3DD954}" srcOrd="0" destOrd="0" presId="urn:microsoft.com/office/officeart/2005/8/layout/hierarchy3"/>
    <dgm:cxn modelId="{2176A5C8-CA9F-6A47-ABF8-864779CBF8CE}" srcId="{268DDF80-A2DE-DF44-BED6-40331DA8B2A5}" destId="{A911D0F5-ED29-6345-8414-BCB6A7F09F02}" srcOrd="2" destOrd="0" parTransId="{06BBEE6C-71C7-274D-B6F6-A54EEEBC55D2}" sibTransId="{556F1D59-7DB4-BB40-A28B-AAD39908864A}"/>
    <dgm:cxn modelId="{39DA84E4-12C4-794E-A2B7-C56A92D141F0}" type="presOf" srcId="{6EF31A12-C126-594C-BA94-ACC2329C3CC8}" destId="{4FE78225-A43B-2643-B693-6E476035479A}" srcOrd="0" destOrd="0" presId="urn:microsoft.com/office/officeart/2005/8/layout/hierarchy3"/>
    <dgm:cxn modelId="{90787BE9-8B5B-1949-B9A0-7B5DBDC6C637}" type="presOf" srcId="{8F4AA431-B7CB-F347-B24C-15508C4DE9C0}" destId="{C8426C3A-AB95-D04F-858E-0D3370D4F013}" srcOrd="0" destOrd="0" presId="urn:microsoft.com/office/officeart/2005/8/layout/hierarchy3"/>
    <dgm:cxn modelId="{3F70B2F6-85FE-5A4A-AAE7-58C50D03AEEC}" type="presOf" srcId="{CBF55732-050E-E14B-BD75-6B735D271C03}" destId="{8AAAEB53-46F8-9146-9BF4-7D6857426BCF}" srcOrd="0" destOrd="0" presId="urn:microsoft.com/office/officeart/2005/8/layout/hierarchy3"/>
    <dgm:cxn modelId="{8E6F8EFB-09CD-0E44-B353-70FBD3053718}" srcId="{A911D0F5-ED29-6345-8414-BCB6A7F09F02}" destId="{6EF31A12-C126-594C-BA94-ACC2329C3CC8}" srcOrd="0" destOrd="0" parTransId="{6B082927-5AD5-5D4B-94CF-87600ADC9C51}" sibTransId="{DD50C7D1-27E8-974F-9C38-93A3980EDC68}"/>
    <dgm:cxn modelId="{2C4464A9-252D-354C-8C6D-D6CC41E81330}" type="presParOf" srcId="{0FB08F96-01D2-AF4A-B348-F14A985F443F}" destId="{33076E67-0A89-BE4F-8D39-113A6CFD7FB4}" srcOrd="0" destOrd="0" presId="urn:microsoft.com/office/officeart/2005/8/layout/hierarchy3"/>
    <dgm:cxn modelId="{75550EBF-4D32-0B41-8B96-8591A23B6A95}" type="presParOf" srcId="{33076E67-0A89-BE4F-8D39-113A6CFD7FB4}" destId="{A06C67A4-37E0-B44F-8B0A-0A947A2ACE2A}" srcOrd="0" destOrd="0" presId="urn:microsoft.com/office/officeart/2005/8/layout/hierarchy3"/>
    <dgm:cxn modelId="{4FD005A7-C183-2945-81C0-C754529B874A}" type="presParOf" srcId="{A06C67A4-37E0-B44F-8B0A-0A947A2ACE2A}" destId="{8AAAEB53-46F8-9146-9BF4-7D6857426BCF}" srcOrd="0" destOrd="0" presId="urn:microsoft.com/office/officeart/2005/8/layout/hierarchy3"/>
    <dgm:cxn modelId="{C628DE3B-33DB-7844-9B6D-BAFD52716CA9}" type="presParOf" srcId="{A06C67A4-37E0-B44F-8B0A-0A947A2ACE2A}" destId="{55938B33-30E4-4A4A-9FA7-654BB8FC2457}" srcOrd="1" destOrd="0" presId="urn:microsoft.com/office/officeart/2005/8/layout/hierarchy3"/>
    <dgm:cxn modelId="{CFB1BF52-3E96-9C45-96CF-F28C1C0E1D5E}" type="presParOf" srcId="{33076E67-0A89-BE4F-8D39-113A6CFD7FB4}" destId="{5832192E-9FFD-5E4C-B8B6-753883859CD3}" srcOrd="1" destOrd="0" presId="urn:microsoft.com/office/officeart/2005/8/layout/hierarchy3"/>
    <dgm:cxn modelId="{9D45AE1D-4E62-144F-94B5-884569A45814}" type="presParOf" srcId="{5832192E-9FFD-5E4C-B8B6-753883859CD3}" destId="{61254395-AE3B-A54F-91A2-837A4356F6BE}" srcOrd="0" destOrd="0" presId="urn:microsoft.com/office/officeart/2005/8/layout/hierarchy3"/>
    <dgm:cxn modelId="{ACB44E9E-5CB0-D94C-AF6D-8481342411C7}" type="presParOf" srcId="{5832192E-9FFD-5E4C-B8B6-753883859CD3}" destId="{5A53E51E-F797-9445-9FE0-18E71E3DD954}" srcOrd="1" destOrd="0" presId="urn:microsoft.com/office/officeart/2005/8/layout/hierarchy3"/>
    <dgm:cxn modelId="{479BD1F0-5D91-8443-B8A1-0AA2E6446BDE}" type="presParOf" srcId="{5832192E-9FFD-5E4C-B8B6-753883859CD3}" destId="{B3B89C93-C567-EA42-9B2A-6662C973D831}" srcOrd="2" destOrd="0" presId="urn:microsoft.com/office/officeart/2005/8/layout/hierarchy3"/>
    <dgm:cxn modelId="{5FC43B16-4C53-7544-A88A-25FF6CB10E7F}" type="presParOf" srcId="{5832192E-9FFD-5E4C-B8B6-753883859CD3}" destId="{77078541-42BD-4B44-AA50-77F3A376EB65}" srcOrd="3" destOrd="0" presId="urn:microsoft.com/office/officeart/2005/8/layout/hierarchy3"/>
    <dgm:cxn modelId="{AE00A630-E532-2646-A8B8-0A89B7D87BC7}" type="presParOf" srcId="{0FB08F96-01D2-AF4A-B348-F14A985F443F}" destId="{48BEB382-E4C9-B946-9455-875128B3EDA7}" srcOrd="1" destOrd="0" presId="urn:microsoft.com/office/officeart/2005/8/layout/hierarchy3"/>
    <dgm:cxn modelId="{2E55871D-318D-9D4D-81EF-2223A21AA4B2}" type="presParOf" srcId="{48BEB382-E4C9-B946-9455-875128B3EDA7}" destId="{3FE8571E-C5E6-3F4C-B916-B1297DC751CB}" srcOrd="0" destOrd="0" presId="urn:microsoft.com/office/officeart/2005/8/layout/hierarchy3"/>
    <dgm:cxn modelId="{67426CF0-01A7-1B49-AC2A-46477EFC6264}" type="presParOf" srcId="{3FE8571E-C5E6-3F4C-B916-B1297DC751CB}" destId="{7AACD927-1B93-5943-9EE4-77A496A6D8F8}" srcOrd="0" destOrd="0" presId="urn:microsoft.com/office/officeart/2005/8/layout/hierarchy3"/>
    <dgm:cxn modelId="{3492ADE0-0D5E-FD47-A290-BC8087EB910A}" type="presParOf" srcId="{3FE8571E-C5E6-3F4C-B916-B1297DC751CB}" destId="{9BBE7DB0-37A6-0947-971C-1BC06202BCF6}" srcOrd="1" destOrd="0" presId="urn:microsoft.com/office/officeart/2005/8/layout/hierarchy3"/>
    <dgm:cxn modelId="{3C1AAD40-0853-1E40-87AC-55360FC45643}" type="presParOf" srcId="{48BEB382-E4C9-B946-9455-875128B3EDA7}" destId="{6B1DE4EB-0071-6047-904D-1672BC77CFF7}" srcOrd="1" destOrd="0" presId="urn:microsoft.com/office/officeart/2005/8/layout/hierarchy3"/>
    <dgm:cxn modelId="{59797C67-0D94-FD48-BD15-A6B989E85276}" type="presParOf" srcId="{6B1DE4EB-0071-6047-904D-1672BC77CFF7}" destId="{C8426C3A-AB95-D04F-858E-0D3370D4F013}" srcOrd="0" destOrd="0" presId="urn:microsoft.com/office/officeart/2005/8/layout/hierarchy3"/>
    <dgm:cxn modelId="{333B5837-00A5-AE4A-824F-3694B135AA5C}" type="presParOf" srcId="{6B1DE4EB-0071-6047-904D-1672BC77CFF7}" destId="{F97BB7C8-4F84-364E-9411-2D0B222EF115}" srcOrd="1" destOrd="0" presId="urn:microsoft.com/office/officeart/2005/8/layout/hierarchy3"/>
    <dgm:cxn modelId="{2519455B-D099-F041-A5F3-F03C9A34B4E7}" type="presParOf" srcId="{0FB08F96-01D2-AF4A-B348-F14A985F443F}" destId="{35A0BCD6-D39E-194F-B5B3-E87B8E29F273}" srcOrd="2" destOrd="0" presId="urn:microsoft.com/office/officeart/2005/8/layout/hierarchy3"/>
    <dgm:cxn modelId="{579CE456-AFD5-EC44-8FBD-66EE51B77EAA}" type="presParOf" srcId="{35A0BCD6-D39E-194F-B5B3-E87B8E29F273}" destId="{6BD4996F-FD03-5442-AD0C-D624893C36BE}" srcOrd="0" destOrd="0" presId="urn:microsoft.com/office/officeart/2005/8/layout/hierarchy3"/>
    <dgm:cxn modelId="{A6E6601F-0CB9-E44C-8816-9AF67F288CE4}" type="presParOf" srcId="{6BD4996F-FD03-5442-AD0C-D624893C36BE}" destId="{9F3A27F2-C2EA-0F44-9944-8C205559274C}" srcOrd="0" destOrd="0" presId="urn:microsoft.com/office/officeart/2005/8/layout/hierarchy3"/>
    <dgm:cxn modelId="{F518C988-8E48-524D-8A9B-A4C31FD8BC89}" type="presParOf" srcId="{6BD4996F-FD03-5442-AD0C-D624893C36BE}" destId="{6C3128C9-2BA6-E646-926D-4E02B8961FD3}" srcOrd="1" destOrd="0" presId="urn:microsoft.com/office/officeart/2005/8/layout/hierarchy3"/>
    <dgm:cxn modelId="{B884B2B7-BE2E-5948-9F8D-D9B73F16E443}" type="presParOf" srcId="{35A0BCD6-D39E-194F-B5B3-E87B8E29F273}" destId="{55B4D683-3CDB-3242-A151-82900DA1130A}" srcOrd="1" destOrd="0" presId="urn:microsoft.com/office/officeart/2005/8/layout/hierarchy3"/>
    <dgm:cxn modelId="{532289F0-7294-FC40-BF4C-B07CDF999DE3}" type="presParOf" srcId="{55B4D683-3CDB-3242-A151-82900DA1130A}" destId="{78F58938-8E57-8C40-9F3C-44DA599C6DEA}" srcOrd="0" destOrd="0" presId="urn:microsoft.com/office/officeart/2005/8/layout/hierarchy3"/>
    <dgm:cxn modelId="{0186A771-F208-7C41-B472-A3FDA5048AEE}" type="presParOf" srcId="{55B4D683-3CDB-3242-A151-82900DA1130A}" destId="{4FE78225-A43B-2643-B693-6E476035479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969486BF-15F6-774F-AAF9-1CEEFD9757AC}" type="doc">
      <dgm:prSet loTypeId="urn:microsoft.com/office/officeart/2005/8/layout/vProcess5" loCatId="hierarchy" qsTypeId="urn:microsoft.com/office/officeart/2005/8/quickstyle/simple1" qsCatId="simple" csTypeId="urn:microsoft.com/office/officeart/2005/8/colors/colorful1" csCatId="colorful" phldr="1"/>
      <dgm:spPr/>
      <dgm:t>
        <a:bodyPr/>
        <a:lstStyle/>
        <a:p>
          <a:endParaRPr lang="fr-FR"/>
        </a:p>
      </dgm:t>
    </dgm:pt>
    <dgm:pt modelId="{14B02FAF-2566-BB43-90AA-79BC57E734D4}">
      <dgm:prSet custT="1"/>
      <dgm:spPr/>
      <dgm:t>
        <a:bodyPr/>
        <a:lstStyle/>
        <a:p>
          <a:r>
            <a:rPr lang="fr-FR" sz="1600" b="1" dirty="0">
              <a:latin typeface="Marianne" panose="02000000000000000000" pitchFamily="2" charset="0"/>
            </a:rPr>
            <a:t>Certifications ouvrant droit à des équivalences et/ou des allégements / dispenses de formation vers le DEAS et le DEAP …</a:t>
          </a:r>
        </a:p>
      </dgm:t>
    </dgm:pt>
    <dgm:pt modelId="{C7D02709-57C8-FA49-99F4-8763F34EFE79}" type="parTrans" cxnId="{C9678432-B07D-8D40-BA1E-40CBE3662BF7}">
      <dgm:prSet/>
      <dgm:spPr/>
      <dgm:t>
        <a:bodyPr/>
        <a:lstStyle/>
        <a:p>
          <a:endParaRPr lang="fr-FR"/>
        </a:p>
      </dgm:t>
    </dgm:pt>
    <dgm:pt modelId="{F549D0F2-9213-B944-B037-1EC803F1CB0F}" type="sibTrans" cxnId="{C9678432-B07D-8D40-BA1E-40CBE3662BF7}">
      <dgm:prSet/>
      <dgm:spPr/>
      <dgm:t>
        <a:bodyPr/>
        <a:lstStyle/>
        <a:p>
          <a:endParaRPr lang="fr-FR"/>
        </a:p>
      </dgm:t>
    </dgm:pt>
    <dgm:pt modelId="{F4AB8791-E15A-3E43-B34D-BE7477F3FC2A}">
      <dgm:prSet custT="1"/>
      <dgm:spPr/>
      <dgm:t>
        <a:bodyPr anchor="t"/>
        <a:lstStyle/>
        <a:p>
          <a:r>
            <a:rPr lang="fr-FR" sz="1400" b="0" i="1" dirty="0">
              <a:latin typeface="Marianne" panose="02000000000000000000" pitchFamily="2" charset="0"/>
            </a:rPr>
            <a:t>P</a:t>
          </a:r>
          <a:r>
            <a:rPr lang="fr-FR" sz="1400" i="1" dirty="0">
              <a:latin typeface="Marianne" panose="02000000000000000000" pitchFamily="2" charset="0"/>
            </a:rPr>
            <a:t>ersonnes titulaires des titres ou diplômes suivants :</a:t>
          </a:r>
          <a:br>
            <a:rPr lang="fr-FR" sz="1400" dirty="0">
              <a:latin typeface="Marianne" panose="02000000000000000000" pitchFamily="2" charset="0"/>
            </a:rPr>
          </a:br>
          <a:r>
            <a:rPr lang="fr-FR" sz="1400" b="0" dirty="0">
              <a:latin typeface="Marianne" panose="02000000000000000000" pitchFamily="2" charset="0"/>
            </a:rPr>
            <a:t>- le diplôme d’Etat d’auxiliaire de puériculture / d’aide-soignant ;</a:t>
          </a:r>
          <a:br>
            <a:rPr lang="fr-FR" sz="1400" b="0" dirty="0">
              <a:latin typeface="Marianne" panose="02000000000000000000" pitchFamily="2" charset="0"/>
            </a:rPr>
          </a:br>
          <a:r>
            <a:rPr lang="fr-FR" sz="1400" b="0" dirty="0">
              <a:latin typeface="Marianne" panose="02000000000000000000" pitchFamily="2" charset="0"/>
            </a:rPr>
            <a:t>- le diplôme d’assistant de régulation médicale ;</a:t>
          </a:r>
          <a:br>
            <a:rPr lang="fr-FR" sz="1400" b="0" dirty="0">
              <a:latin typeface="Marianne" panose="02000000000000000000" pitchFamily="2" charset="0"/>
            </a:rPr>
          </a:br>
          <a:r>
            <a:rPr lang="fr-FR" sz="1400" b="0" dirty="0">
              <a:latin typeface="Marianne" panose="02000000000000000000" pitchFamily="2" charset="0"/>
            </a:rPr>
            <a:t>- le diplôme d’Etat d’ambulancier ; </a:t>
          </a:r>
          <a:br>
            <a:rPr lang="fr-FR" sz="1400" b="0" dirty="0">
              <a:latin typeface="Marianne" panose="02000000000000000000" pitchFamily="2" charset="0"/>
            </a:rPr>
          </a:br>
          <a:r>
            <a:rPr lang="fr-FR" sz="1400" b="0" dirty="0">
              <a:latin typeface="Marianne" panose="02000000000000000000" pitchFamily="2" charset="0"/>
            </a:rPr>
            <a:t>- le baccalauréat professionnel Services aux personnes et aux territoires (SAPAT) ;</a:t>
          </a:r>
          <a:br>
            <a:rPr lang="fr-FR" sz="1400" b="0" dirty="0">
              <a:latin typeface="Marianne" panose="02000000000000000000" pitchFamily="2" charset="0"/>
            </a:rPr>
          </a:br>
          <a:r>
            <a:rPr lang="fr-FR" sz="1400" b="1" dirty="0">
              <a:latin typeface="Marianne" panose="02000000000000000000" pitchFamily="2" charset="0"/>
            </a:rPr>
            <a:t>- </a:t>
          </a:r>
          <a:r>
            <a:rPr lang="fr-FR" sz="1600" b="1" dirty="0">
              <a:latin typeface="Marianne" panose="02000000000000000000" pitchFamily="2" charset="0"/>
            </a:rPr>
            <a:t>le baccalauréat professionnel Accompagnement, soins et services à la personne (ASSP) ;</a:t>
          </a:r>
          <a:br>
            <a:rPr lang="fr-FR" sz="1600" b="1" dirty="0">
              <a:latin typeface="Marianne" panose="02000000000000000000" pitchFamily="2" charset="0"/>
            </a:rPr>
          </a:br>
          <a:r>
            <a:rPr lang="fr-FR" sz="1400" b="0" dirty="0">
              <a:latin typeface="Marianne" panose="02000000000000000000" pitchFamily="2" charset="0"/>
            </a:rPr>
            <a:t>- le diplôme d’Etat d’accompagnant éducatif et social ;</a:t>
          </a:r>
          <a:br>
            <a:rPr lang="fr-FR" sz="1400" b="0" dirty="0">
              <a:latin typeface="Marianne" panose="02000000000000000000" pitchFamily="2" charset="0"/>
            </a:rPr>
          </a:br>
          <a:r>
            <a:rPr lang="fr-FR" sz="1400" b="0" dirty="0">
              <a:latin typeface="Marianne" panose="02000000000000000000" pitchFamily="2" charset="0"/>
            </a:rPr>
            <a:t>- le titre professionnel d’assistant de vie aux familles ;</a:t>
          </a:r>
          <a:br>
            <a:rPr lang="fr-FR" sz="1400" b="0" dirty="0">
              <a:latin typeface="Marianne" panose="02000000000000000000" pitchFamily="2" charset="0"/>
            </a:rPr>
          </a:br>
          <a:r>
            <a:rPr lang="fr-FR" sz="1400" b="0" dirty="0">
              <a:latin typeface="Marianne" panose="02000000000000000000" pitchFamily="2" charset="0"/>
            </a:rPr>
            <a:t>- le titre professionnel d’agent de service médico-social ;</a:t>
          </a:r>
          <a:br>
            <a:rPr lang="fr-FR" sz="1400" b="0" dirty="0">
              <a:latin typeface="Marianne" panose="02000000000000000000" pitchFamily="2" charset="0"/>
            </a:rPr>
          </a:br>
          <a:br>
            <a:rPr lang="fr-FR" sz="1400" b="0" dirty="0">
              <a:latin typeface="Marianne" panose="02000000000000000000" pitchFamily="2" charset="0"/>
            </a:rPr>
          </a:br>
          <a:r>
            <a:rPr lang="fr-FR" sz="1400" b="0" dirty="0">
              <a:latin typeface="Marianne" panose="02000000000000000000" pitchFamily="2" charset="0"/>
            </a:rPr>
            <a:t>et pour le DEAP : le CAP Accompagnant éducatif petite enfance.</a:t>
          </a:r>
          <a:endParaRPr lang="fr-FR" sz="1400" dirty="0">
            <a:latin typeface="Marianne" panose="02000000000000000000" pitchFamily="2" charset="0"/>
          </a:endParaRPr>
        </a:p>
      </dgm:t>
    </dgm:pt>
    <dgm:pt modelId="{DB185431-C47A-FF4F-B156-B46304748004}" type="parTrans" cxnId="{1B8F958E-9D00-3442-84C3-6EDE0E300835}">
      <dgm:prSet/>
      <dgm:spPr/>
      <dgm:t>
        <a:bodyPr/>
        <a:lstStyle/>
        <a:p>
          <a:endParaRPr lang="fr-FR"/>
        </a:p>
      </dgm:t>
    </dgm:pt>
    <dgm:pt modelId="{40D0E7C9-A59C-6146-8CD1-0B1CDB64A65D}" type="sibTrans" cxnId="{1B8F958E-9D00-3442-84C3-6EDE0E300835}">
      <dgm:prSet/>
      <dgm:spPr/>
      <dgm:t>
        <a:bodyPr/>
        <a:lstStyle/>
        <a:p>
          <a:endParaRPr lang="fr-FR"/>
        </a:p>
      </dgm:t>
    </dgm:pt>
    <dgm:pt modelId="{4452A358-70D0-E54A-B9A2-4E1AC5E816B5}">
      <dgm:prSet custT="1"/>
      <dgm:spPr/>
      <dgm:t>
        <a:bodyPr anchor="t"/>
        <a:lstStyle/>
        <a:p>
          <a:r>
            <a:rPr lang="fr-FR" sz="1400" dirty="0">
              <a:latin typeface="Marianne" panose="02000000000000000000" pitchFamily="2" charset="0"/>
            </a:rPr>
            <a:t>… conduisant à des parcours de formation individualisés</a:t>
          </a:r>
          <a:br>
            <a:rPr lang="fr-FR" sz="1400" dirty="0">
              <a:latin typeface="Marianne" panose="02000000000000000000" pitchFamily="2" charset="0"/>
            </a:rPr>
          </a:br>
          <a:r>
            <a:rPr lang="fr-FR" sz="1400" dirty="0">
              <a:latin typeface="Marianne" panose="02000000000000000000" pitchFamily="2" charset="0"/>
            </a:rPr>
            <a:t>Un tableau annexé aux arrêtés présente les modalités retenues pour chaque diplôme ; les contenus de formation sont également définis au niveau national.</a:t>
          </a:r>
          <a:br>
            <a:rPr lang="fr-FR" sz="1400" dirty="0">
              <a:latin typeface="Marianne" panose="02000000000000000000" pitchFamily="2" charset="0"/>
            </a:rPr>
          </a:br>
          <a:br>
            <a:rPr lang="fr-FR" sz="1400" dirty="0">
              <a:latin typeface="Marianne" panose="02000000000000000000" pitchFamily="2" charset="0"/>
            </a:rPr>
          </a:br>
          <a:br>
            <a:rPr lang="fr-FR" sz="1400" b="0" dirty="0">
              <a:latin typeface="Marianne" panose="02000000000000000000" pitchFamily="2" charset="0"/>
            </a:rPr>
          </a:br>
          <a:br>
            <a:rPr lang="fr-FR" sz="1400" dirty="0">
              <a:latin typeface="Marianne" panose="02000000000000000000" pitchFamily="2" charset="0"/>
            </a:rPr>
          </a:br>
          <a:br>
            <a:rPr lang="fr-FR" sz="800" dirty="0"/>
          </a:br>
          <a:endParaRPr lang="fr-FR" sz="800" dirty="0"/>
        </a:p>
      </dgm:t>
    </dgm:pt>
    <dgm:pt modelId="{CDD5E194-D596-3648-8FAD-F884D0839FCD}" type="parTrans" cxnId="{D1464547-5E3A-8444-A0A1-13B7EBB8ED60}">
      <dgm:prSet/>
      <dgm:spPr/>
      <dgm:t>
        <a:bodyPr/>
        <a:lstStyle/>
        <a:p>
          <a:endParaRPr lang="fr-FR"/>
        </a:p>
      </dgm:t>
    </dgm:pt>
    <dgm:pt modelId="{EBA8DF65-F9BC-5043-80A8-23AD4178E891}" type="sibTrans" cxnId="{D1464547-5E3A-8444-A0A1-13B7EBB8ED60}">
      <dgm:prSet/>
      <dgm:spPr/>
      <dgm:t>
        <a:bodyPr/>
        <a:lstStyle/>
        <a:p>
          <a:endParaRPr lang="fr-FR"/>
        </a:p>
      </dgm:t>
    </dgm:pt>
    <dgm:pt modelId="{00D95B9A-8B03-CA44-BF27-7668C0EEBA76}" type="pres">
      <dgm:prSet presAssocID="{969486BF-15F6-774F-AAF9-1CEEFD9757AC}" presName="outerComposite" presStyleCnt="0">
        <dgm:presLayoutVars>
          <dgm:chMax val="5"/>
          <dgm:dir/>
          <dgm:resizeHandles val="exact"/>
        </dgm:presLayoutVars>
      </dgm:prSet>
      <dgm:spPr/>
    </dgm:pt>
    <dgm:pt modelId="{0223C7F1-37B1-1146-A32A-E922285101FE}" type="pres">
      <dgm:prSet presAssocID="{969486BF-15F6-774F-AAF9-1CEEFD9757AC}" presName="dummyMaxCanvas" presStyleCnt="0">
        <dgm:presLayoutVars/>
      </dgm:prSet>
      <dgm:spPr/>
    </dgm:pt>
    <dgm:pt modelId="{636EDF48-7946-1648-B8BD-47ED486D7E8F}" type="pres">
      <dgm:prSet presAssocID="{969486BF-15F6-774F-AAF9-1CEEFD9757AC}" presName="ThreeNodes_1" presStyleLbl="node1" presStyleIdx="0" presStyleCnt="3" custScaleY="50051" custLinFactNeighborX="-216" custLinFactNeighborY="-18758">
        <dgm:presLayoutVars>
          <dgm:bulletEnabled val="1"/>
        </dgm:presLayoutVars>
      </dgm:prSet>
      <dgm:spPr/>
    </dgm:pt>
    <dgm:pt modelId="{BF14B4B1-6F23-2D4F-B583-BB2007EC0906}" type="pres">
      <dgm:prSet presAssocID="{969486BF-15F6-774F-AAF9-1CEEFD9757AC}" presName="ThreeNodes_2" presStyleLbl="node1" presStyleIdx="1" presStyleCnt="3" custScaleY="202238" custLinFactNeighborY="-1057">
        <dgm:presLayoutVars>
          <dgm:bulletEnabled val="1"/>
        </dgm:presLayoutVars>
      </dgm:prSet>
      <dgm:spPr/>
    </dgm:pt>
    <dgm:pt modelId="{ABF6FD46-DF0C-1E41-A627-7D1CEBBA9198}" type="pres">
      <dgm:prSet presAssocID="{969486BF-15F6-774F-AAF9-1CEEFD9757AC}" presName="ThreeNodes_3" presStyleLbl="node1" presStyleIdx="2" presStyleCnt="3" custScaleY="57863" custLinFactNeighborX="-878" custLinFactNeighborY="20354">
        <dgm:presLayoutVars>
          <dgm:bulletEnabled val="1"/>
        </dgm:presLayoutVars>
      </dgm:prSet>
      <dgm:spPr/>
    </dgm:pt>
    <dgm:pt modelId="{4BF6AEDB-3872-7A42-B36A-B0C01DEC3B23}" type="pres">
      <dgm:prSet presAssocID="{969486BF-15F6-774F-AAF9-1CEEFD9757AC}" presName="ThreeConn_1-2" presStyleLbl="fgAccFollowNode1" presStyleIdx="0" presStyleCnt="2" custLinFactNeighborX="-11624" custLinFactNeighborY="-57718">
        <dgm:presLayoutVars>
          <dgm:bulletEnabled val="1"/>
        </dgm:presLayoutVars>
      </dgm:prSet>
      <dgm:spPr/>
    </dgm:pt>
    <dgm:pt modelId="{B1A6A330-F34C-744D-A9F7-F6FDBEA7B267}" type="pres">
      <dgm:prSet presAssocID="{969486BF-15F6-774F-AAF9-1CEEFD9757AC}" presName="ThreeConn_2-3" presStyleLbl="fgAccFollowNode1" presStyleIdx="1" presStyleCnt="2" custLinFactNeighborX="-12033" custLinFactNeighborY="83698">
        <dgm:presLayoutVars>
          <dgm:bulletEnabled val="1"/>
        </dgm:presLayoutVars>
      </dgm:prSet>
      <dgm:spPr/>
    </dgm:pt>
    <dgm:pt modelId="{C835E747-8DD0-F144-AF4F-717CB7777A41}" type="pres">
      <dgm:prSet presAssocID="{969486BF-15F6-774F-AAF9-1CEEFD9757AC}" presName="ThreeNodes_1_text" presStyleLbl="node1" presStyleIdx="2" presStyleCnt="3">
        <dgm:presLayoutVars>
          <dgm:bulletEnabled val="1"/>
        </dgm:presLayoutVars>
      </dgm:prSet>
      <dgm:spPr/>
    </dgm:pt>
    <dgm:pt modelId="{33634D70-9C1E-B643-A269-73D9A31CB0A0}" type="pres">
      <dgm:prSet presAssocID="{969486BF-15F6-774F-AAF9-1CEEFD9757AC}" presName="ThreeNodes_2_text" presStyleLbl="node1" presStyleIdx="2" presStyleCnt="3">
        <dgm:presLayoutVars>
          <dgm:bulletEnabled val="1"/>
        </dgm:presLayoutVars>
      </dgm:prSet>
      <dgm:spPr/>
    </dgm:pt>
    <dgm:pt modelId="{772CF473-BD25-8F42-8B12-B10231D0032A}" type="pres">
      <dgm:prSet presAssocID="{969486BF-15F6-774F-AAF9-1CEEFD9757AC}" presName="ThreeNodes_3_text" presStyleLbl="node1" presStyleIdx="2" presStyleCnt="3">
        <dgm:presLayoutVars>
          <dgm:bulletEnabled val="1"/>
        </dgm:presLayoutVars>
      </dgm:prSet>
      <dgm:spPr/>
    </dgm:pt>
  </dgm:ptLst>
  <dgm:cxnLst>
    <dgm:cxn modelId="{D3997A0B-DFFD-6D4F-AA13-684F5EE0D1CC}" type="presOf" srcId="{40D0E7C9-A59C-6146-8CD1-0B1CDB64A65D}" destId="{B1A6A330-F34C-744D-A9F7-F6FDBEA7B267}" srcOrd="0" destOrd="0" presId="urn:microsoft.com/office/officeart/2005/8/layout/vProcess5"/>
    <dgm:cxn modelId="{C9678432-B07D-8D40-BA1E-40CBE3662BF7}" srcId="{969486BF-15F6-774F-AAF9-1CEEFD9757AC}" destId="{14B02FAF-2566-BB43-90AA-79BC57E734D4}" srcOrd="0" destOrd="0" parTransId="{C7D02709-57C8-FA49-99F4-8763F34EFE79}" sibTransId="{F549D0F2-9213-B944-B037-1EC803F1CB0F}"/>
    <dgm:cxn modelId="{32E1D63C-6A79-4841-B0BF-110041A740A1}" type="presOf" srcId="{F549D0F2-9213-B944-B037-1EC803F1CB0F}" destId="{4BF6AEDB-3872-7A42-B36A-B0C01DEC3B23}" srcOrd="0" destOrd="0" presId="urn:microsoft.com/office/officeart/2005/8/layout/vProcess5"/>
    <dgm:cxn modelId="{D1464547-5E3A-8444-A0A1-13B7EBB8ED60}" srcId="{969486BF-15F6-774F-AAF9-1CEEFD9757AC}" destId="{4452A358-70D0-E54A-B9A2-4E1AC5E816B5}" srcOrd="2" destOrd="0" parTransId="{CDD5E194-D596-3648-8FAD-F884D0839FCD}" sibTransId="{EBA8DF65-F9BC-5043-80A8-23AD4178E891}"/>
    <dgm:cxn modelId="{321DFF58-253A-674A-9119-568FF307CDB4}" type="presOf" srcId="{F4AB8791-E15A-3E43-B34D-BE7477F3FC2A}" destId="{33634D70-9C1E-B643-A269-73D9A31CB0A0}" srcOrd="1" destOrd="0" presId="urn:microsoft.com/office/officeart/2005/8/layout/vProcess5"/>
    <dgm:cxn modelId="{430AF28C-CC67-6947-AFDA-8B4827BFD37A}" type="presOf" srcId="{14B02FAF-2566-BB43-90AA-79BC57E734D4}" destId="{636EDF48-7946-1648-B8BD-47ED486D7E8F}" srcOrd="0" destOrd="0" presId="urn:microsoft.com/office/officeart/2005/8/layout/vProcess5"/>
    <dgm:cxn modelId="{1B8F958E-9D00-3442-84C3-6EDE0E300835}" srcId="{969486BF-15F6-774F-AAF9-1CEEFD9757AC}" destId="{F4AB8791-E15A-3E43-B34D-BE7477F3FC2A}" srcOrd="1" destOrd="0" parTransId="{DB185431-C47A-FF4F-B156-B46304748004}" sibTransId="{40D0E7C9-A59C-6146-8CD1-0B1CDB64A65D}"/>
    <dgm:cxn modelId="{037E4AAD-49FE-5840-8E03-4408EDB89EC2}" type="presOf" srcId="{14B02FAF-2566-BB43-90AA-79BC57E734D4}" destId="{C835E747-8DD0-F144-AF4F-717CB7777A41}" srcOrd="1" destOrd="0" presId="urn:microsoft.com/office/officeart/2005/8/layout/vProcess5"/>
    <dgm:cxn modelId="{C868E6B9-E4E7-E745-B303-DD8AF8727796}" type="presOf" srcId="{4452A358-70D0-E54A-B9A2-4E1AC5E816B5}" destId="{ABF6FD46-DF0C-1E41-A627-7D1CEBBA9198}" srcOrd="0" destOrd="0" presId="urn:microsoft.com/office/officeart/2005/8/layout/vProcess5"/>
    <dgm:cxn modelId="{F06294C9-636C-2D4B-A114-30D3FDE19F97}" type="presOf" srcId="{969486BF-15F6-774F-AAF9-1CEEFD9757AC}" destId="{00D95B9A-8B03-CA44-BF27-7668C0EEBA76}" srcOrd="0" destOrd="0" presId="urn:microsoft.com/office/officeart/2005/8/layout/vProcess5"/>
    <dgm:cxn modelId="{4D311DCF-0D70-534E-B66B-6B6B9D0BC3FF}" type="presOf" srcId="{F4AB8791-E15A-3E43-B34D-BE7477F3FC2A}" destId="{BF14B4B1-6F23-2D4F-B583-BB2007EC0906}" srcOrd="0" destOrd="0" presId="urn:microsoft.com/office/officeart/2005/8/layout/vProcess5"/>
    <dgm:cxn modelId="{8E93D4F3-07FD-0F4A-AB4C-0B2AE15C91DB}" type="presOf" srcId="{4452A358-70D0-E54A-B9A2-4E1AC5E816B5}" destId="{772CF473-BD25-8F42-8B12-B10231D0032A}" srcOrd="1" destOrd="0" presId="urn:microsoft.com/office/officeart/2005/8/layout/vProcess5"/>
    <dgm:cxn modelId="{B537FE04-C9A0-574D-9268-058141231066}" type="presParOf" srcId="{00D95B9A-8B03-CA44-BF27-7668C0EEBA76}" destId="{0223C7F1-37B1-1146-A32A-E922285101FE}" srcOrd="0" destOrd="0" presId="urn:microsoft.com/office/officeart/2005/8/layout/vProcess5"/>
    <dgm:cxn modelId="{0DED9840-61BD-654C-9288-ECFCE661972C}" type="presParOf" srcId="{00D95B9A-8B03-CA44-BF27-7668C0EEBA76}" destId="{636EDF48-7946-1648-B8BD-47ED486D7E8F}" srcOrd="1" destOrd="0" presId="urn:microsoft.com/office/officeart/2005/8/layout/vProcess5"/>
    <dgm:cxn modelId="{B6D49D23-3B5D-6240-A1EA-D216FFD6B944}" type="presParOf" srcId="{00D95B9A-8B03-CA44-BF27-7668C0EEBA76}" destId="{BF14B4B1-6F23-2D4F-B583-BB2007EC0906}" srcOrd="2" destOrd="0" presId="urn:microsoft.com/office/officeart/2005/8/layout/vProcess5"/>
    <dgm:cxn modelId="{977278F5-48D4-D44E-94E8-2A116B8B280D}" type="presParOf" srcId="{00D95B9A-8B03-CA44-BF27-7668C0EEBA76}" destId="{ABF6FD46-DF0C-1E41-A627-7D1CEBBA9198}" srcOrd="3" destOrd="0" presId="urn:microsoft.com/office/officeart/2005/8/layout/vProcess5"/>
    <dgm:cxn modelId="{D9086C03-D46A-7C4A-A523-DBA7ECDFB265}" type="presParOf" srcId="{00D95B9A-8B03-CA44-BF27-7668C0EEBA76}" destId="{4BF6AEDB-3872-7A42-B36A-B0C01DEC3B23}" srcOrd="4" destOrd="0" presId="urn:microsoft.com/office/officeart/2005/8/layout/vProcess5"/>
    <dgm:cxn modelId="{61FCF0C7-8F7A-B247-A0B8-14229B27BE40}" type="presParOf" srcId="{00D95B9A-8B03-CA44-BF27-7668C0EEBA76}" destId="{B1A6A330-F34C-744D-A9F7-F6FDBEA7B267}" srcOrd="5" destOrd="0" presId="urn:microsoft.com/office/officeart/2005/8/layout/vProcess5"/>
    <dgm:cxn modelId="{491184B1-A00C-CC4F-B382-5477851B052A}" type="presParOf" srcId="{00D95B9A-8B03-CA44-BF27-7668C0EEBA76}" destId="{C835E747-8DD0-F144-AF4F-717CB7777A41}" srcOrd="6" destOrd="0" presId="urn:microsoft.com/office/officeart/2005/8/layout/vProcess5"/>
    <dgm:cxn modelId="{D8F94780-3632-774D-839A-E29E23992377}" type="presParOf" srcId="{00D95B9A-8B03-CA44-BF27-7668C0EEBA76}" destId="{33634D70-9C1E-B643-A269-73D9A31CB0A0}" srcOrd="7" destOrd="0" presId="urn:microsoft.com/office/officeart/2005/8/layout/vProcess5"/>
    <dgm:cxn modelId="{3DA6CAEE-0894-CE4E-95F7-A78F1D299B3E}" type="presParOf" srcId="{00D95B9A-8B03-CA44-BF27-7668C0EEBA76}" destId="{772CF473-BD25-8F42-8B12-B10231D0032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BCC9FCE-7F0A-E247-8BB8-05B2193FF1BD}" type="doc">
      <dgm:prSet loTypeId="urn:microsoft.com/office/officeart/2009/3/layout/CircleRelationship" loCatId="hierarchy" qsTypeId="urn:microsoft.com/office/officeart/2005/8/quickstyle/simple1" qsCatId="simple" csTypeId="urn:microsoft.com/office/officeart/2005/8/colors/colorful5" csCatId="colorful"/>
      <dgm:spPr/>
      <dgm:t>
        <a:bodyPr/>
        <a:lstStyle/>
        <a:p>
          <a:endParaRPr lang="fr-FR"/>
        </a:p>
      </dgm:t>
    </dgm:pt>
    <dgm:pt modelId="{2CC0E1DB-F628-CE4E-8EA8-71D41603DB92}">
      <dgm:prSet/>
      <dgm:spPr/>
      <dgm:t>
        <a:bodyPr/>
        <a:lstStyle/>
        <a:p>
          <a:r>
            <a:rPr lang="fr-FR" b="1" dirty="0">
              <a:latin typeface="Marianne" panose="02000000000000000000" pitchFamily="2" charset="0"/>
            </a:rPr>
            <a:t>MERCI POUR VOTRE ATTENTION</a:t>
          </a:r>
        </a:p>
      </dgm:t>
    </dgm:pt>
    <dgm:pt modelId="{19B895FF-D8FA-014A-80B1-7B9E064C8730}" type="parTrans" cxnId="{D1598D5D-FFE2-0842-9ED7-59467CEA5F53}">
      <dgm:prSet/>
      <dgm:spPr/>
      <dgm:t>
        <a:bodyPr/>
        <a:lstStyle/>
        <a:p>
          <a:endParaRPr lang="fr-FR"/>
        </a:p>
      </dgm:t>
    </dgm:pt>
    <dgm:pt modelId="{75A2FC23-4A5D-954E-8F15-A25239CD15D3}" type="sibTrans" cxnId="{D1598D5D-FFE2-0842-9ED7-59467CEA5F53}">
      <dgm:prSet/>
      <dgm:spPr/>
      <dgm:t>
        <a:bodyPr/>
        <a:lstStyle/>
        <a:p>
          <a:endParaRPr lang="fr-FR"/>
        </a:p>
      </dgm:t>
    </dgm:pt>
    <dgm:pt modelId="{21B550C5-0605-E742-AECB-1249AEEE7918}" type="pres">
      <dgm:prSet presAssocID="{4BCC9FCE-7F0A-E247-8BB8-05B2193FF1BD}" presName="Name0" presStyleCnt="0">
        <dgm:presLayoutVars>
          <dgm:chMax val="1"/>
          <dgm:chPref val="1"/>
        </dgm:presLayoutVars>
      </dgm:prSet>
      <dgm:spPr/>
    </dgm:pt>
    <dgm:pt modelId="{1B5AC88F-FBBE-3148-9790-00333730478E}" type="pres">
      <dgm:prSet presAssocID="{2CC0E1DB-F628-CE4E-8EA8-71D41603DB92}" presName="Parent" presStyleLbl="node0" presStyleIdx="0" presStyleCnt="1">
        <dgm:presLayoutVars>
          <dgm:chMax val="5"/>
          <dgm:chPref val="5"/>
        </dgm:presLayoutVars>
      </dgm:prSet>
      <dgm:spPr/>
    </dgm:pt>
    <dgm:pt modelId="{312DEDD1-9FAA-3D44-8845-5ECF2B2ADB78}" type="pres">
      <dgm:prSet presAssocID="{2CC0E1DB-F628-CE4E-8EA8-71D41603DB92}" presName="Accent1" presStyleLbl="node1" presStyleIdx="0" presStyleCnt="6"/>
      <dgm:spPr/>
    </dgm:pt>
    <dgm:pt modelId="{B608AA40-D1F4-A041-878C-31BE236E5945}" type="pres">
      <dgm:prSet presAssocID="{2CC0E1DB-F628-CE4E-8EA8-71D41603DB92}" presName="Accent2" presStyleLbl="node1" presStyleIdx="1" presStyleCnt="6"/>
      <dgm:spPr/>
    </dgm:pt>
    <dgm:pt modelId="{E30C0EAA-0E37-8E4F-9081-68673889480B}" type="pres">
      <dgm:prSet presAssocID="{2CC0E1DB-F628-CE4E-8EA8-71D41603DB92}" presName="Accent3" presStyleLbl="node1" presStyleIdx="2" presStyleCnt="6"/>
      <dgm:spPr/>
    </dgm:pt>
    <dgm:pt modelId="{44E3BB84-0485-2749-B463-E0782440D847}" type="pres">
      <dgm:prSet presAssocID="{2CC0E1DB-F628-CE4E-8EA8-71D41603DB92}" presName="Accent4" presStyleLbl="node1" presStyleIdx="3" presStyleCnt="6"/>
      <dgm:spPr/>
    </dgm:pt>
    <dgm:pt modelId="{17B77177-DF3F-9642-B831-71A902426A68}" type="pres">
      <dgm:prSet presAssocID="{2CC0E1DB-F628-CE4E-8EA8-71D41603DB92}" presName="Accent5" presStyleLbl="node1" presStyleIdx="4" presStyleCnt="6"/>
      <dgm:spPr/>
    </dgm:pt>
    <dgm:pt modelId="{F1EAFE63-DD29-B84F-BE2B-D1C366CDBD75}" type="pres">
      <dgm:prSet presAssocID="{2CC0E1DB-F628-CE4E-8EA8-71D41603DB92}" presName="Accent6" presStyleLbl="node1" presStyleIdx="5" presStyleCnt="6"/>
      <dgm:spPr/>
    </dgm:pt>
  </dgm:ptLst>
  <dgm:cxnLst>
    <dgm:cxn modelId="{11EFC100-CB6F-8349-99E9-332D8B7712A2}" type="presOf" srcId="{2CC0E1DB-F628-CE4E-8EA8-71D41603DB92}" destId="{1B5AC88F-FBBE-3148-9790-00333730478E}" srcOrd="0" destOrd="0" presId="urn:microsoft.com/office/officeart/2009/3/layout/CircleRelationship"/>
    <dgm:cxn modelId="{7CE12553-773C-D04B-8474-0D2744E436F5}" type="presOf" srcId="{4BCC9FCE-7F0A-E247-8BB8-05B2193FF1BD}" destId="{21B550C5-0605-E742-AECB-1249AEEE7918}" srcOrd="0" destOrd="0" presId="urn:microsoft.com/office/officeart/2009/3/layout/CircleRelationship"/>
    <dgm:cxn modelId="{D1598D5D-FFE2-0842-9ED7-59467CEA5F53}" srcId="{4BCC9FCE-7F0A-E247-8BB8-05B2193FF1BD}" destId="{2CC0E1DB-F628-CE4E-8EA8-71D41603DB92}" srcOrd="0" destOrd="0" parTransId="{19B895FF-D8FA-014A-80B1-7B9E064C8730}" sibTransId="{75A2FC23-4A5D-954E-8F15-A25239CD15D3}"/>
    <dgm:cxn modelId="{5A954BFE-E1CB-C64F-B942-C7C69209711C}" type="presParOf" srcId="{21B550C5-0605-E742-AECB-1249AEEE7918}" destId="{1B5AC88F-FBBE-3148-9790-00333730478E}" srcOrd="0" destOrd="0" presId="urn:microsoft.com/office/officeart/2009/3/layout/CircleRelationship"/>
    <dgm:cxn modelId="{BBFDC125-DEA4-EC43-AEF1-FD1D32374648}" type="presParOf" srcId="{21B550C5-0605-E742-AECB-1249AEEE7918}" destId="{312DEDD1-9FAA-3D44-8845-5ECF2B2ADB78}" srcOrd="1" destOrd="0" presId="urn:microsoft.com/office/officeart/2009/3/layout/CircleRelationship"/>
    <dgm:cxn modelId="{586EA881-DB62-CB42-9407-E8E83B307E1C}" type="presParOf" srcId="{21B550C5-0605-E742-AECB-1249AEEE7918}" destId="{B608AA40-D1F4-A041-878C-31BE236E5945}" srcOrd="2" destOrd="0" presId="urn:microsoft.com/office/officeart/2009/3/layout/CircleRelationship"/>
    <dgm:cxn modelId="{5F38A0C7-B4BF-5A4D-8DF0-82512B1DD163}" type="presParOf" srcId="{21B550C5-0605-E742-AECB-1249AEEE7918}" destId="{E30C0EAA-0E37-8E4F-9081-68673889480B}" srcOrd="3" destOrd="0" presId="urn:microsoft.com/office/officeart/2009/3/layout/CircleRelationship"/>
    <dgm:cxn modelId="{3A7F01C8-7C8A-554C-A01B-49A47792FE03}" type="presParOf" srcId="{21B550C5-0605-E742-AECB-1249AEEE7918}" destId="{44E3BB84-0485-2749-B463-E0782440D847}" srcOrd="4" destOrd="0" presId="urn:microsoft.com/office/officeart/2009/3/layout/CircleRelationship"/>
    <dgm:cxn modelId="{1389FBE0-81E1-2943-9FEB-39F053541821}" type="presParOf" srcId="{21B550C5-0605-E742-AECB-1249AEEE7918}" destId="{17B77177-DF3F-9642-B831-71A902426A68}" srcOrd="5" destOrd="0" presId="urn:microsoft.com/office/officeart/2009/3/layout/CircleRelationship"/>
    <dgm:cxn modelId="{4082D414-8060-004A-B49B-18BED64DEE18}" type="presParOf" srcId="{21B550C5-0605-E742-AECB-1249AEEE7918}" destId="{F1EAFE63-DD29-B84F-BE2B-D1C366CDBD75}" srcOrd="6"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684FC3-092D-A24A-BBD7-7E57C0454165}" type="doc">
      <dgm:prSet loTypeId="urn:microsoft.com/office/officeart/2005/8/layout/pyramid2" loCatId="relationship" qsTypeId="urn:microsoft.com/office/officeart/2005/8/quickstyle/simple1" qsCatId="simple" csTypeId="urn:microsoft.com/office/officeart/2005/8/colors/colorful1" csCatId="colorful" phldr="1"/>
      <dgm:spPr/>
      <dgm:t>
        <a:bodyPr/>
        <a:lstStyle/>
        <a:p>
          <a:endParaRPr lang="fr-FR"/>
        </a:p>
      </dgm:t>
    </dgm:pt>
    <dgm:pt modelId="{03F4960A-ABBE-4D43-980F-D31868756407}">
      <dgm:prSet phldrT="[Texte]" custT="1"/>
      <dgm:spPr/>
      <dgm:t>
        <a:bodyPr/>
        <a:lstStyle/>
        <a:p>
          <a:r>
            <a:rPr lang="fr-FR" sz="2400" dirty="0">
              <a:latin typeface="Marianne" panose="02000000000000000000" pitchFamily="2" charset="0"/>
            </a:rPr>
            <a:t>8 académies </a:t>
          </a:r>
        </a:p>
      </dgm:t>
    </dgm:pt>
    <dgm:pt modelId="{E5811823-E685-0544-8275-0FEFCA2130AC}" type="parTrans" cxnId="{EA55A043-AD9A-794E-9CB6-77EB83710DA2}">
      <dgm:prSet/>
      <dgm:spPr/>
      <dgm:t>
        <a:bodyPr/>
        <a:lstStyle/>
        <a:p>
          <a:endParaRPr lang="fr-FR"/>
        </a:p>
      </dgm:t>
    </dgm:pt>
    <dgm:pt modelId="{F833F14B-E6D2-6B46-988D-2E760441E5B7}" type="sibTrans" cxnId="{EA55A043-AD9A-794E-9CB6-77EB83710DA2}">
      <dgm:prSet/>
      <dgm:spPr/>
      <dgm:t>
        <a:bodyPr/>
        <a:lstStyle/>
        <a:p>
          <a:endParaRPr lang="fr-FR"/>
        </a:p>
      </dgm:t>
    </dgm:pt>
    <dgm:pt modelId="{8DD5D555-E509-C04F-A54F-00D38E9AA8F6}">
      <dgm:prSet phldrT="[Texte]" custT="1"/>
      <dgm:spPr/>
      <dgm:t>
        <a:bodyPr/>
        <a:lstStyle/>
        <a:p>
          <a:r>
            <a:rPr lang="fr-FR" sz="2400" dirty="0">
              <a:latin typeface="Marianne" panose="02000000000000000000" pitchFamily="2" charset="0"/>
            </a:rPr>
            <a:t>104 lycées interrogés</a:t>
          </a:r>
        </a:p>
      </dgm:t>
    </dgm:pt>
    <dgm:pt modelId="{9C182AC2-6B43-7C4A-95A5-10E2820F402E}" type="parTrans" cxnId="{EB1E168B-91D9-FD4E-8F5B-98CE255698B0}">
      <dgm:prSet/>
      <dgm:spPr/>
      <dgm:t>
        <a:bodyPr/>
        <a:lstStyle/>
        <a:p>
          <a:endParaRPr lang="fr-FR"/>
        </a:p>
      </dgm:t>
    </dgm:pt>
    <dgm:pt modelId="{3AC7FEE2-00FA-224E-8239-51176A582CAD}" type="sibTrans" cxnId="{EB1E168B-91D9-FD4E-8F5B-98CE255698B0}">
      <dgm:prSet/>
      <dgm:spPr/>
      <dgm:t>
        <a:bodyPr/>
        <a:lstStyle/>
        <a:p>
          <a:endParaRPr lang="fr-FR"/>
        </a:p>
      </dgm:t>
    </dgm:pt>
    <dgm:pt modelId="{A43BED1A-9340-0243-9A64-4D1B5C602C4C}">
      <dgm:prSet custT="1"/>
      <dgm:spPr/>
      <dgm:t>
        <a:bodyPr/>
        <a:lstStyle/>
        <a:p>
          <a:r>
            <a:rPr lang="fr-FR" sz="2400" dirty="0">
              <a:latin typeface="Marianne" panose="02000000000000000000" pitchFamily="2" charset="0"/>
            </a:rPr>
            <a:t>22 établissements de santé ou médico sociaux (PFMP ou employant BCP ASSP)</a:t>
          </a:r>
        </a:p>
      </dgm:t>
    </dgm:pt>
    <dgm:pt modelId="{6FBC5C26-20FA-5048-8FD3-AEB1177202F7}" type="parTrans" cxnId="{56B723D1-9C7D-F14F-9335-7A7EAEF75880}">
      <dgm:prSet/>
      <dgm:spPr/>
      <dgm:t>
        <a:bodyPr/>
        <a:lstStyle/>
        <a:p>
          <a:endParaRPr lang="fr-FR"/>
        </a:p>
      </dgm:t>
    </dgm:pt>
    <dgm:pt modelId="{92F8452F-23C3-A64A-9B14-C277FBADC0BF}" type="sibTrans" cxnId="{56B723D1-9C7D-F14F-9335-7A7EAEF75880}">
      <dgm:prSet/>
      <dgm:spPr/>
      <dgm:t>
        <a:bodyPr/>
        <a:lstStyle/>
        <a:p>
          <a:endParaRPr lang="fr-FR"/>
        </a:p>
      </dgm:t>
    </dgm:pt>
    <dgm:pt modelId="{00CAAFCA-44B9-1347-A055-4A7B6F251A86}" type="pres">
      <dgm:prSet presAssocID="{FF684FC3-092D-A24A-BBD7-7E57C0454165}" presName="compositeShape" presStyleCnt="0">
        <dgm:presLayoutVars>
          <dgm:dir/>
          <dgm:resizeHandles/>
        </dgm:presLayoutVars>
      </dgm:prSet>
      <dgm:spPr/>
    </dgm:pt>
    <dgm:pt modelId="{F4F62D2E-3137-4A40-804C-D70F7E29D30E}" type="pres">
      <dgm:prSet presAssocID="{FF684FC3-092D-A24A-BBD7-7E57C0454165}" presName="pyramid" presStyleLbl="node1" presStyleIdx="0" presStyleCnt="1"/>
      <dgm:spPr/>
    </dgm:pt>
    <dgm:pt modelId="{04D85715-B4A3-1149-96E2-3C29E0491F3C}" type="pres">
      <dgm:prSet presAssocID="{FF684FC3-092D-A24A-BBD7-7E57C0454165}" presName="theList" presStyleCnt="0"/>
      <dgm:spPr/>
    </dgm:pt>
    <dgm:pt modelId="{5956B190-320B-D74B-B36E-11AC00A55D19}" type="pres">
      <dgm:prSet presAssocID="{03F4960A-ABBE-4D43-980F-D31868756407}" presName="aNode" presStyleLbl="fgAcc1" presStyleIdx="0" presStyleCnt="3" custScaleX="225173" custLinFactNeighborX="45736" custLinFactNeighborY="81319">
        <dgm:presLayoutVars>
          <dgm:bulletEnabled val="1"/>
        </dgm:presLayoutVars>
      </dgm:prSet>
      <dgm:spPr/>
    </dgm:pt>
    <dgm:pt modelId="{FF030533-6D22-444E-9DFF-5FB05CAAA162}" type="pres">
      <dgm:prSet presAssocID="{03F4960A-ABBE-4D43-980F-D31868756407}" presName="aSpace" presStyleCnt="0"/>
      <dgm:spPr/>
    </dgm:pt>
    <dgm:pt modelId="{8895E2BE-B7D9-ED43-B00B-150D35727905}" type="pres">
      <dgm:prSet presAssocID="{8DD5D555-E509-C04F-A54F-00D38E9AA8F6}" presName="aNode" presStyleLbl="fgAcc1" presStyleIdx="1" presStyleCnt="3" custScaleX="225173" custLinFactNeighborX="45736" custLinFactNeighborY="81319">
        <dgm:presLayoutVars>
          <dgm:bulletEnabled val="1"/>
        </dgm:presLayoutVars>
      </dgm:prSet>
      <dgm:spPr/>
    </dgm:pt>
    <dgm:pt modelId="{B17A19D5-573C-C34D-BC1A-5517ED545CA1}" type="pres">
      <dgm:prSet presAssocID="{8DD5D555-E509-C04F-A54F-00D38E9AA8F6}" presName="aSpace" presStyleCnt="0"/>
      <dgm:spPr/>
    </dgm:pt>
    <dgm:pt modelId="{020B32DA-826B-8F45-ABAF-2CC6373065E4}" type="pres">
      <dgm:prSet presAssocID="{A43BED1A-9340-0243-9A64-4D1B5C602C4C}" presName="aNode" presStyleLbl="fgAcc1" presStyleIdx="2" presStyleCnt="3" custScaleX="225173" custLinFactNeighborX="45736" custLinFactNeighborY="81319">
        <dgm:presLayoutVars>
          <dgm:bulletEnabled val="1"/>
        </dgm:presLayoutVars>
      </dgm:prSet>
      <dgm:spPr/>
    </dgm:pt>
    <dgm:pt modelId="{21262C5D-17B6-5547-91D4-FC111A581A52}" type="pres">
      <dgm:prSet presAssocID="{A43BED1A-9340-0243-9A64-4D1B5C602C4C}" presName="aSpace" presStyleCnt="0"/>
      <dgm:spPr/>
    </dgm:pt>
  </dgm:ptLst>
  <dgm:cxnLst>
    <dgm:cxn modelId="{EA55A043-AD9A-794E-9CB6-77EB83710DA2}" srcId="{FF684FC3-092D-A24A-BBD7-7E57C0454165}" destId="{03F4960A-ABBE-4D43-980F-D31868756407}" srcOrd="0" destOrd="0" parTransId="{E5811823-E685-0544-8275-0FEFCA2130AC}" sibTransId="{F833F14B-E6D2-6B46-988D-2E760441E5B7}"/>
    <dgm:cxn modelId="{F998F859-1598-3E4E-8930-27EDD8B17A4D}" type="presOf" srcId="{FF684FC3-092D-A24A-BBD7-7E57C0454165}" destId="{00CAAFCA-44B9-1347-A055-4A7B6F251A86}" srcOrd="0" destOrd="0" presId="urn:microsoft.com/office/officeart/2005/8/layout/pyramid2"/>
    <dgm:cxn modelId="{EB1E168B-91D9-FD4E-8F5B-98CE255698B0}" srcId="{FF684FC3-092D-A24A-BBD7-7E57C0454165}" destId="{8DD5D555-E509-C04F-A54F-00D38E9AA8F6}" srcOrd="1" destOrd="0" parTransId="{9C182AC2-6B43-7C4A-95A5-10E2820F402E}" sibTransId="{3AC7FEE2-00FA-224E-8239-51176A582CAD}"/>
    <dgm:cxn modelId="{3EB835C0-3F76-0A4A-A8FC-45D3A970E3B9}" type="presOf" srcId="{A43BED1A-9340-0243-9A64-4D1B5C602C4C}" destId="{020B32DA-826B-8F45-ABAF-2CC6373065E4}" srcOrd="0" destOrd="0" presId="urn:microsoft.com/office/officeart/2005/8/layout/pyramid2"/>
    <dgm:cxn modelId="{F4A047C3-5259-4E46-A1F5-A3D1410EA6EA}" type="presOf" srcId="{03F4960A-ABBE-4D43-980F-D31868756407}" destId="{5956B190-320B-D74B-B36E-11AC00A55D19}" srcOrd="0" destOrd="0" presId="urn:microsoft.com/office/officeart/2005/8/layout/pyramid2"/>
    <dgm:cxn modelId="{56B723D1-9C7D-F14F-9335-7A7EAEF75880}" srcId="{FF684FC3-092D-A24A-BBD7-7E57C0454165}" destId="{A43BED1A-9340-0243-9A64-4D1B5C602C4C}" srcOrd="2" destOrd="0" parTransId="{6FBC5C26-20FA-5048-8FD3-AEB1177202F7}" sibTransId="{92F8452F-23C3-A64A-9B14-C277FBADC0BF}"/>
    <dgm:cxn modelId="{4861DFEC-69F0-5C43-9337-8FF8F2533EE6}" type="presOf" srcId="{8DD5D555-E509-C04F-A54F-00D38E9AA8F6}" destId="{8895E2BE-B7D9-ED43-B00B-150D35727905}" srcOrd="0" destOrd="0" presId="urn:microsoft.com/office/officeart/2005/8/layout/pyramid2"/>
    <dgm:cxn modelId="{8A00B081-3630-9248-87A6-33933C6FDF18}" type="presParOf" srcId="{00CAAFCA-44B9-1347-A055-4A7B6F251A86}" destId="{F4F62D2E-3137-4A40-804C-D70F7E29D30E}" srcOrd="0" destOrd="0" presId="urn:microsoft.com/office/officeart/2005/8/layout/pyramid2"/>
    <dgm:cxn modelId="{D0365196-D052-CC47-B4F8-826E90C3CD15}" type="presParOf" srcId="{00CAAFCA-44B9-1347-A055-4A7B6F251A86}" destId="{04D85715-B4A3-1149-96E2-3C29E0491F3C}" srcOrd="1" destOrd="0" presId="urn:microsoft.com/office/officeart/2005/8/layout/pyramid2"/>
    <dgm:cxn modelId="{0D4F2955-1B9E-6A4C-972F-B7C87FE1E799}" type="presParOf" srcId="{04D85715-B4A3-1149-96E2-3C29E0491F3C}" destId="{5956B190-320B-D74B-B36E-11AC00A55D19}" srcOrd="0" destOrd="0" presId="urn:microsoft.com/office/officeart/2005/8/layout/pyramid2"/>
    <dgm:cxn modelId="{ACD86784-0F93-9848-9D96-46B29392B90A}" type="presParOf" srcId="{04D85715-B4A3-1149-96E2-3C29E0491F3C}" destId="{FF030533-6D22-444E-9DFF-5FB05CAAA162}" srcOrd="1" destOrd="0" presId="urn:microsoft.com/office/officeart/2005/8/layout/pyramid2"/>
    <dgm:cxn modelId="{264F8485-9FBA-C845-B017-59B5B982EB8E}" type="presParOf" srcId="{04D85715-B4A3-1149-96E2-3C29E0491F3C}" destId="{8895E2BE-B7D9-ED43-B00B-150D35727905}" srcOrd="2" destOrd="0" presId="urn:microsoft.com/office/officeart/2005/8/layout/pyramid2"/>
    <dgm:cxn modelId="{35F81A72-8EA6-C946-8285-1E326619AE3A}" type="presParOf" srcId="{04D85715-B4A3-1149-96E2-3C29E0491F3C}" destId="{B17A19D5-573C-C34D-BC1A-5517ED545CA1}" srcOrd="3" destOrd="0" presId="urn:microsoft.com/office/officeart/2005/8/layout/pyramid2"/>
    <dgm:cxn modelId="{4DB387A3-6345-A64F-86A0-253A61DBEDC7}" type="presParOf" srcId="{04D85715-B4A3-1149-96E2-3C29E0491F3C}" destId="{020B32DA-826B-8F45-ABAF-2CC6373065E4}" srcOrd="4" destOrd="0" presId="urn:microsoft.com/office/officeart/2005/8/layout/pyramid2"/>
    <dgm:cxn modelId="{91D98813-102C-1643-ACAC-60541D0F6DED}" type="presParOf" srcId="{04D85715-B4A3-1149-96E2-3C29E0491F3C}" destId="{21262C5D-17B6-5547-91D4-FC111A581A5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31F8D3-AE48-4042-AD27-787EC230FD75}" type="doc">
      <dgm:prSet loTypeId="urn:microsoft.com/office/officeart/2005/8/layout/process1" loCatId="process" qsTypeId="urn:microsoft.com/office/officeart/2005/8/quickstyle/simple1" qsCatId="simple" csTypeId="urn:microsoft.com/office/officeart/2005/8/colors/colorful1" csCatId="colorful" phldr="1"/>
      <dgm:spPr/>
    </dgm:pt>
    <dgm:pt modelId="{7FE56B9F-2EC0-F749-AB2D-17A107A90E34}">
      <dgm:prSet phldrT="[Texte]" custT="1"/>
      <dgm:spPr/>
      <dgm:t>
        <a:bodyPr/>
        <a:lstStyle/>
        <a:p>
          <a:r>
            <a:rPr lang="fr-FR" sz="2000" b="1" dirty="0">
              <a:latin typeface="Marianne" panose="02000000000000000000" pitchFamily="2" charset="0"/>
            </a:rPr>
            <a:t>RÉSULTAT DE L’ENQUÊTE</a:t>
          </a:r>
        </a:p>
        <a:p>
          <a:endParaRPr lang="fr-FR" sz="2000" dirty="0">
            <a:latin typeface="Marianne" panose="02000000000000000000" pitchFamily="2" charset="0"/>
          </a:endParaRPr>
        </a:p>
      </dgm:t>
    </dgm:pt>
    <dgm:pt modelId="{D10071B7-FC79-B640-83CE-F09AD0C170D6}" type="parTrans" cxnId="{478E00ED-7108-1047-A0F8-D476DE94E9A3}">
      <dgm:prSet/>
      <dgm:spPr/>
      <dgm:t>
        <a:bodyPr/>
        <a:lstStyle/>
        <a:p>
          <a:endParaRPr lang="fr-FR"/>
        </a:p>
      </dgm:t>
    </dgm:pt>
    <dgm:pt modelId="{E53B0929-6164-0E4D-9F72-172E1B891E24}" type="sibTrans" cxnId="{478E00ED-7108-1047-A0F8-D476DE94E9A3}">
      <dgm:prSet/>
      <dgm:spPr/>
      <dgm:t>
        <a:bodyPr/>
        <a:lstStyle/>
        <a:p>
          <a:endParaRPr lang="fr-FR"/>
        </a:p>
      </dgm:t>
    </dgm:pt>
    <dgm:pt modelId="{0AD2FC6B-99F8-4541-ABDF-F5791D9286FC}">
      <dgm:prSet phldrT="[Texte]"/>
      <dgm:spPr/>
      <dgm:t>
        <a:bodyPr/>
        <a:lstStyle/>
        <a:p>
          <a:r>
            <a:rPr lang="fr-FR" dirty="0">
              <a:latin typeface="Marianne" panose="02000000000000000000" pitchFamily="2" charset="0"/>
            </a:rPr>
            <a:t>Quelle que soit l’option suivie par les bacheliers</a:t>
          </a:r>
          <a:endParaRPr lang="fr-FR" dirty="0"/>
        </a:p>
      </dgm:t>
    </dgm:pt>
    <dgm:pt modelId="{C3877C68-266E-0040-8731-BBE3F5F55FF6}" type="parTrans" cxnId="{73C4111F-3460-FE48-B7BD-B997EF6586D0}">
      <dgm:prSet/>
      <dgm:spPr/>
      <dgm:t>
        <a:bodyPr/>
        <a:lstStyle/>
        <a:p>
          <a:endParaRPr lang="fr-FR"/>
        </a:p>
      </dgm:t>
    </dgm:pt>
    <dgm:pt modelId="{61734461-85ED-9C4F-AEA4-4B889031FCC2}" type="sibTrans" cxnId="{73C4111F-3460-FE48-B7BD-B997EF6586D0}">
      <dgm:prSet/>
      <dgm:spPr/>
      <dgm:t>
        <a:bodyPr/>
        <a:lstStyle/>
        <a:p>
          <a:endParaRPr lang="fr-FR"/>
        </a:p>
      </dgm:t>
    </dgm:pt>
    <dgm:pt modelId="{1F7AD4A5-E40E-C64C-8B68-7B2D10F03D35}">
      <dgm:prSet phldrT="[Texte]"/>
      <dgm:spPr/>
      <dgm:t>
        <a:bodyPr/>
        <a:lstStyle/>
        <a:p>
          <a:pPr>
            <a:buFont typeface="Wingdings" panose="05000000000000000000" pitchFamily="2" charset="2"/>
            <a:buNone/>
          </a:pPr>
          <a:r>
            <a:rPr lang="fr-FR" dirty="0">
              <a:latin typeface="Marianne" panose="02000000000000000000" pitchFamily="2" charset="0"/>
            </a:rPr>
            <a:t>81% des jeunes ayant poursuivi des études l’ont fait dans le secteur sanitaire et social. </a:t>
          </a:r>
          <a:endParaRPr lang="fr-FR" dirty="0"/>
        </a:p>
      </dgm:t>
    </dgm:pt>
    <dgm:pt modelId="{756AE2F0-56E8-6147-AD85-C33960910AB7}" type="parTrans" cxnId="{AEEF127A-4E06-4548-87CC-E4B935619EAB}">
      <dgm:prSet/>
      <dgm:spPr/>
      <dgm:t>
        <a:bodyPr/>
        <a:lstStyle/>
        <a:p>
          <a:endParaRPr lang="fr-FR"/>
        </a:p>
      </dgm:t>
    </dgm:pt>
    <dgm:pt modelId="{35B1F1D6-6B5A-4F4F-8E9D-3368AB3334BF}" type="sibTrans" cxnId="{AEEF127A-4E06-4548-87CC-E4B935619EAB}">
      <dgm:prSet/>
      <dgm:spPr/>
      <dgm:t>
        <a:bodyPr/>
        <a:lstStyle/>
        <a:p>
          <a:endParaRPr lang="fr-FR"/>
        </a:p>
      </dgm:t>
    </dgm:pt>
    <dgm:pt modelId="{982E7E9C-2760-C643-A282-B9E8CEE31B1E}">
      <dgm:prSet custT="1"/>
      <dgm:spPr/>
      <dgm:t>
        <a:bodyPr/>
        <a:lstStyle/>
        <a:p>
          <a:pPr>
            <a:buFont typeface="Wingdings" panose="05000000000000000000" pitchFamily="2" charset="2"/>
            <a:buNone/>
          </a:pPr>
          <a:r>
            <a:rPr lang="fr-FR" sz="1800" dirty="0">
              <a:latin typeface="Marianne" panose="02000000000000000000" pitchFamily="2" charset="0"/>
            </a:rPr>
            <a:t>86,5% sont en emploi actuellement dont 85% dans un emploi en lien avec le bac pro ASSP, le plus souvent en EHPAD, sans prise en compte de l’option.</a:t>
          </a:r>
          <a:endParaRPr lang="fr-FR" sz="1800" dirty="0"/>
        </a:p>
      </dgm:t>
    </dgm:pt>
    <dgm:pt modelId="{3D83BE9D-CA7A-6E43-8465-95976D595016}" type="parTrans" cxnId="{4FDE243D-C490-7645-BADD-39A01CBA19CF}">
      <dgm:prSet/>
      <dgm:spPr/>
      <dgm:t>
        <a:bodyPr/>
        <a:lstStyle/>
        <a:p>
          <a:endParaRPr lang="fr-FR"/>
        </a:p>
      </dgm:t>
    </dgm:pt>
    <dgm:pt modelId="{879D482C-55B0-2A48-8670-F100FDA59386}" type="sibTrans" cxnId="{4FDE243D-C490-7645-BADD-39A01CBA19CF}">
      <dgm:prSet/>
      <dgm:spPr/>
      <dgm:t>
        <a:bodyPr/>
        <a:lstStyle/>
        <a:p>
          <a:endParaRPr lang="fr-FR"/>
        </a:p>
      </dgm:t>
    </dgm:pt>
    <dgm:pt modelId="{1A15E09D-98D9-2F44-B4C7-9E965270EA2E}" type="pres">
      <dgm:prSet presAssocID="{5931F8D3-AE48-4042-AD27-787EC230FD75}" presName="Name0" presStyleCnt="0">
        <dgm:presLayoutVars>
          <dgm:dir/>
          <dgm:resizeHandles val="exact"/>
        </dgm:presLayoutVars>
      </dgm:prSet>
      <dgm:spPr/>
    </dgm:pt>
    <dgm:pt modelId="{D3F125CE-3EEE-4442-93E0-31DAF935A920}" type="pres">
      <dgm:prSet presAssocID="{7FE56B9F-2EC0-F749-AB2D-17A107A90E34}" presName="node" presStyleLbl="node1" presStyleIdx="0" presStyleCnt="4">
        <dgm:presLayoutVars>
          <dgm:bulletEnabled val="1"/>
        </dgm:presLayoutVars>
      </dgm:prSet>
      <dgm:spPr/>
    </dgm:pt>
    <dgm:pt modelId="{291E452D-0DB4-0048-8FC3-D9FB0BD532E4}" type="pres">
      <dgm:prSet presAssocID="{E53B0929-6164-0E4D-9F72-172E1B891E24}" presName="sibTrans" presStyleLbl="sibTrans2D1" presStyleIdx="0" presStyleCnt="3"/>
      <dgm:spPr/>
    </dgm:pt>
    <dgm:pt modelId="{0C14AF49-C710-DA44-86A2-426CCE4D2123}" type="pres">
      <dgm:prSet presAssocID="{E53B0929-6164-0E4D-9F72-172E1B891E24}" presName="connectorText" presStyleLbl="sibTrans2D1" presStyleIdx="0" presStyleCnt="3"/>
      <dgm:spPr/>
    </dgm:pt>
    <dgm:pt modelId="{C5E8C40B-FAD7-CF40-A766-AECDF93E8DFB}" type="pres">
      <dgm:prSet presAssocID="{0AD2FC6B-99F8-4541-ABDF-F5791D9286FC}" presName="node" presStyleLbl="node1" presStyleIdx="1" presStyleCnt="4">
        <dgm:presLayoutVars>
          <dgm:bulletEnabled val="1"/>
        </dgm:presLayoutVars>
      </dgm:prSet>
      <dgm:spPr/>
    </dgm:pt>
    <dgm:pt modelId="{7D499EDD-B6DC-4045-9244-41570584D772}" type="pres">
      <dgm:prSet presAssocID="{61734461-85ED-9C4F-AEA4-4B889031FCC2}" presName="sibTrans" presStyleLbl="sibTrans2D1" presStyleIdx="1" presStyleCnt="3"/>
      <dgm:spPr/>
    </dgm:pt>
    <dgm:pt modelId="{2330B137-0715-034B-8387-A0EBD1376ECF}" type="pres">
      <dgm:prSet presAssocID="{61734461-85ED-9C4F-AEA4-4B889031FCC2}" presName="connectorText" presStyleLbl="sibTrans2D1" presStyleIdx="1" presStyleCnt="3"/>
      <dgm:spPr/>
    </dgm:pt>
    <dgm:pt modelId="{4D4FC46C-FA55-FF42-8247-60BEE35EC0BF}" type="pres">
      <dgm:prSet presAssocID="{1F7AD4A5-E40E-C64C-8B68-7B2D10F03D35}" presName="node" presStyleLbl="node1" presStyleIdx="2" presStyleCnt="4" custScaleY="153756">
        <dgm:presLayoutVars>
          <dgm:bulletEnabled val="1"/>
        </dgm:presLayoutVars>
      </dgm:prSet>
      <dgm:spPr/>
    </dgm:pt>
    <dgm:pt modelId="{737851F2-AAAC-7E47-BC1D-7BC648DCD558}" type="pres">
      <dgm:prSet presAssocID="{35B1F1D6-6B5A-4F4F-8E9D-3368AB3334BF}" presName="sibTrans" presStyleLbl="sibTrans2D1" presStyleIdx="2" presStyleCnt="3"/>
      <dgm:spPr/>
    </dgm:pt>
    <dgm:pt modelId="{31805C43-F96B-A448-AF95-51EDBEE3EE3A}" type="pres">
      <dgm:prSet presAssocID="{35B1F1D6-6B5A-4F4F-8E9D-3368AB3334BF}" presName="connectorText" presStyleLbl="sibTrans2D1" presStyleIdx="2" presStyleCnt="3"/>
      <dgm:spPr/>
    </dgm:pt>
    <dgm:pt modelId="{AA284E4F-D7BB-464E-BCAE-0240954BBAE5}" type="pres">
      <dgm:prSet presAssocID="{982E7E9C-2760-C643-A282-B9E8CEE31B1E}" presName="node" presStyleLbl="node1" presStyleIdx="3" presStyleCnt="4" custScaleY="153756">
        <dgm:presLayoutVars>
          <dgm:bulletEnabled val="1"/>
        </dgm:presLayoutVars>
      </dgm:prSet>
      <dgm:spPr/>
    </dgm:pt>
  </dgm:ptLst>
  <dgm:cxnLst>
    <dgm:cxn modelId="{4220F40B-5D3D-C841-84D8-A21217AEEA11}" type="presOf" srcId="{7FE56B9F-2EC0-F749-AB2D-17A107A90E34}" destId="{D3F125CE-3EEE-4442-93E0-31DAF935A920}" srcOrd="0" destOrd="0" presId="urn:microsoft.com/office/officeart/2005/8/layout/process1"/>
    <dgm:cxn modelId="{73C4111F-3460-FE48-B7BD-B997EF6586D0}" srcId="{5931F8D3-AE48-4042-AD27-787EC230FD75}" destId="{0AD2FC6B-99F8-4541-ABDF-F5791D9286FC}" srcOrd="1" destOrd="0" parTransId="{C3877C68-266E-0040-8731-BBE3F5F55FF6}" sibTransId="{61734461-85ED-9C4F-AEA4-4B889031FCC2}"/>
    <dgm:cxn modelId="{4FDE243D-C490-7645-BADD-39A01CBA19CF}" srcId="{5931F8D3-AE48-4042-AD27-787EC230FD75}" destId="{982E7E9C-2760-C643-A282-B9E8CEE31B1E}" srcOrd="3" destOrd="0" parTransId="{3D83BE9D-CA7A-6E43-8465-95976D595016}" sibTransId="{879D482C-55B0-2A48-8670-F100FDA59386}"/>
    <dgm:cxn modelId="{C7196D46-2476-E347-915A-3F21695F93F8}" type="presOf" srcId="{1F7AD4A5-E40E-C64C-8B68-7B2D10F03D35}" destId="{4D4FC46C-FA55-FF42-8247-60BEE35EC0BF}" srcOrd="0" destOrd="0" presId="urn:microsoft.com/office/officeart/2005/8/layout/process1"/>
    <dgm:cxn modelId="{1EFE2554-79A1-EF40-83CF-F12ADAE1F587}" type="presOf" srcId="{E53B0929-6164-0E4D-9F72-172E1B891E24}" destId="{0C14AF49-C710-DA44-86A2-426CCE4D2123}" srcOrd="1" destOrd="0" presId="urn:microsoft.com/office/officeart/2005/8/layout/process1"/>
    <dgm:cxn modelId="{AEEF127A-4E06-4548-87CC-E4B935619EAB}" srcId="{5931F8D3-AE48-4042-AD27-787EC230FD75}" destId="{1F7AD4A5-E40E-C64C-8B68-7B2D10F03D35}" srcOrd="2" destOrd="0" parTransId="{756AE2F0-56E8-6147-AD85-C33960910AB7}" sibTransId="{35B1F1D6-6B5A-4F4F-8E9D-3368AB3334BF}"/>
    <dgm:cxn modelId="{BDF5558B-0E52-4743-B03C-B2DBAE24052A}" type="presOf" srcId="{982E7E9C-2760-C643-A282-B9E8CEE31B1E}" destId="{AA284E4F-D7BB-464E-BCAE-0240954BBAE5}" srcOrd="0" destOrd="0" presId="urn:microsoft.com/office/officeart/2005/8/layout/process1"/>
    <dgm:cxn modelId="{5D827A8F-E1C1-BF42-9ED4-5A6C2337CA72}" type="presOf" srcId="{0AD2FC6B-99F8-4541-ABDF-F5791D9286FC}" destId="{C5E8C40B-FAD7-CF40-A766-AECDF93E8DFB}" srcOrd="0" destOrd="0" presId="urn:microsoft.com/office/officeart/2005/8/layout/process1"/>
    <dgm:cxn modelId="{90399797-ECD6-7A4F-9B2E-AD2AB96EDEED}" type="presOf" srcId="{E53B0929-6164-0E4D-9F72-172E1B891E24}" destId="{291E452D-0DB4-0048-8FC3-D9FB0BD532E4}" srcOrd="0" destOrd="0" presId="urn:microsoft.com/office/officeart/2005/8/layout/process1"/>
    <dgm:cxn modelId="{AADAB09C-5F51-FF4A-A4B4-08A38AE79542}" type="presOf" srcId="{35B1F1D6-6B5A-4F4F-8E9D-3368AB3334BF}" destId="{737851F2-AAAC-7E47-BC1D-7BC648DCD558}" srcOrd="0" destOrd="0" presId="urn:microsoft.com/office/officeart/2005/8/layout/process1"/>
    <dgm:cxn modelId="{FBB605AA-D0E6-E441-968E-19584D723E68}" type="presOf" srcId="{61734461-85ED-9C4F-AEA4-4B889031FCC2}" destId="{2330B137-0715-034B-8387-A0EBD1376ECF}" srcOrd="1" destOrd="0" presId="urn:microsoft.com/office/officeart/2005/8/layout/process1"/>
    <dgm:cxn modelId="{98952CAF-60F3-C341-ACCA-088B1A63E6F1}" type="presOf" srcId="{5931F8D3-AE48-4042-AD27-787EC230FD75}" destId="{1A15E09D-98D9-2F44-B4C7-9E965270EA2E}" srcOrd="0" destOrd="0" presId="urn:microsoft.com/office/officeart/2005/8/layout/process1"/>
    <dgm:cxn modelId="{404B68DB-B200-2E4F-883A-D93AB1221C34}" type="presOf" srcId="{61734461-85ED-9C4F-AEA4-4B889031FCC2}" destId="{7D499EDD-B6DC-4045-9244-41570584D772}" srcOrd="0" destOrd="0" presId="urn:microsoft.com/office/officeart/2005/8/layout/process1"/>
    <dgm:cxn modelId="{99B40AEB-78A6-B24B-B7C2-A4573AC6522F}" type="presOf" srcId="{35B1F1D6-6B5A-4F4F-8E9D-3368AB3334BF}" destId="{31805C43-F96B-A448-AF95-51EDBEE3EE3A}" srcOrd="1" destOrd="0" presId="urn:microsoft.com/office/officeart/2005/8/layout/process1"/>
    <dgm:cxn modelId="{478E00ED-7108-1047-A0F8-D476DE94E9A3}" srcId="{5931F8D3-AE48-4042-AD27-787EC230FD75}" destId="{7FE56B9F-2EC0-F749-AB2D-17A107A90E34}" srcOrd="0" destOrd="0" parTransId="{D10071B7-FC79-B640-83CE-F09AD0C170D6}" sibTransId="{E53B0929-6164-0E4D-9F72-172E1B891E24}"/>
    <dgm:cxn modelId="{52B34758-0490-6841-9254-45518CE725B7}" type="presParOf" srcId="{1A15E09D-98D9-2F44-B4C7-9E965270EA2E}" destId="{D3F125CE-3EEE-4442-93E0-31DAF935A920}" srcOrd="0" destOrd="0" presId="urn:microsoft.com/office/officeart/2005/8/layout/process1"/>
    <dgm:cxn modelId="{A434235A-6664-C343-9DDF-3C54119FAF43}" type="presParOf" srcId="{1A15E09D-98D9-2F44-B4C7-9E965270EA2E}" destId="{291E452D-0DB4-0048-8FC3-D9FB0BD532E4}" srcOrd="1" destOrd="0" presId="urn:microsoft.com/office/officeart/2005/8/layout/process1"/>
    <dgm:cxn modelId="{F247F7D4-21E5-AD4E-8A63-30A63FA617EF}" type="presParOf" srcId="{291E452D-0DB4-0048-8FC3-D9FB0BD532E4}" destId="{0C14AF49-C710-DA44-86A2-426CCE4D2123}" srcOrd="0" destOrd="0" presId="urn:microsoft.com/office/officeart/2005/8/layout/process1"/>
    <dgm:cxn modelId="{C863F47A-49CF-BD40-BCA6-071DE856856E}" type="presParOf" srcId="{1A15E09D-98D9-2F44-B4C7-9E965270EA2E}" destId="{C5E8C40B-FAD7-CF40-A766-AECDF93E8DFB}" srcOrd="2" destOrd="0" presId="urn:microsoft.com/office/officeart/2005/8/layout/process1"/>
    <dgm:cxn modelId="{70AC8899-A290-6F44-A498-70EE2564A5D0}" type="presParOf" srcId="{1A15E09D-98D9-2F44-B4C7-9E965270EA2E}" destId="{7D499EDD-B6DC-4045-9244-41570584D772}" srcOrd="3" destOrd="0" presId="urn:microsoft.com/office/officeart/2005/8/layout/process1"/>
    <dgm:cxn modelId="{AAEFE83E-B589-1E46-B79E-94EAF7768888}" type="presParOf" srcId="{7D499EDD-B6DC-4045-9244-41570584D772}" destId="{2330B137-0715-034B-8387-A0EBD1376ECF}" srcOrd="0" destOrd="0" presId="urn:microsoft.com/office/officeart/2005/8/layout/process1"/>
    <dgm:cxn modelId="{8388BEAB-5CBE-124A-87D1-1258A6ECD88B}" type="presParOf" srcId="{1A15E09D-98D9-2F44-B4C7-9E965270EA2E}" destId="{4D4FC46C-FA55-FF42-8247-60BEE35EC0BF}" srcOrd="4" destOrd="0" presId="urn:microsoft.com/office/officeart/2005/8/layout/process1"/>
    <dgm:cxn modelId="{89D77113-266D-0543-9875-FDA8969B784D}" type="presParOf" srcId="{1A15E09D-98D9-2F44-B4C7-9E965270EA2E}" destId="{737851F2-AAAC-7E47-BC1D-7BC648DCD558}" srcOrd="5" destOrd="0" presId="urn:microsoft.com/office/officeart/2005/8/layout/process1"/>
    <dgm:cxn modelId="{11FEC6C6-C88B-8F43-B558-31DF127CAAB8}" type="presParOf" srcId="{737851F2-AAAC-7E47-BC1D-7BC648DCD558}" destId="{31805C43-F96B-A448-AF95-51EDBEE3EE3A}" srcOrd="0" destOrd="0" presId="urn:microsoft.com/office/officeart/2005/8/layout/process1"/>
    <dgm:cxn modelId="{7E4F1E5F-569A-EE4A-BC65-34D94BEBCF4D}" type="presParOf" srcId="{1A15E09D-98D9-2F44-B4C7-9E965270EA2E}" destId="{AA284E4F-D7BB-464E-BCAE-0240954BBA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C2BE4-EE41-2441-9189-459E3D7F3672}">
      <dsp:nvSpPr>
        <dsp:cNvPr id="0" name=""/>
        <dsp:cNvSpPr/>
      </dsp:nvSpPr>
      <dsp:spPr>
        <a:xfrm>
          <a:off x="1178248" y="331277"/>
          <a:ext cx="3762660" cy="37614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RÉNOVATION DU BACCALAURÉAT PROFESSIONNEL ACCOMPAGNEMENT SOINS ET SERVICES À LA PERSONNE</a:t>
          </a:r>
        </a:p>
      </dsp:txBody>
      <dsp:txXfrm>
        <a:off x="1729277" y="882133"/>
        <a:ext cx="2660602" cy="2659767"/>
      </dsp:txXfrm>
    </dsp:sp>
    <dsp:sp modelId="{0E871738-6073-D64C-8D88-B971EB2ACC5C}">
      <dsp:nvSpPr>
        <dsp:cNvPr id="0" name=""/>
        <dsp:cNvSpPr/>
      </dsp:nvSpPr>
      <dsp:spPr>
        <a:xfrm>
          <a:off x="3309924" y="276916"/>
          <a:ext cx="394485" cy="39447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E7E63-0445-E341-A4D8-CFD7E61CCC2A}">
      <dsp:nvSpPr>
        <dsp:cNvPr id="0" name=""/>
        <dsp:cNvSpPr/>
      </dsp:nvSpPr>
      <dsp:spPr>
        <a:xfrm>
          <a:off x="2375825" y="3721975"/>
          <a:ext cx="285639" cy="285914"/>
        </a:xfrm>
        <a:prstGeom prst="ellipse">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210DC-C6A4-384E-A639-65D961399B70}">
      <dsp:nvSpPr>
        <dsp:cNvPr id="0" name=""/>
        <dsp:cNvSpPr/>
      </dsp:nvSpPr>
      <dsp:spPr>
        <a:xfrm>
          <a:off x="5061360" y="1878036"/>
          <a:ext cx="285639" cy="285914"/>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756DE-404C-B24B-907F-045BA74ECF98}">
      <dsp:nvSpPr>
        <dsp:cNvPr id="0" name=""/>
        <dsp:cNvSpPr/>
      </dsp:nvSpPr>
      <dsp:spPr>
        <a:xfrm>
          <a:off x="3694515" y="4026121"/>
          <a:ext cx="394485" cy="394478"/>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85A84-4956-4C41-A0FC-5AB43E2A881C}">
      <dsp:nvSpPr>
        <dsp:cNvPr id="0" name=""/>
        <dsp:cNvSpPr/>
      </dsp:nvSpPr>
      <dsp:spPr>
        <a:xfrm>
          <a:off x="2456965" y="837557"/>
          <a:ext cx="285639" cy="285914"/>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C3BD0-082F-9841-8898-7DB39D5C20E7}">
      <dsp:nvSpPr>
        <dsp:cNvPr id="0" name=""/>
        <dsp:cNvSpPr/>
      </dsp:nvSpPr>
      <dsp:spPr>
        <a:xfrm>
          <a:off x="1641176" y="2999168"/>
          <a:ext cx="285639" cy="285914"/>
        </a:xfrm>
        <a:prstGeom prst="ellipse">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758CC-67FC-8343-956C-3EE6E8FC8284}">
      <dsp:nvSpPr>
        <dsp:cNvPr id="0" name=""/>
        <dsp:cNvSpPr/>
      </dsp:nvSpPr>
      <dsp:spPr>
        <a:xfrm>
          <a:off x="-41897" y="657386"/>
          <a:ext cx="1881425" cy="175504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Journées </a:t>
          </a:r>
          <a:br>
            <a:rPr lang="fr-FR" sz="1800" kern="1200" dirty="0">
              <a:latin typeface="Marianne" panose="02000000000000000000" pitchFamily="2" charset="0"/>
            </a:rPr>
          </a:br>
          <a:r>
            <a:rPr lang="fr-FR" sz="1800" kern="1200" dirty="0">
              <a:latin typeface="Marianne" panose="02000000000000000000" pitchFamily="2" charset="0"/>
            </a:rPr>
            <a:t>de formation</a:t>
          </a:r>
        </a:p>
      </dsp:txBody>
      <dsp:txXfrm>
        <a:off x="233631" y="914407"/>
        <a:ext cx="1330369" cy="1241004"/>
      </dsp:txXfrm>
    </dsp:sp>
    <dsp:sp modelId="{890CAA5B-7A1D-A74A-B011-40D79FC80954}">
      <dsp:nvSpPr>
        <dsp:cNvPr id="0" name=""/>
        <dsp:cNvSpPr/>
      </dsp:nvSpPr>
      <dsp:spPr>
        <a:xfrm>
          <a:off x="3101129" y="736212"/>
          <a:ext cx="394485" cy="394478"/>
        </a:xfrm>
        <a:prstGeom prst="ellipse">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D7EFD-4E9F-F049-8D75-F37476B6E37E}">
      <dsp:nvSpPr>
        <dsp:cNvPr id="0" name=""/>
        <dsp:cNvSpPr/>
      </dsp:nvSpPr>
      <dsp:spPr>
        <a:xfrm>
          <a:off x="313024" y="2942962"/>
          <a:ext cx="713108" cy="713127"/>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FE989-3421-1843-9EDA-84D75EAD3FF2}">
      <dsp:nvSpPr>
        <dsp:cNvPr id="0" name=""/>
        <dsp:cNvSpPr/>
      </dsp:nvSpPr>
      <dsp:spPr>
        <a:xfrm>
          <a:off x="5065958" y="2245529"/>
          <a:ext cx="1442048" cy="1441587"/>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Arrêté du 2 février 2022</a:t>
          </a:r>
        </a:p>
      </dsp:txBody>
      <dsp:txXfrm>
        <a:off x="5277141" y="2456645"/>
        <a:ext cx="1019682" cy="1019355"/>
      </dsp:txXfrm>
    </dsp:sp>
    <dsp:sp modelId="{5D4EBB78-A6F4-D343-B4D0-9A3F840D004B}">
      <dsp:nvSpPr>
        <dsp:cNvPr id="0" name=""/>
        <dsp:cNvSpPr/>
      </dsp:nvSpPr>
      <dsp:spPr>
        <a:xfrm>
          <a:off x="4553411" y="1395711"/>
          <a:ext cx="394485" cy="394478"/>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4D899-5923-E544-B9BC-AAE921410EB8}">
      <dsp:nvSpPr>
        <dsp:cNvPr id="0" name=""/>
        <dsp:cNvSpPr/>
      </dsp:nvSpPr>
      <dsp:spPr>
        <a:xfrm>
          <a:off x="41897" y="3791589"/>
          <a:ext cx="285639" cy="285914"/>
        </a:xfrm>
        <a:prstGeom prst="ellipse">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3F368-F0B8-8741-A7F9-36DDDAF924E0}">
      <dsp:nvSpPr>
        <dsp:cNvPr id="0" name=""/>
        <dsp:cNvSpPr/>
      </dsp:nvSpPr>
      <dsp:spPr>
        <a:xfrm>
          <a:off x="2890372" y="3384679"/>
          <a:ext cx="285639" cy="285914"/>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57178-8E18-0B48-8CB3-9B39E58432B1}">
      <dsp:nvSpPr>
        <dsp:cNvPr id="0" name=""/>
        <dsp:cNvSpPr/>
      </dsp:nvSpPr>
      <dsp:spPr>
        <a:xfrm rot="16200000">
          <a:off x="-2099113" y="2102424"/>
          <a:ext cx="6192837" cy="1987988"/>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cs typeface="Arial" panose="020B0604020202020204" pitchFamily="34" charset="0"/>
            </a:rPr>
            <a:t>BILAN DES ENQUÊTES </a:t>
          </a:r>
        </a:p>
        <a:p>
          <a:pPr marL="0" lvl="0" indent="0" algn="ctr" defTabSz="1066800">
            <a:lnSpc>
              <a:spcPct val="90000"/>
            </a:lnSpc>
            <a:spcBef>
              <a:spcPct val="0"/>
            </a:spcBef>
            <a:spcAft>
              <a:spcPct val="35000"/>
            </a:spcAft>
            <a:buNone/>
          </a:pPr>
          <a:r>
            <a:rPr lang="fr-FR" sz="2400" b="1" kern="1200" dirty="0">
              <a:latin typeface="Marianne" panose="02000000000000000000" pitchFamily="2" charset="0"/>
              <a:cs typeface="Arial" panose="020B0604020202020204" pitchFamily="34" charset="0"/>
            </a:rPr>
            <a:t>« ÉLÈVES »</a:t>
          </a:r>
          <a:endParaRPr lang="fr-FR" sz="2400" kern="1200" dirty="0">
            <a:latin typeface="Marianne" panose="02000000000000000000" pitchFamily="2" charset="0"/>
          </a:endParaRPr>
        </a:p>
      </dsp:txBody>
      <dsp:txXfrm rot="5400000">
        <a:off x="3311" y="1238567"/>
        <a:ext cx="1987988" cy="3715703"/>
      </dsp:txXfrm>
    </dsp:sp>
    <dsp:sp modelId="{804E1C39-23DD-E04B-AC03-B8696CA9F775}">
      <dsp:nvSpPr>
        <dsp:cNvPr id="0" name=""/>
        <dsp:cNvSpPr/>
      </dsp:nvSpPr>
      <dsp:spPr>
        <a:xfrm rot="16200000">
          <a:off x="1134351" y="1149052"/>
          <a:ext cx="6192837" cy="3894732"/>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ClrTx/>
            <a:buSzTx/>
            <a:buFontTx/>
            <a:buNone/>
          </a:pPr>
          <a:r>
            <a:rPr kumimoji="0" lang="fr-FR" sz="1800" b="1" i="0" u="none" strike="noStrike" kern="1200" cap="none" spc="0" normalizeH="0" baseline="0" noProof="0">
              <a:ln/>
              <a:effectLst/>
              <a:uLnTx/>
              <a:uFillTx/>
              <a:latin typeface="Marianne" panose="02000000000000000000" pitchFamily="2" charset="0"/>
              <a:cs typeface="Arial" panose="020B0604020202020204" pitchFamily="34" charset="0"/>
            </a:rPr>
            <a:t>LES PRINCIPAUX DOMAINES DE FORMATION REINVESTIS </a:t>
          </a:r>
          <a:endParaRPr lang="fr-FR" sz="1800" kern="1200" dirty="0">
            <a:latin typeface="Marianne" panose="02000000000000000000" pitchFamily="2" charset="0"/>
          </a:endParaRPr>
        </a:p>
        <a:p>
          <a:pPr marL="171450" lvl="1" indent="-171450" algn="l" defTabSz="800100">
            <a:lnSpc>
              <a:spcPct val="10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Techniques de soins d’hygiène, accompagnement, vie quotidienne, toilettes;</a:t>
          </a:r>
          <a:endParaRPr lang="fr-FR" sz="1800" kern="1200" spc="0" dirty="0">
            <a:latin typeface="Marianne" panose="02000000000000000000" pitchFamily="2" charset="0"/>
          </a:endParaRPr>
        </a:p>
        <a:p>
          <a:pPr marL="171450" lvl="1" indent="-171450" algn="l" defTabSz="800100">
            <a:lnSpc>
              <a:spcPct val="10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Aide au repas - Alimentation ;</a:t>
          </a:r>
          <a:endParaRPr lang="fr-FR" sz="1800" kern="1200" spc="0" dirty="0">
            <a:latin typeface="Marianne" panose="02000000000000000000" pitchFamily="2" charset="0"/>
          </a:endParaRPr>
        </a:p>
        <a:p>
          <a:pPr marL="171450" lvl="1" indent="-171450" algn="l" defTabSz="800100">
            <a:lnSpc>
              <a:spcPct val="10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Entretien des locaux et de l’environnement ;</a:t>
          </a:r>
          <a:endParaRPr lang="fr-FR" sz="1800" kern="1200" spc="0" dirty="0">
            <a:latin typeface="Marianne" panose="02000000000000000000" pitchFamily="2" charset="0"/>
          </a:endParaRPr>
        </a:p>
        <a:p>
          <a:pPr marL="171450" lvl="1" indent="-171450" algn="l" defTabSz="800100">
            <a:lnSpc>
              <a:spcPct val="10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Communication, relation; </a:t>
          </a:r>
          <a:endParaRPr lang="fr-FR" sz="1800" kern="1200" spc="0" dirty="0">
            <a:latin typeface="Marianne" panose="02000000000000000000" pitchFamily="2" charset="0"/>
          </a:endParaRPr>
        </a:p>
        <a:p>
          <a:pPr marL="171450" lvl="1" indent="-171450" algn="l" defTabSz="800100">
            <a:lnSpc>
              <a:spcPct val="10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Paramètres vitaux, surveillance. </a:t>
          </a:r>
          <a:endParaRPr lang="fr-FR" sz="1800" kern="1200" spc="0" dirty="0">
            <a:latin typeface="Marianne" panose="02000000000000000000" pitchFamily="2" charset="0"/>
          </a:endParaRPr>
        </a:p>
        <a:p>
          <a:pPr marL="114300" lvl="1" indent="-114300" algn="l" defTabSz="622300">
            <a:lnSpc>
              <a:spcPct val="90000"/>
            </a:lnSpc>
            <a:spcBef>
              <a:spcPct val="0"/>
            </a:spcBef>
            <a:spcAft>
              <a:spcPct val="15000"/>
            </a:spcAft>
            <a:buClrTx/>
            <a:buSzTx/>
            <a:buFont typeface="Arial" panose="020B0604020202020204" pitchFamily="34" charset="0"/>
            <a:buChar char="•"/>
          </a:pPr>
          <a:endParaRPr lang="fr-FR" sz="1400" kern="1200" dirty="0"/>
        </a:p>
        <a:p>
          <a:pPr marL="114300" lvl="1" indent="-114300" algn="l" defTabSz="622300">
            <a:lnSpc>
              <a:spcPct val="90000"/>
            </a:lnSpc>
            <a:spcBef>
              <a:spcPct val="0"/>
            </a:spcBef>
            <a:spcAft>
              <a:spcPct val="15000"/>
            </a:spcAft>
            <a:buClrTx/>
            <a:buSzTx/>
            <a:buFont typeface="Arial" panose="020B0604020202020204" pitchFamily="34" charset="0"/>
            <a:buChar char="•"/>
          </a:pPr>
          <a:endParaRPr lang="fr-FR" sz="1400" kern="1200" dirty="0"/>
        </a:p>
      </dsp:txBody>
      <dsp:txXfrm rot="5400000">
        <a:off x="2283404" y="1238566"/>
        <a:ext cx="3894732" cy="3715703"/>
      </dsp:txXfrm>
    </dsp:sp>
    <dsp:sp modelId="{9D7BCA43-BE80-6D40-BB96-10B5C25DC642}">
      <dsp:nvSpPr>
        <dsp:cNvPr id="0" name=""/>
        <dsp:cNvSpPr/>
      </dsp:nvSpPr>
      <dsp:spPr>
        <a:xfrm rot="16200000">
          <a:off x="5797361" y="739638"/>
          <a:ext cx="6059320" cy="471356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44550">
            <a:lnSpc>
              <a:spcPct val="90000"/>
            </a:lnSpc>
            <a:spcBef>
              <a:spcPct val="0"/>
            </a:spcBef>
            <a:spcAft>
              <a:spcPct val="35000"/>
            </a:spcAft>
            <a:buClrTx/>
            <a:buSzTx/>
            <a:buFontTx/>
            <a:buNone/>
          </a:pPr>
          <a:r>
            <a:rPr kumimoji="0" lang="fr-FR" sz="1900" b="1" i="0" u="none" strike="noStrike" kern="1200" cap="none" spc="0" normalizeH="0" baseline="0" noProof="0">
              <a:ln/>
              <a:effectLst/>
              <a:uLnTx/>
              <a:uFillTx/>
              <a:latin typeface="Marianne" panose="02000000000000000000" pitchFamily="2" charset="0"/>
              <a:cs typeface="Arial" panose="020B0604020202020204" pitchFamily="34" charset="0"/>
            </a:rPr>
            <a:t>DOMAINES A APPROFONDIR</a:t>
          </a:r>
          <a:endParaRPr lang="fr-FR" sz="1900" kern="1200" dirty="0">
            <a:latin typeface="Marianne" panose="02000000000000000000" pitchFamily="2" charset="0"/>
          </a:endParaRPr>
        </a:p>
        <a:p>
          <a:pPr marL="171450" lvl="1" indent="-171450" algn="l" defTabSz="800100">
            <a:lnSpc>
              <a:spcPct val="90000"/>
            </a:lnSpc>
            <a:spcBef>
              <a:spcPct val="0"/>
            </a:spcBef>
            <a:spcAft>
              <a:spcPct val="15000"/>
            </a:spcAft>
            <a:buClrTx/>
            <a:buSzTx/>
            <a:buFont typeface="Arial" panose="020B0604020202020204" pitchFamily="34" charset="0"/>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Prévenir la maltraitance y compris la maltraitance par omission, gérer une situation d</a:t>
          </a:r>
          <a:r>
            <a:rPr lang="fr-FR" sz="1800" kern="1200" dirty="0">
              <a:latin typeface="Marianne" panose="02000000000000000000" pitchFamily="2" charset="0"/>
              <a:cs typeface="Arial" panose="020B0604020202020204" pitchFamily="34" charset="0"/>
            </a:rPr>
            <a:t>e </a:t>
          </a: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maltraitance; </a:t>
          </a:r>
          <a:endParaRPr lang="fr-FR" sz="1800" kern="1200" dirty="0">
            <a:latin typeface="Marianne" panose="02000000000000000000" pitchFamily="2" charset="0"/>
          </a:endParaRPr>
        </a:p>
        <a:p>
          <a:pPr marL="171450" lvl="1" indent="-171450" algn="l" defTabSz="800100">
            <a:lnSpc>
              <a:spcPct val="90000"/>
            </a:lnSpc>
            <a:spcBef>
              <a:spcPct val="0"/>
            </a:spcBef>
            <a:spcAft>
              <a:spcPct val="15000"/>
            </a:spcAft>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La posture professionnelle à adopter entre les personnes soignées, le stagiaire et l’équipe;</a:t>
          </a:r>
        </a:p>
        <a:p>
          <a:pPr marL="171450" lvl="1" indent="-171450" algn="l" defTabSz="800100">
            <a:lnSpc>
              <a:spcPct val="90000"/>
            </a:lnSpc>
            <a:spcBef>
              <a:spcPct val="0"/>
            </a:spcBef>
            <a:spcAft>
              <a:spcPct val="15000"/>
            </a:spcAft>
            <a:buChar char="•"/>
          </a:pPr>
          <a:r>
            <a:rPr lang="fr-FR" sz="1800" kern="1200" noProof="0" dirty="0">
              <a:latin typeface="Marianne" panose="02000000000000000000" pitchFamily="2" charset="0"/>
              <a:cs typeface="Arial" panose="020B0604020202020204" pitchFamily="34" charset="0"/>
            </a:rPr>
            <a:t>Ré</a:t>
          </a: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daction d'écrits professionnels</a:t>
          </a:r>
        </a:p>
        <a:p>
          <a:pPr marL="171450" lvl="1" indent="-171450" algn="l" defTabSz="800100">
            <a:lnSpc>
              <a:spcPct val="90000"/>
            </a:lnSpc>
            <a:spcBef>
              <a:spcPct val="0"/>
            </a:spcBef>
            <a:spcAft>
              <a:spcPct val="15000"/>
            </a:spcAft>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Mieux préparer les PFMP (présentation, activités à mener);</a:t>
          </a:r>
        </a:p>
        <a:p>
          <a:pPr marL="171450" lvl="1" indent="-171450" algn="l" defTabSz="800100">
            <a:lnSpc>
              <a:spcPct val="90000"/>
            </a:lnSpc>
            <a:spcBef>
              <a:spcPct val="0"/>
            </a:spcBef>
            <a:spcAft>
              <a:spcPct val="15000"/>
            </a:spcAft>
            <a:buChar char="•"/>
          </a:pP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Apprendre à </a:t>
          </a:r>
          <a:r>
            <a:rPr lang="fr-FR" sz="1800" kern="1200" dirty="0">
              <a:latin typeface="Marianne" panose="02000000000000000000" pitchFamily="2" charset="0"/>
              <a:cs typeface="Arial" panose="020B0604020202020204" pitchFamily="34" charset="0"/>
            </a:rPr>
            <a:t>mieux</a:t>
          </a:r>
          <a:r>
            <a:rPr kumimoji="0" lang="fr-FR" sz="1800" i="0" u="none" strike="noStrike" kern="1200" cap="none" spc="0" normalizeH="0" baseline="0" noProof="0" dirty="0">
              <a:ln/>
              <a:effectLst/>
              <a:uLnTx/>
              <a:uFillTx/>
              <a:latin typeface="Marianne" panose="02000000000000000000" pitchFamily="2" charset="0"/>
              <a:cs typeface="Arial" panose="020B0604020202020204" pitchFamily="34" charset="0"/>
            </a:rPr>
            <a:t> communiquer avec le patient et l’équipe pluriprofessionnelle.</a:t>
          </a:r>
        </a:p>
      </dsp:txBody>
      <dsp:txXfrm rot="5400000">
        <a:off x="6470241" y="1278622"/>
        <a:ext cx="4713560" cy="36355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ABE72-EE58-DD4C-9ABA-D7103CBA7412}">
      <dsp:nvSpPr>
        <dsp:cNvPr id="0" name=""/>
        <dsp:cNvSpPr/>
      </dsp:nvSpPr>
      <dsp:spPr>
        <a:xfrm>
          <a:off x="1283"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rPr>
            <a:t>STRUCTURES</a:t>
          </a:r>
        </a:p>
      </dsp:txBody>
      <dsp:txXfrm>
        <a:off x="1283" y="0"/>
        <a:ext cx="3337470" cy="1305401"/>
      </dsp:txXfrm>
    </dsp:sp>
    <dsp:sp modelId="{04EEEAB5-4FFD-C047-9295-97097138211A}">
      <dsp:nvSpPr>
        <dsp:cNvPr id="0" name=""/>
        <dsp:cNvSpPr/>
      </dsp:nvSpPr>
      <dsp:spPr>
        <a:xfrm>
          <a:off x="335030" y="1305868"/>
          <a:ext cx="2669976" cy="4626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Marianne" panose="02000000000000000000" pitchFamily="2" charset="0"/>
            </a:rPr>
            <a:t>Petite enfance</a:t>
          </a:r>
        </a:p>
      </dsp:txBody>
      <dsp:txXfrm>
        <a:off x="348580" y="1319418"/>
        <a:ext cx="2642876" cy="435548"/>
      </dsp:txXfrm>
    </dsp:sp>
    <dsp:sp modelId="{0C5FCF73-FEC4-3849-85DE-F9D800AF1EC0}">
      <dsp:nvSpPr>
        <dsp:cNvPr id="0" name=""/>
        <dsp:cNvSpPr/>
      </dsp:nvSpPr>
      <dsp:spPr>
        <a:xfrm>
          <a:off x="335030" y="1839693"/>
          <a:ext cx="2669976" cy="4626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Marianne" panose="02000000000000000000" pitchFamily="2" charset="0"/>
            </a:rPr>
            <a:t>Services à la personne</a:t>
          </a:r>
        </a:p>
      </dsp:txBody>
      <dsp:txXfrm>
        <a:off x="348580" y="1853243"/>
        <a:ext cx="2642876" cy="435548"/>
      </dsp:txXfrm>
    </dsp:sp>
    <dsp:sp modelId="{96C79BDC-821C-DB48-A6A2-B55B7D609E72}">
      <dsp:nvSpPr>
        <dsp:cNvPr id="0" name=""/>
        <dsp:cNvSpPr/>
      </dsp:nvSpPr>
      <dsp:spPr>
        <a:xfrm>
          <a:off x="335030" y="2373518"/>
          <a:ext cx="2669976" cy="4626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Marianne" panose="02000000000000000000" pitchFamily="2" charset="0"/>
            </a:rPr>
            <a:t>Services hospitaliers</a:t>
          </a:r>
        </a:p>
      </dsp:txBody>
      <dsp:txXfrm>
        <a:off x="348580" y="2387068"/>
        <a:ext cx="2642876" cy="435548"/>
      </dsp:txXfrm>
    </dsp:sp>
    <dsp:sp modelId="{421A574F-F146-CA45-9AAB-C219919A7AE8}">
      <dsp:nvSpPr>
        <dsp:cNvPr id="0" name=""/>
        <dsp:cNvSpPr/>
      </dsp:nvSpPr>
      <dsp:spPr>
        <a:xfrm>
          <a:off x="335030" y="2907343"/>
          <a:ext cx="2669976" cy="6921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Marianne" panose="02000000000000000000" pitchFamily="2" charset="0"/>
            </a:rPr>
            <a:t>Aide ou Soins à domicile</a:t>
          </a:r>
        </a:p>
      </dsp:txBody>
      <dsp:txXfrm>
        <a:off x="355302" y="2927615"/>
        <a:ext cx="2629432" cy="651591"/>
      </dsp:txXfrm>
    </dsp:sp>
    <dsp:sp modelId="{71D3B00D-E570-4C4A-A56E-76901ACCB63F}">
      <dsp:nvSpPr>
        <dsp:cNvPr id="0" name=""/>
        <dsp:cNvSpPr/>
      </dsp:nvSpPr>
      <dsp:spPr>
        <a:xfrm>
          <a:off x="335030" y="3670655"/>
          <a:ext cx="2669976" cy="4626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Tx/>
            <a:buNone/>
          </a:pPr>
          <a:r>
            <a:rPr lang="fr-FR" sz="1800" kern="1200" dirty="0">
              <a:latin typeface="Marianne" panose="02000000000000000000" pitchFamily="2" charset="0"/>
            </a:rPr>
            <a:t>IFSI</a:t>
          </a:r>
        </a:p>
      </dsp:txBody>
      <dsp:txXfrm>
        <a:off x="348580" y="3684205"/>
        <a:ext cx="2642876" cy="435548"/>
      </dsp:txXfrm>
    </dsp:sp>
    <dsp:sp modelId="{E012634A-AD33-6843-BA10-6F7CFD504834}">
      <dsp:nvSpPr>
        <dsp:cNvPr id="0" name=""/>
        <dsp:cNvSpPr/>
      </dsp:nvSpPr>
      <dsp:spPr>
        <a:xfrm>
          <a:off x="3589064"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fr-FR" sz="2400" kern="1200" dirty="0">
            <a:latin typeface="Marianne" panose="02000000000000000000" pitchFamily="2" charset="0"/>
          </a:endParaRPr>
        </a:p>
        <a:p>
          <a:pPr marL="0" lvl="0" indent="0" algn="ctr" defTabSz="1066800">
            <a:lnSpc>
              <a:spcPct val="90000"/>
            </a:lnSpc>
            <a:spcBef>
              <a:spcPct val="0"/>
            </a:spcBef>
            <a:spcAft>
              <a:spcPct val="35000"/>
            </a:spcAft>
            <a:buNone/>
          </a:pPr>
          <a:endParaRPr lang="fr-FR" sz="2400" kern="1200" dirty="0">
            <a:latin typeface="Marianne" panose="02000000000000000000" pitchFamily="2" charset="0"/>
          </a:endParaRPr>
        </a:p>
        <a:p>
          <a:pPr marL="0" lvl="0" indent="0" algn="ctr" defTabSz="1066800">
            <a:lnSpc>
              <a:spcPct val="90000"/>
            </a:lnSpc>
            <a:spcBef>
              <a:spcPct val="0"/>
            </a:spcBef>
            <a:spcAft>
              <a:spcPct val="35000"/>
            </a:spcAft>
            <a:buNone/>
          </a:pPr>
          <a:endParaRPr lang="fr-FR" sz="2400" kern="1200" dirty="0">
            <a:latin typeface="Marianne" panose="02000000000000000000" pitchFamily="2" charset="0"/>
          </a:endParaRPr>
        </a:p>
        <a:p>
          <a:pPr marL="0" lvl="0" indent="0" algn="ctr" defTabSz="1066800">
            <a:lnSpc>
              <a:spcPct val="90000"/>
            </a:lnSpc>
            <a:spcBef>
              <a:spcPct val="0"/>
            </a:spcBef>
            <a:spcAft>
              <a:spcPct val="35000"/>
            </a:spcAft>
            <a:buNone/>
          </a:pPr>
          <a:endParaRPr lang="fr-FR" sz="2400" kern="1200" dirty="0">
            <a:latin typeface="Marianne" panose="02000000000000000000" pitchFamily="2" charset="0"/>
          </a:endParaRPr>
        </a:p>
        <a:p>
          <a:pPr marL="0" lvl="0" indent="0" algn="ctr" defTabSz="1066800">
            <a:lnSpc>
              <a:spcPct val="90000"/>
            </a:lnSpc>
            <a:spcBef>
              <a:spcPct val="0"/>
            </a:spcBef>
            <a:spcAft>
              <a:spcPct val="35000"/>
            </a:spcAft>
            <a:buNone/>
          </a:pPr>
          <a:r>
            <a:rPr lang="fr-FR" sz="2400" kern="1200" dirty="0">
              <a:latin typeface="Marianne" panose="02000000000000000000" pitchFamily="2" charset="0"/>
            </a:rPr>
            <a:t>Associations d’usagers</a:t>
          </a:r>
        </a:p>
        <a:p>
          <a:pPr marL="0" lvl="0" indent="0" algn="ctr" defTabSz="1066800">
            <a:lnSpc>
              <a:spcPct val="90000"/>
            </a:lnSpc>
            <a:spcBef>
              <a:spcPct val="0"/>
            </a:spcBef>
            <a:spcAft>
              <a:spcPct val="35000"/>
            </a:spcAft>
            <a:buNone/>
          </a:pPr>
          <a:r>
            <a:rPr lang="fr-FR" sz="2400" kern="1200" dirty="0">
              <a:latin typeface="Marianne" panose="02000000000000000000" pitchFamily="2" charset="0"/>
            </a:rPr>
            <a:t>Organismes professionnels</a:t>
          </a:r>
        </a:p>
      </dsp:txBody>
      <dsp:txXfrm>
        <a:off x="3589064" y="0"/>
        <a:ext cx="3337470" cy="1305401"/>
      </dsp:txXfrm>
    </dsp:sp>
    <dsp:sp modelId="{843033FA-8038-E248-A73D-4C91C7876910}">
      <dsp:nvSpPr>
        <dsp:cNvPr id="0" name=""/>
        <dsp:cNvSpPr/>
      </dsp:nvSpPr>
      <dsp:spPr>
        <a:xfrm>
          <a:off x="7176845"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kern="1200" dirty="0">
            <a:latin typeface="Marianne" panose="02000000000000000000" pitchFamily="2" charset="0"/>
          </a:endParaRPr>
        </a:p>
        <a:p>
          <a:pPr marL="0" lvl="0" indent="0" algn="ctr" defTabSz="800100">
            <a:lnSpc>
              <a:spcPct val="90000"/>
            </a:lnSpc>
            <a:spcBef>
              <a:spcPct val="0"/>
            </a:spcBef>
            <a:spcAft>
              <a:spcPct val="35000"/>
            </a:spcAft>
            <a:buNone/>
          </a:pPr>
          <a:endParaRPr lang="fr-FR" sz="1800" kern="1200" dirty="0">
            <a:latin typeface="Marianne" panose="02000000000000000000" pitchFamily="2" charset="0"/>
          </a:endParaRPr>
        </a:p>
        <a:p>
          <a:pPr marL="0" lvl="0" indent="0" algn="ctr" defTabSz="800100">
            <a:lnSpc>
              <a:spcPct val="90000"/>
            </a:lnSpc>
            <a:spcBef>
              <a:spcPct val="0"/>
            </a:spcBef>
            <a:spcAft>
              <a:spcPct val="35000"/>
            </a:spcAft>
            <a:buNone/>
          </a:pPr>
          <a:endParaRPr lang="fr-FR" sz="1800" kern="1200" dirty="0">
            <a:latin typeface="Marianne" panose="02000000000000000000" pitchFamily="2" charset="0"/>
          </a:endParaRPr>
        </a:p>
        <a:p>
          <a:pPr marL="0" lvl="0" indent="0" algn="ctr" defTabSz="800100">
            <a:lnSpc>
              <a:spcPct val="90000"/>
            </a:lnSpc>
            <a:spcBef>
              <a:spcPct val="0"/>
            </a:spcBef>
            <a:spcAft>
              <a:spcPct val="35000"/>
            </a:spcAft>
            <a:buNone/>
          </a:pPr>
          <a:endParaRPr lang="fr-FR" sz="2400" kern="1200" dirty="0">
            <a:latin typeface="Marianne" panose="02000000000000000000" pitchFamily="2" charset="0"/>
          </a:endParaRPr>
        </a:p>
        <a:p>
          <a:pPr marL="0" lvl="0" indent="0" algn="ctr" defTabSz="800100">
            <a:lnSpc>
              <a:spcPct val="90000"/>
            </a:lnSpc>
            <a:spcBef>
              <a:spcPct val="0"/>
            </a:spcBef>
            <a:spcAft>
              <a:spcPct val="35000"/>
            </a:spcAft>
            <a:buNone/>
          </a:pPr>
          <a:r>
            <a:rPr lang="fr-FR" sz="2400" kern="1200" dirty="0">
              <a:latin typeface="Marianne" panose="02000000000000000000" pitchFamily="2" charset="0"/>
            </a:rPr>
            <a:t>Organismes représentés à la CPC Cohésion sociale et santé</a:t>
          </a:r>
        </a:p>
      </dsp:txBody>
      <dsp:txXfrm>
        <a:off x="7176845" y="0"/>
        <a:ext cx="3337470" cy="1305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0B21A-154B-D14D-B9B8-918BD9AB2469}">
      <dsp:nvSpPr>
        <dsp:cNvPr id="0" name=""/>
        <dsp:cNvSpPr/>
      </dsp:nvSpPr>
      <dsp:spPr>
        <a:xfrm>
          <a:off x="0" y="0"/>
          <a:ext cx="4762500" cy="4762500"/>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67B03-6488-8E47-A757-43528728F727}">
      <dsp:nvSpPr>
        <dsp:cNvPr id="0" name=""/>
        <dsp:cNvSpPr/>
      </dsp:nvSpPr>
      <dsp:spPr>
        <a:xfrm>
          <a:off x="788108" y="478807"/>
          <a:ext cx="9486759" cy="112737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Marianne" panose="02000000000000000000" pitchFamily="2" charset="0"/>
              <a:ea typeface="Calibri" panose="020F0502020204030204" pitchFamily="34" charset="0"/>
              <a:cs typeface="Times New Roman" panose="02020603050405020304" pitchFamily="18" charset="0"/>
            </a:rPr>
            <a:t>Globalement, le baccalauréat professionnel « Accompagnement, soins et services à la personne » est reconnu et apprécié.</a:t>
          </a:r>
          <a:endParaRPr lang="fr-FR" sz="1800" b="0" kern="1200" dirty="0">
            <a:latin typeface="Marianne" panose="02000000000000000000" pitchFamily="2" charset="0"/>
          </a:endParaRPr>
        </a:p>
      </dsp:txBody>
      <dsp:txXfrm>
        <a:off x="843142" y="533841"/>
        <a:ext cx="9376691" cy="1017305"/>
      </dsp:txXfrm>
    </dsp:sp>
    <dsp:sp modelId="{15A9BEF0-80BB-3141-8D39-9D6905B8B35A}">
      <dsp:nvSpPr>
        <dsp:cNvPr id="0" name=""/>
        <dsp:cNvSpPr/>
      </dsp:nvSpPr>
      <dsp:spPr>
        <a:xfrm>
          <a:off x="803726" y="1747102"/>
          <a:ext cx="9486790" cy="1127373"/>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Marianne" panose="02000000000000000000" pitchFamily="2" charset="0"/>
              <a:ea typeface="Calibri" panose="020F0502020204030204" pitchFamily="34" charset="0"/>
              <a:cs typeface="Times New Roman" panose="02020603050405020304" pitchFamily="18" charset="0"/>
            </a:rPr>
            <a:t>Les retours des enquêtes et les entretiens montrent que l’option suivie, « A domicile » ou « En structure », n’a pas d’impact sur la poursuite d’études ou l’insertion professionnelle .</a:t>
          </a:r>
          <a:endParaRPr lang="fr-FR" sz="1800" b="0" kern="1200" dirty="0">
            <a:latin typeface="Marianne" panose="02000000000000000000" pitchFamily="2" charset="0"/>
          </a:endParaRPr>
        </a:p>
      </dsp:txBody>
      <dsp:txXfrm>
        <a:off x="858760" y="1802136"/>
        <a:ext cx="9376722" cy="1017305"/>
      </dsp:txXfrm>
    </dsp:sp>
    <dsp:sp modelId="{D473A2B4-FFF8-4C4E-AC51-E530D3B14302}">
      <dsp:nvSpPr>
        <dsp:cNvPr id="0" name=""/>
        <dsp:cNvSpPr/>
      </dsp:nvSpPr>
      <dsp:spPr>
        <a:xfrm>
          <a:off x="803726" y="3015397"/>
          <a:ext cx="9486790" cy="112737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Tx/>
            <a:buNone/>
          </a:pPr>
          <a:r>
            <a:rPr lang="fr-FR" sz="1800" b="1" kern="1200" dirty="0">
              <a:latin typeface="Marianne" panose="02000000000000000000" pitchFamily="2" charset="0"/>
              <a:ea typeface="Calibri" panose="020F0502020204030204" pitchFamily="34" charset="0"/>
              <a:cs typeface="Times New Roman" panose="02020603050405020304" pitchFamily="18" charset="0"/>
            </a:rPr>
            <a:t>A renforcer : </a:t>
          </a:r>
          <a:r>
            <a:rPr lang="fr-FR" sz="1800" b="1" kern="1200" dirty="0">
              <a:latin typeface="Marianne" panose="02000000000000000000" pitchFamily="2" charset="0"/>
              <a:cs typeface="Times New Roman" panose="02020603050405020304" pitchFamily="18" charset="0"/>
            </a:rPr>
            <a:t>la posture professionnelle,  les capacités rédactionnelles, l’usage du numérique, le vocabulaire professionnel, l’analyse de pratiques et la prise de recul.</a:t>
          </a:r>
          <a:endParaRPr lang="fr-FR" sz="1800" kern="1200" dirty="0">
            <a:latin typeface="Marianne" panose="02000000000000000000" pitchFamily="2" charset="0"/>
          </a:endParaRPr>
        </a:p>
      </dsp:txBody>
      <dsp:txXfrm>
        <a:off x="858760" y="3070431"/>
        <a:ext cx="9376722" cy="10173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845355" y="827484"/>
          <a:ext cx="8215312"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ARCHITECTURE DU RÉFÉRENTIEL</a:t>
          </a:r>
        </a:p>
      </dsp:txBody>
      <dsp:txXfrm>
        <a:off x="899214" y="881343"/>
        <a:ext cx="8107594" cy="9955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C0D79-BC51-6A49-98BA-3636C2274B71}">
      <dsp:nvSpPr>
        <dsp:cNvPr id="0" name=""/>
        <dsp:cNvSpPr/>
      </dsp:nvSpPr>
      <dsp:spPr>
        <a:xfrm rot="5400000">
          <a:off x="6725359" y="-2832940"/>
          <a:ext cx="850496"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rPr>
            <a:t>Un répertoire national des certifications professionnelles est établi et actualisé par l'institution nationale dénommée France compétences mentionnée à l'article L. 6123-5.</a:t>
          </a:r>
        </a:p>
      </dsp:txBody>
      <dsp:txXfrm rot="-5400000">
        <a:off x="3785615" y="148322"/>
        <a:ext cx="6688466" cy="767460"/>
      </dsp:txXfrm>
    </dsp:sp>
    <dsp:sp modelId="{91B11B1D-CC87-3448-B68E-4AE26A37191D}">
      <dsp:nvSpPr>
        <dsp:cNvPr id="0" name=""/>
        <dsp:cNvSpPr/>
      </dsp:nvSpPr>
      <dsp:spPr>
        <a:xfrm>
          <a:off x="0" y="490"/>
          <a:ext cx="3785616" cy="10631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Certification professionnelle : inscription au RNCP</a:t>
          </a:r>
        </a:p>
      </dsp:txBody>
      <dsp:txXfrm>
        <a:off x="51897" y="52387"/>
        <a:ext cx="3681822" cy="959327"/>
      </dsp:txXfrm>
    </dsp:sp>
    <dsp:sp modelId="{73E7BEFC-25DA-DE44-A3FF-E9124A9ABF8A}">
      <dsp:nvSpPr>
        <dsp:cNvPr id="0" name=""/>
        <dsp:cNvSpPr/>
      </dsp:nvSpPr>
      <dsp:spPr>
        <a:xfrm rot="5400000">
          <a:off x="6575152" y="-1676465"/>
          <a:ext cx="1136944" cy="672341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rPr>
            <a:t>Les certifications professionnelles enregistrées dans le répertoire national des certifications professionnelles permettent une validation des compétences et des connaissances acquises </a:t>
          </a:r>
          <a:r>
            <a:rPr lang="fr-FR" sz="1200" b="1" kern="1200" dirty="0">
              <a:latin typeface="Marianne" panose="02000000000000000000" pitchFamily="2" charset="0"/>
            </a:rPr>
            <a:t>nécessaires à l'exercice d'activités professionnelles. </a:t>
          </a:r>
          <a:br>
            <a:rPr lang="fr-FR" sz="1000" kern="1200" dirty="0">
              <a:latin typeface="Marianne" panose="02000000000000000000" pitchFamily="2" charset="0"/>
            </a:rPr>
          </a:br>
          <a:endParaRPr lang="fr-FR" sz="1000" kern="1200" dirty="0">
            <a:latin typeface="Marianne" panose="02000000000000000000" pitchFamily="2" charset="0"/>
          </a:endParaRPr>
        </a:p>
      </dsp:txBody>
      <dsp:txXfrm rot="-5400000">
        <a:off x="3781919" y="1172269"/>
        <a:ext cx="6667910" cy="1025942"/>
      </dsp:txXfrm>
    </dsp:sp>
    <dsp:sp modelId="{D3147DAB-8477-574C-BBDF-70CD9D538592}">
      <dsp:nvSpPr>
        <dsp:cNvPr id="0" name=""/>
        <dsp:cNvSpPr/>
      </dsp:nvSpPr>
      <dsp:spPr>
        <a:xfrm>
          <a:off x="0" y="1153679"/>
          <a:ext cx="3781919" cy="10631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Principe : activités professionnelles</a:t>
          </a:r>
        </a:p>
      </dsp:txBody>
      <dsp:txXfrm>
        <a:off x="51897" y="1205576"/>
        <a:ext cx="3678125" cy="959327"/>
      </dsp:txXfrm>
    </dsp:sp>
    <dsp:sp modelId="{AA5DEC85-BBD8-9E41-A9DD-579B24A3F335}">
      <dsp:nvSpPr>
        <dsp:cNvPr id="0" name=""/>
        <dsp:cNvSpPr/>
      </dsp:nvSpPr>
      <dsp:spPr>
        <a:xfrm rot="5400000">
          <a:off x="6521818" y="-433030"/>
          <a:ext cx="1243613" cy="672341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rPr>
            <a:t>Elles sont définies notamment par un </a:t>
          </a:r>
          <a:r>
            <a:rPr lang="fr-FR" sz="1200" b="1" kern="1200" dirty="0">
              <a:latin typeface="Marianne" panose="02000000000000000000" pitchFamily="2" charset="0"/>
            </a:rPr>
            <a:t>référentiel d'activités </a:t>
          </a:r>
          <a:r>
            <a:rPr lang="fr-FR" sz="1200" kern="1200" dirty="0">
              <a:latin typeface="Marianne" panose="02000000000000000000" pitchFamily="2" charset="0"/>
            </a:rPr>
            <a:t>qui décrit les situations de travail et les activités exercées, les métiers ou emplois visés, un </a:t>
          </a:r>
          <a:r>
            <a:rPr lang="fr-FR" sz="1200" b="1" kern="1200" dirty="0">
              <a:latin typeface="Marianne" panose="02000000000000000000" pitchFamily="2" charset="0"/>
            </a:rPr>
            <a:t>référentiel de compétences </a:t>
          </a:r>
          <a:r>
            <a:rPr lang="fr-FR" sz="1200" kern="1200" dirty="0">
              <a:latin typeface="Marianne" panose="02000000000000000000" pitchFamily="2" charset="0"/>
            </a:rPr>
            <a:t>qui identifie les compétences et les connaissances, y compris transversales, qui en découlent et </a:t>
          </a:r>
          <a:r>
            <a:rPr lang="fr-FR" sz="1200" b="1" kern="1200" dirty="0">
              <a:latin typeface="Marianne" panose="02000000000000000000" pitchFamily="2" charset="0"/>
            </a:rPr>
            <a:t>un référentiel d'évaluation </a:t>
          </a:r>
          <a:r>
            <a:rPr lang="fr-FR" sz="1200" kern="1200" dirty="0">
              <a:latin typeface="Marianne" panose="02000000000000000000" pitchFamily="2" charset="0"/>
            </a:rPr>
            <a:t>qui définit les critères et les modalités d'évaluation des acquis.</a:t>
          </a:r>
        </a:p>
      </dsp:txBody>
      <dsp:txXfrm rot="-5400000">
        <a:off x="3781919" y="2367577"/>
        <a:ext cx="6662703" cy="1122197"/>
      </dsp:txXfrm>
    </dsp:sp>
    <dsp:sp modelId="{FAE791B3-0FC5-5E44-8311-5AEF496DF34C}">
      <dsp:nvSpPr>
        <dsp:cNvPr id="0" name=""/>
        <dsp:cNvSpPr/>
      </dsp:nvSpPr>
      <dsp:spPr>
        <a:xfrm>
          <a:off x="0" y="2397114"/>
          <a:ext cx="3781919" cy="10631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Le cadre : les référentiels</a:t>
          </a:r>
        </a:p>
      </dsp:txBody>
      <dsp:txXfrm>
        <a:off x="51897" y="2449011"/>
        <a:ext cx="3678125" cy="959327"/>
      </dsp:txXfrm>
    </dsp:sp>
    <dsp:sp modelId="{CFBDD292-5457-124C-8B3C-2D42CF733239}">
      <dsp:nvSpPr>
        <dsp:cNvPr id="0" name=""/>
        <dsp:cNvSpPr/>
      </dsp:nvSpPr>
      <dsp:spPr>
        <a:xfrm rot="5400000">
          <a:off x="6725359" y="770206"/>
          <a:ext cx="850496"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rPr>
            <a:t>Les certifications professionnelles sont constituées de blocs de compétences, </a:t>
          </a:r>
          <a:r>
            <a:rPr lang="fr-FR" sz="1200" b="1" kern="1200" dirty="0">
              <a:latin typeface="Marianne" panose="02000000000000000000" pitchFamily="2" charset="0"/>
            </a:rPr>
            <a:t>ensembles homogènes et cohérents de compétences contribuant à l'exercice autonome d'une activité professionnelle et pouvant être évaluées et validées</a:t>
          </a:r>
          <a:r>
            <a:rPr lang="fr-FR" sz="1200" kern="1200" dirty="0">
              <a:latin typeface="Marianne" panose="02000000000000000000" pitchFamily="2" charset="0"/>
            </a:rPr>
            <a:t>.</a:t>
          </a:r>
        </a:p>
      </dsp:txBody>
      <dsp:txXfrm rot="-5400000">
        <a:off x="3785615" y="3751468"/>
        <a:ext cx="6688466" cy="767460"/>
      </dsp:txXfrm>
    </dsp:sp>
    <dsp:sp modelId="{514DC974-6947-E343-AF70-0CB7E2E7BE0F}">
      <dsp:nvSpPr>
        <dsp:cNvPr id="0" name=""/>
        <dsp:cNvSpPr/>
      </dsp:nvSpPr>
      <dsp:spPr>
        <a:xfrm>
          <a:off x="0" y="3603638"/>
          <a:ext cx="3785616" cy="10631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Blocs de compétences</a:t>
          </a:r>
        </a:p>
      </dsp:txBody>
      <dsp:txXfrm>
        <a:off x="51897" y="3655535"/>
        <a:ext cx="3681822" cy="9593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52C3C-8408-1749-B0DC-E4F5B800574F}">
      <dsp:nvSpPr>
        <dsp:cNvPr id="0" name=""/>
        <dsp:cNvSpPr/>
      </dsp:nvSpPr>
      <dsp:spPr>
        <a:xfrm rot="5400000">
          <a:off x="461843" y="1853396"/>
          <a:ext cx="1380060" cy="2296389"/>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24B2B0-2A0C-BE46-B259-706EF7EBBEF3}">
      <dsp:nvSpPr>
        <dsp:cNvPr id="0" name=""/>
        <dsp:cNvSpPr/>
      </dsp:nvSpPr>
      <dsp:spPr>
        <a:xfrm>
          <a:off x="231476" y="2539521"/>
          <a:ext cx="2073193" cy="181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JACQUES TARDIF</a:t>
          </a:r>
          <a:br>
            <a:rPr lang="fr-FR" sz="1600" b="1" kern="1200" dirty="0">
              <a:latin typeface="Marianne" panose="02000000000000000000" pitchFamily="2" charset="0"/>
            </a:rPr>
          </a:br>
          <a:r>
            <a:rPr lang="fr-FR" sz="1600" b="1" kern="1200" dirty="0">
              <a:latin typeface="Marianne" panose="02000000000000000000" pitchFamily="2" charset="0"/>
            </a:rPr>
            <a:t> (2006)</a:t>
          </a:r>
          <a:endParaRPr lang="fr-FR" sz="1600" kern="1200" dirty="0">
            <a:latin typeface="Marianne" panose="02000000000000000000" pitchFamily="2" charset="0"/>
          </a:endParaRPr>
        </a:p>
      </dsp:txBody>
      <dsp:txXfrm>
        <a:off x="231476" y="2539521"/>
        <a:ext cx="2073193" cy="1817275"/>
      </dsp:txXfrm>
    </dsp:sp>
    <dsp:sp modelId="{A7C2CC19-5F12-5245-8107-10B2627CC8F5}">
      <dsp:nvSpPr>
        <dsp:cNvPr id="0" name=""/>
        <dsp:cNvSpPr/>
      </dsp:nvSpPr>
      <dsp:spPr>
        <a:xfrm>
          <a:off x="1913501" y="1684333"/>
          <a:ext cx="391168" cy="39116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9A5DF-24F0-7847-956B-47201769B511}">
      <dsp:nvSpPr>
        <dsp:cNvPr id="0" name=""/>
        <dsp:cNvSpPr/>
      </dsp:nvSpPr>
      <dsp:spPr>
        <a:xfrm rot="5400000">
          <a:off x="2999836" y="1225367"/>
          <a:ext cx="1380060" cy="2296389"/>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CFADC-51CD-B14B-8679-2D55B5130EAA}">
      <dsp:nvSpPr>
        <dsp:cNvPr id="0" name=""/>
        <dsp:cNvSpPr/>
      </dsp:nvSpPr>
      <dsp:spPr>
        <a:xfrm>
          <a:off x="2769470" y="1911492"/>
          <a:ext cx="2073193" cy="181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fr-FR" sz="1400" b="0" kern="1200" dirty="0">
              <a:latin typeface="Marianne" panose="02000000000000000000" pitchFamily="2" charset="0"/>
            </a:rPr>
            <a:t>« Une compétence est un savoir agir complexe prenant appui sur la mobilisation et la combinaison efficaces d’une variété de ressources internes et externes à l’intérieur d’une famille de situations »</a:t>
          </a:r>
          <a:br>
            <a:rPr lang="fr-FR" sz="1400" b="0" kern="1200" dirty="0">
              <a:latin typeface="Marianne" panose="02000000000000000000" pitchFamily="2" charset="0"/>
            </a:rPr>
          </a:br>
          <a:r>
            <a:rPr lang="fr-FR" sz="1400" b="0" kern="1200" dirty="0">
              <a:latin typeface="Marianne" panose="02000000000000000000" pitchFamily="2" charset="0"/>
            </a:rPr>
            <a:t>La variété des ressources implique la mobilisation de connaissances, de savoir - faire, et savoir être.</a:t>
          </a:r>
        </a:p>
      </dsp:txBody>
      <dsp:txXfrm>
        <a:off x="2769470" y="1911492"/>
        <a:ext cx="2073193" cy="1817275"/>
      </dsp:txXfrm>
    </dsp:sp>
    <dsp:sp modelId="{A793B140-2D71-B543-BC3D-77B2CF074167}">
      <dsp:nvSpPr>
        <dsp:cNvPr id="0" name=""/>
        <dsp:cNvSpPr/>
      </dsp:nvSpPr>
      <dsp:spPr>
        <a:xfrm>
          <a:off x="4451494" y="1056304"/>
          <a:ext cx="391168" cy="39116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180E6-2DB3-6F44-A0A2-31139FDD26CB}">
      <dsp:nvSpPr>
        <dsp:cNvPr id="0" name=""/>
        <dsp:cNvSpPr/>
      </dsp:nvSpPr>
      <dsp:spPr>
        <a:xfrm rot="5400000">
          <a:off x="5537830" y="597338"/>
          <a:ext cx="1380060" cy="2296389"/>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A0BCB4-4C21-3548-AD19-1982909E9CF6}">
      <dsp:nvSpPr>
        <dsp:cNvPr id="0" name=""/>
        <dsp:cNvSpPr/>
      </dsp:nvSpPr>
      <dsp:spPr>
        <a:xfrm>
          <a:off x="5307463" y="1283463"/>
          <a:ext cx="2073193" cy="181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i="1" kern="1200" dirty="0">
              <a:latin typeface="Marianne" panose="02000000000000000000" pitchFamily="2" charset="0"/>
            </a:rPr>
            <a:t>BO n°17 du 23.04.2015 </a:t>
          </a:r>
        </a:p>
        <a:p>
          <a:pPr marL="0" lvl="0" indent="0" algn="ctr" defTabSz="711200">
            <a:lnSpc>
              <a:spcPct val="90000"/>
            </a:lnSpc>
            <a:spcBef>
              <a:spcPct val="0"/>
            </a:spcBef>
            <a:spcAft>
              <a:spcPct val="35000"/>
            </a:spcAft>
            <a:buNone/>
          </a:pPr>
          <a:r>
            <a:rPr lang="fr-FR" sz="1600" i="1" kern="1200" dirty="0">
              <a:latin typeface="Marianne" panose="02000000000000000000" pitchFamily="2" charset="0"/>
            </a:rPr>
            <a:t>Socle commun de connaissances, de compétences et de culture. </a:t>
          </a:r>
          <a:endParaRPr lang="fr-FR" sz="1600" kern="1200" dirty="0">
            <a:latin typeface="Marianne" panose="02000000000000000000" pitchFamily="2" charset="0"/>
          </a:endParaRPr>
        </a:p>
      </dsp:txBody>
      <dsp:txXfrm>
        <a:off x="5307463" y="1283463"/>
        <a:ext cx="2073193" cy="1817275"/>
      </dsp:txXfrm>
    </dsp:sp>
    <dsp:sp modelId="{E2BC51C8-D211-0044-882B-0F3468F5B1E5}">
      <dsp:nvSpPr>
        <dsp:cNvPr id="0" name=""/>
        <dsp:cNvSpPr/>
      </dsp:nvSpPr>
      <dsp:spPr>
        <a:xfrm>
          <a:off x="6989488" y="428275"/>
          <a:ext cx="391168" cy="391168"/>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92A78-3C8E-7D4D-9353-45356E95D7E0}">
      <dsp:nvSpPr>
        <dsp:cNvPr id="0" name=""/>
        <dsp:cNvSpPr/>
      </dsp:nvSpPr>
      <dsp:spPr>
        <a:xfrm rot="5400000">
          <a:off x="8075823" y="-30690"/>
          <a:ext cx="1380060" cy="2296389"/>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817F5-4572-0441-A4B3-152380AE524D}">
      <dsp:nvSpPr>
        <dsp:cNvPr id="0" name=""/>
        <dsp:cNvSpPr/>
      </dsp:nvSpPr>
      <dsp:spPr>
        <a:xfrm>
          <a:off x="7845457" y="655434"/>
          <a:ext cx="2073193" cy="181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i="0" kern="1200" dirty="0">
              <a:latin typeface="Marianne" panose="02000000000000000000" pitchFamily="2" charset="0"/>
            </a:rPr>
            <a:t>« Une </a:t>
          </a:r>
          <a:r>
            <a:rPr lang="fr-FR" sz="1600" b="0" i="0" kern="1200" dirty="0">
              <a:latin typeface="Marianne" panose="02000000000000000000" pitchFamily="2" charset="0"/>
            </a:rPr>
            <a:t>compétence</a:t>
          </a:r>
          <a:r>
            <a:rPr lang="fr-FR" sz="1600" b="1" i="0" kern="1200" dirty="0">
              <a:latin typeface="Marianne" panose="02000000000000000000" pitchFamily="2" charset="0"/>
            </a:rPr>
            <a:t> </a:t>
          </a:r>
          <a:r>
            <a:rPr lang="fr-FR" sz="1600" i="0" kern="1200" dirty="0">
              <a:latin typeface="Marianne" panose="02000000000000000000" pitchFamily="2" charset="0"/>
            </a:rPr>
            <a:t>est l’aptitude à mobiliser ses ressources (connaissances, capacités, attitudes) pour accomplir une tâche ou faire face à une situation complexe ou inédite. Compétences et connaissances ne sont donc pas en opposition ». </a:t>
          </a:r>
        </a:p>
      </dsp:txBody>
      <dsp:txXfrm>
        <a:off x="7845457" y="655434"/>
        <a:ext cx="2073193" cy="18172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97264-E973-491C-B553-32995EAD168E}">
      <dsp:nvSpPr>
        <dsp:cNvPr id="0" name=""/>
        <dsp:cNvSpPr/>
      </dsp:nvSpPr>
      <dsp:spPr>
        <a:xfrm>
          <a:off x="54379" y="19322"/>
          <a:ext cx="3509701" cy="5290528"/>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Prise en compte de la bientraitance des personnes</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Prise en compte du projet individualisé ou de vie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Approche globale et individualisée de la personne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Respect de la déontologie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Travail en équipe pluriprofessionnelle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Posture</a:t>
          </a:r>
        </a:p>
        <a:p>
          <a:pPr marL="171450" lvl="1" indent="-171450" algn="l" defTabSz="800100">
            <a:lnSpc>
              <a:spcPct val="90000"/>
            </a:lnSpc>
            <a:spcBef>
              <a:spcPct val="0"/>
            </a:spcBef>
            <a:spcAft>
              <a:spcPct val="15000"/>
            </a:spcAft>
            <a:buChar char="•"/>
          </a:pPr>
          <a:endParaRPr lang="fr-FR" sz="1800" i="1" kern="1200" dirty="0"/>
        </a:p>
      </dsp:txBody>
      <dsp:txXfrm>
        <a:off x="136616" y="101559"/>
        <a:ext cx="3345227" cy="5208291"/>
      </dsp:txXfrm>
    </dsp:sp>
    <dsp:sp modelId="{24607828-CF48-44A0-939B-DDEBF93FEB99}">
      <dsp:nvSpPr>
        <dsp:cNvPr id="0" name=""/>
        <dsp:cNvSpPr/>
      </dsp:nvSpPr>
      <dsp:spPr>
        <a:xfrm>
          <a:off x="716675" y="4254672"/>
          <a:ext cx="2844973" cy="91319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fr-FR" sz="2100" kern="1200" dirty="0"/>
            <a:t>Le cadre d’activités</a:t>
          </a:r>
        </a:p>
      </dsp:txBody>
      <dsp:txXfrm>
        <a:off x="716675" y="4254672"/>
        <a:ext cx="2003502" cy="913196"/>
      </dsp:txXfrm>
    </dsp:sp>
    <dsp:sp modelId="{F0A69D7B-F54B-470A-B6CC-4E071DFEEB66}">
      <dsp:nvSpPr>
        <dsp:cNvPr id="0" name=""/>
        <dsp:cNvSpPr/>
      </dsp:nvSpPr>
      <dsp:spPr>
        <a:xfrm>
          <a:off x="2519676" y="3724634"/>
          <a:ext cx="995740" cy="995740"/>
        </a:xfrm>
        <a:prstGeom prst="ellipse">
          <a:avLst/>
        </a:prstGeom>
        <a:blipFill rotWithShape="1">
          <a:blip xmlns:r="http://schemas.openxmlformats.org/officeDocument/2006/relationships" r:embed="rId1"/>
          <a:stretch>
            <a:fillRect/>
          </a:stretch>
        </a:blip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26FF29A-B4FA-4181-8CB9-2B2693E617C5}">
      <dsp:nvSpPr>
        <dsp:cNvPr id="0" name=""/>
        <dsp:cNvSpPr/>
      </dsp:nvSpPr>
      <dsp:spPr>
        <a:xfrm>
          <a:off x="3810769" y="4276"/>
          <a:ext cx="3480426" cy="532062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Usage de la domotique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Outils numériques</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Rédaction d’écrits professionnels</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Communication avec l’équipe pluriprofessionnelle</a:t>
          </a:r>
        </a:p>
        <a:p>
          <a:pPr marL="171450" lvl="1" indent="-171450" algn="l" defTabSz="800100">
            <a:lnSpc>
              <a:spcPct val="90000"/>
            </a:lnSpc>
            <a:spcBef>
              <a:spcPct val="0"/>
            </a:spcBef>
            <a:spcAft>
              <a:spcPct val="15000"/>
            </a:spcAft>
            <a:buChar char="•"/>
          </a:pPr>
          <a:r>
            <a:rPr lang="fr-FR" sz="1800" kern="1200" dirty="0">
              <a:latin typeface="Marianne" panose="02000000000000000000" pitchFamily="2" charset="0"/>
              <a:cs typeface="Calibri" panose="020F0502020204030204" pitchFamily="34" charset="0"/>
            </a:rPr>
            <a:t>Collaboration de différents acteurs</a:t>
          </a:r>
        </a:p>
      </dsp:txBody>
      <dsp:txXfrm>
        <a:off x="3892320" y="85827"/>
        <a:ext cx="3317324" cy="5239070"/>
      </dsp:txXfrm>
    </dsp:sp>
    <dsp:sp modelId="{43F62F6C-4311-42B2-B3D8-42C7806471D4}">
      <dsp:nvSpPr>
        <dsp:cNvPr id="0" name=""/>
        <dsp:cNvSpPr/>
      </dsp:nvSpPr>
      <dsp:spPr>
        <a:xfrm>
          <a:off x="4111141" y="4212510"/>
          <a:ext cx="2844973" cy="91319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fr-FR" sz="2100" kern="1200" dirty="0"/>
            <a:t>Evolutions du contexte professionnel</a:t>
          </a:r>
        </a:p>
      </dsp:txBody>
      <dsp:txXfrm>
        <a:off x="4111141" y="4212510"/>
        <a:ext cx="2003502" cy="913196"/>
      </dsp:txXfrm>
    </dsp:sp>
    <dsp:sp modelId="{6F8FEF7A-EBA1-4F68-AD91-CA9E75A853DF}">
      <dsp:nvSpPr>
        <dsp:cNvPr id="0" name=""/>
        <dsp:cNvSpPr/>
      </dsp:nvSpPr>
      <dsp:spPr>
        <a:xfrm>
          <a:off x="6212477" y="3871496"/>
          <a:ext cx="995740" cy="995740"/>
        </a:xfrm>
        <a:prstGeom prst="ellipse">
          <a:avLst/>
        </a:prstGeom>
        <a:blipFill rotWithShape="1">
          <a:blip xmlns:r="http://schemas.openxmlformats.org/officeDocument/2006/relationships" r:embed="rId2"/>
          <a:stretch>
            <a:fillRect/>
          </a:stretch>
        </a:blip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72C92E3-F6D5-480F-9F85-C6693FF3721A}">
      <dsp:nvSpPr>
        <dsp:cNvPr id="0" name=""/>
        <dsp:cNvSpPr/>
      </dsp:nvSpPr>
      <dsp:spPr>
        <a:xfrm>
          <a:off x="7537884" y="4276"/>
          <a:ext cx="3745663" cy="5320621"/>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fr-FR" sz="1800" i="0" kern="1200" dirty="0">
              <a:latin typeface="Marianne" panose="02000000000000000000" pitchFamily="2" charset="0"/>
              <a:cs typeface="Calibri" panose="020F0502020204030204" pitchFamily="34" charset="0"/>
            </a:rPr>
            <a:t>Accompagnement de la personne dans une approche globale et individualisée</a:t>
          </a:r>
          <a:endParaRPr lang="fr-FR" sz="1800" kern="1200" dirty="0">
            <a:latin typeface="+mn-lt"/>
            <a:cs typeface="Calibri" panose="020F0502020204030204" pitchFamily="34" charset="0"/>
          </a:endParaRPr>
        </a:p>
        <a:p>
          <a:pPr marL="171450" lvl="1" indent="-171450" algn="l" defTabSz="800100">
            <a:lnSpc>
              <a:spcPct val="90000"/>
            </a:lnSpc>
            <a:spcBef>
              <a:spcPct val="0"/>
            </a:spcBef>
            <a:spcAft>
              <a:spcPct val="15000"/>
            </a:spcAft>
            <a:buChar char="•"/>
          </a:pPr>
          <a:r>
            <a:rPr lang="fr-FR" sz="1800" i="0" kern="1200" dirty="0">
              <a:latin typeface="Marianne" panose="02000000000000000000" pitchFamily="2" charset="0"/>
              <a:cs typeface="Calibri" panose="020F0502020204030204" pitchFamily="34" charset="0"/>
            </a:rPr>
            <a:t>Intervention auprès de la personne dans les soins d’hygiène, de confort et de sécurité, dans les activités de la vie quotidienne</a:t>
          </a:r>
        </a:p>
        <a:p>
          <a:pPr marL="171450" lvl="1" indent="-171450" algn="l" defTabSz="800100">
            <a:lnSpc>
              <a:spcPct val="90000"/>
            </a:lnSpc>
            <a:spcBef>
              <a:spcPct val="0"/>
            </a:spcBef>
            <a:spcAft>
              <a:spcPct val="15000"/>
            </a:spcAft>
            <a:buChar char="•"/>
          </a:pPr>
          <a:r>
            <a:rPr lang="fr-FR" sz="1800" i="0" kern="1200" dirty="0">
              <a:latin typeface="Marianne" panose="02000000000000000000" pitchFamily="2" charset="0"/>
              <a:cs typeface="Calibri" panose="020F0502020204030204" pitchFamily="34" charset="0"/>
            </a:rPr>
            <a:t>Travail et communication en équipe pluriprofessionnelle</a:t>
          </a:r>
        </a:p>
        <a:p>
          <a:pPr marL="171450" lvl="1" indent="-171450" algn="l" defTabSz="800100">
            <a:lnSpc>
              <a:spcPct val="90000"/>
            </a:lnSpc>
            <a:spcBef>
              <a:spcPct val="0"/>
            </a:spcBef>
            <a:spcAft>
              <a:spcPct val="15000"/>
            </a:spcAft>
            <a:buChar char="•"/>
          </a:pPr>
          <a:r>
            <a:rPr lang="fr-FR" sz="1800" i="0" kern="1200" dirty="0">
              <a:latin typeface="Marianne" panose="02000000000000000000" pitchFamily="2" charset="0"/>
              <a:cs typeface="Calibri" panose="020F0502020204030204" pitchFamily="34" charset="0"/>
            </a:rPr>
            <a:t>Réalisation d’actions d’éducation à la santé pour un public ciblé, dans un contexte donné</a:t>
          </a:r>
        </a:p>
        <a:p>
          <a:pPr marL="171450" lvl="1" indent="-171450" algn="l" defTabSz="800100">
            <a:lnSpc>
              <a:spcPct val="90000"/>
            </a:lnSpc>
            <a:spcBef>
              <a:spcPct val="0"/>
            </a:spcBef>
            <a:spcAft>
              <a:spcPct val="15000"/>
            </a:spcAft>
            <a:buChar char="•"/>
          </a:pPr>
          <a:endParaRPr lang="fr-FR" sz="1800" kern="1200" dirty="0">
            <a:latin typeface="+mn-lt"/>
            <a:cs typeface="Calibri" panose="020F0502020204030204" pitchFamily="34" charset="0"/>
          </a:endParaRPr>
        </a:p>
        <a:p>
          <a:pPr marL="171450" lvl="1" indent="-171450" algn="l" defTabSz="800100">
            <a:lnSpc>
              <a:spcPct val="90000"/>
            </a:lnSpc>
            <a:spcBef>
              <a:spcPct val="0"/>
            </a:spcBef>
            <a:spcAft>
              <a:spcPct val="15000"/>
            </a:spcAft>
            <a:buChar char="•"/>
          </a:pPr>
          <a:endParaRPr lang="fr-FR" sz="1800" kern="1200" dirty="0">
            <a:latin typeface="+mn-lt"/>
            <a:cs typeface="Calibri" panose="020F0502020204030204" pitchFamily="34" charset="0"/>
          </a:endParaRPr>
        </a:p>
        <a:p>
          <a:pPr marL="171450" lvl="1" indent="-171450" algn="l" defTabSz="800100">
            <a:lnSpc>
              <a:spcPct val="90000"/>
            </a:lnSpc>
            <a:spcBef>
              <a:spcPct val="0"/>
            </a:spcBef>
            <a:spcAft>
              <a:spcPct val="15000"/>
            </a:spcAft>
            <a:buChar char="•"/>
          </a:pPr>
          <a:endParaRPr lang="fr-FR" sz="1800" kern="1200" dirty="0">
            <a:latin typeface="+mn-lt"/>
            <a:cs typeface="Calibri" panose="020F0502020204030204" pitchFamily="34" charset="0"/>
          </a:endParaRPr>
        </a:p>
        <a:p>
          <a:pPr marL="171450" lvl="1" indent="-171450" algn="l" defTabSz="800100">
            <a:lnSpc>
              <a:spcPct val="90000"/>
            </a:lnSpc>
            <a:spcBef>
              <a:spcPct val="0"/>
            </a:spcBef>
            <a:spcAft>
              <a:spcPct val="15000"/>
            </a:spcAft>
            <a:buChar char="•"/>
          </a:pPr>
          <a:endParaRPr lang="fr-FR" sz="1800" kern="1200" dirty="0">
            <a:latin typeface="+mn-lt"/>
            <a:cs typeface="Calibri" panose="020F0502020204030204" pitchFamily="34" charset="0"/>
          </a:endParaRPr>
        </a:p>
      </dsp:txBody>
      <dsp:txXfrm>
        <a:off x="7625649" y="92041"/>
        <a:ext cx="3570133" cy="5232856"/>
      </dsp:txXfrm>
    </dsp:sp>
    <dsp:sp modelId="{048D3694-9840-4082-8C52-7154BC211F2E}">
      <dsp:nvSpPr>
        <dsp:cNvPr id="0" name=""/>
        <dsp:cNvSpPr/>
      </dsp:nvSpPr>
      <dsp:spPr>
        <a:xfrm>
          <a:off x="8150364" y="4415977"/>
          <a:ext cx="2844973" cy="913196"/>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fr-FR" sz="2100" kern="1200" dirty="0"/>
            <a:t>Pôles d’activités</a:t>
          </a:r>
        </a:p>
      </dsp:txBody>
      <dsp:txXfrm>
        <a:off x="8150364" y="4415977"/>
        <a:ext cx="2003502" cy="913196"/>
      </dsp:txXfrm>
    </dsp:sp>
    <dsp:sp modelId="{9CB7B71B-5142-4342-A62D-64E0510E86EA}">
      <dsp:nvSpPr>
        <dsp:cNvPr id="0" name=""/>
        <dsp:cNvSpPr/>
      </dsp:nvSpPr>
      <dsp:spPr>
        <a:xfrm>
          <a:off x="10059166" y="4295751"/>
          <a:ext cx="995740" cy="995740"/>
        </a:xfrm>
        <a:prstGeom prst="ellipse">
          <a:avLst/>
        </a:prstGeom>
        <a:blipFill rotWithShape="1">
          <a:blip xmlns:r="http://schemas.openxmlformats.org/officeDocument/2006/relationships" r:embed="rId3"/>
          <a:stretch>
            <a:fillRect/>
          </a:stretch>
        </a:blip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34F91-20D1-6E46-8D0F-B080B4EFF1FE}">
      <dsp:nvSpPr>
        <dsp:cNvPr id="0" name=""/>
        <dsp:cNvSpPr/>
      </dsp:nvSpPr>
      <dsp:spPr>
        <a:xfrm>
          <a:off x="1051841" y="834"/>
          <a:ext cx="2737534" cy="109501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PÔLE D'ACTIVITÉS 1</a:t>
          </a:r>
        </a:p>
      </dsp:txBody>
      <dsp:txXfrm>
        <a:off x="1599348" y="834"/>
        <a:ext cx="1642521" cy="1095013"/>
      </dsp:txXfrm>
    </dsp:sp>
    <dsp:sp modelId="{811AA3D4-2CB0-184A-A3CE-D07A8E95BC30}">
      <dsp:nvSpPr>
        <dsp:cNvPr id="0" name=""/>
        <dsp:cNvSpPr/>
      </dsp:nvSpPr>
      <dsp:spPr>
        <a:xfrm>
          <a:off x="3433496" y="93910"/>
          <a:ext cx="7211929" cy="908861"/>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Accompagnement de la personne dans une approche globale et individualisée</a:t>
          </a:r>
        </a:p>
      </dsp:txBody>
      <dsp:txXfrm>
        <a:off x="3887927" y="93910"/>
        <a:ext cx="6303068" cy="908861"/>
      </dsp:txXfrm>
    </dsp:sp>
    <dsp:sp modelId="{78E7A830-4D0D-E345-81A3-48BDEC923EE0}">
      <dsp:nvSpPr>
        <dsp:cNvPr id="0" name=""/>
        <dsp:cNvSpPr/>
      </dsp:nvSpPr>
      <dsp:spPr>
        <a:xfrm>
          <a:off x="1051841" y="1249149"/>
          <a:ext cx="2737534" cy="109501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PÔLE D'ACTIVITÉS 2</a:t>
          </a:r>
        </a:p>
      </dsp:txBody>
      <dsp:txXfrm>
        <a:off x="1599348" y="1249149"/>
        <a:ext cx="1642521" cy="1095013"/>
      </dsp:txXfrm>
    </dsp:sp>
    <dsp:sp modelId="{2637C081-F45F-FF41-8E67-DA50D6A875A0}">
      <dsp:nvSpPr>
        <dsp:cNvPr id="0" name=""/>
        <dsp:cNvSpPr/>
      </dsp:nvSpPr>
      <dsp:spPr>
        <a:xfrm>
          <a:off x="3433496" y="1342225"/>
          <a:ext cx="7218427" cy="908861"/>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Intervention  auprès de la personne dans les soins d’hygiène, de confort et de sécurité, dans les activités de la vie quotidienne</a:t>
          </a:r>
        </a:p>
      </dsp:txBody>
      <dsp:txXfrm>
        <a:off x="3887927" y="1342225"/>
        <a:ext cx="6309566" cy="908861"/>
      </dsp:txXfrm>
    </dsp:sp>
    <dsp:sp modelId="{8EB3303F-3AAF-F54F-9256-D19E474203CE}">
      <dsp:nvSpPr>
        <dsp:cNvPr id="0" name=""/>
        <dsp:cNvSpPr/>
      </dsp:nvSpPr>
      <dsp:spPr>
        <a:xfrm>
          <a:off x="1051841" y="2497465"/>
          <a:ext cx="2737534" cy="109501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PÔLE D'ACTIVITÉS 3</a:t>
          </a:r>
        </a:p>
      </dsp:txBody>
      <dsp:txXfrm>
        <a:off x="1599348" y="2497465"/>
        <a:ext cx="1642521" cy="1095013"/>
      </dsp:txXfrm>
    </dsp:sp>
    <dsp:sp modelId="{CE428F49-5038-6F45-85F4-9FAB0E97C30F}">
      <dsp:nvSpPr>
        <dsp:cNvPr id="0" name=""/>
        <dsp:cNvSpPr/>
      </dsp:nvSpPr>
      <dsp:spPr>
        <a:xfrm>
          <a:off x="3433496" y="2590541"/>
          <a:ext cx="7224925" cy="90886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a:latin typeface="Marianne" panose="02000000000000000000" pitchFamily="2" charset="0"/>
            </a:rPr>
            <a:t>Travail et communication en équipe pluriprofessionnelle</a:t>
          </a:r>
          <a:endParaRPr lang="fr-FR" sz="1800" kern="1200" dirty="0">
            <a:latin typeface="Marianne" panose="02000000000000000000" pitchFamily="2" charset="0"/>
          </a:endParaRPr>
        </a:p>
      </dsp:txBody>
      <dsp:txXfrm>
        <a:off x="3887927" y="2590541"/>
        <a:ext cx="6316064" cy="908861"/>
      </dsp:txXfrm>
    </dsp:sp>
    <dsp:sp modelId="{5711828D-7847-4F48-B1AE-23F39DE1C0DA}">
      <dsp:nvSpPr>
        <dsp:cNvPr id="0" name=""/>
        <dsp:cNvSpPr/>
      </dsp:nvSpPr>
      <dsp:spPr>
        <a:xfrm>
          <a:off x="1051841" y="3745781"/>
          <a:ext cx="2737534" cy="109501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PÔLE D'ACTIVITÉS 4</a:t>
          </a:r>
        </a:p>
      </dsp:txBody>
      <dsp:txXfrm>
        <a:off x="1599348" y="3745781"/>
        <a:ext cx="1642521" cy="1095013"/>
      </dsp:txXfrm>
    </dsp:sp>
    <dsp:sp modelId="{E72B6A55-566D-8245-AF14-5EC2015FE3C0}">
      <dsp:nvSpPr>
        <dsp:cNvPr id="0" name=""/>
        <dsp:cNvSpPr/>
      </dsp:nvSpPr>
      <dsp:spPr>
        <a:xfrm>
          <a:off x="3433496" y="3838857"/>
          <a:ext cx="7231424" cy="90886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Réalisation d’actions d’éducation à la santé pour un public ciblé dans un contexte donné</a:t>
          </a:r>
        </a:p>
      </dsp:txBody>
      <dsp:txXfrm>
        <a:off x="3887927" y="3838857"/>
        <a:ext cx="6322563" cy="90886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3F0C6-539E-3942-87BD-4628BF3403CC}">
      <dsp:nvSpPr>
        <dsp:cNvPr id="0" name=""/>
        <dsp:cNvSpPr/>
      </dsp:nvSpPr>
      <dsp:spPr>
        <a:xfrm>
          <a:off x="0" y="0"/>
          <a:ext cx="10722770" cy="6172199"/>
        </a:xfrm>
        <a:prstGeom prst="roundRect">
          <a:avLst>
            <a:gd name="adj" fmla="val 8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790312" numCol="1" spcCol="1270" anchor="t" anchorCtr="0">
          <a:noAutofit/>
        </a:bodyPr>
        <a:lstStyle/>
        <a:p>
          <a:pPr marL="0" lvl="0" indent="0" algn="l" defTabSz="1066800">
            <a:lnSpc>
              <a:spcPct val="90000"/>
            </a:lnSpc>
            <a:spcBef>
              <a:spcPct val="0"/>
            </a:spcBef>
            <a:spcAft>
              <a:spcPct val="35000"/>
            </a:spcAft>
            <a:buNone/>
          </a:pPr>
          <a:r>
            <a:rPr lang="fr-FR" sz="2400" kern="1200" dirty="0">
              <a:latin typeface="Marianne" panose="02000000000000000000" pitchFamily="2" charset="0"/>
            </a:rPr>
            <a:t>UNE CONSTRUCTION DU RÉFÉRENTIEL EN BLOCS DE COMPÉTENCES</a:t>
          </a:r>
        </a:p>
      </dsp:txBody>
      <dsp:txXfrm>
        <a:off x="153661" y="153661"/>
        <a:ext cx="10415448" cy="5864877"/>
      </dsp:txXfrm>
    </dsp:sp>
    <dsp:sp modelId="{8475FF60-43F0-364D-90A9-50ED3608AA5C}">
      <dsp:nvSpPr>
        <dsp:cNvPr id="0" name=""/>
        <dsp:cNvSpPr/>
      </dsp:nvSpPr>
      <dsp:spPr>
        <a:xfrm>
          <a:off x="268069" y="1543049"/>
          <a:ext cx="10186631" cy="4320539"/>
        </a:xfrm>
        <a:prstGeom prst="roundRect">
          <a:avLst>
            <a:gd name="adj" fmla="val 10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743542" numCol="1" spcCol="1270" anchor="t" anchorCtr="0">
          <a:noAutofit/>
        </a:bodyPr>
        <a:lstStyle/>
        <a:p>
          <a:pPr marL="0" lvl="0" indent="0" algn="l" defTabSz="1066800">
            <a:lnSpc>
              <a:spcPct val="90000"/>
            </a:lnSpc>
            <a:spcBef>
              <a:spcPct val="0"/>
            </a:spcBef>
            <a:spcAft>
              <a:spcPct val="35000"/>
            </a:spcAft>
            <a:buNone/>
          </a:pPr>
          <a:r>
            <a:rPr lang="fr-FR" sz="2400" kern="1200" dirty="0">
              <a:latin typeface="Marianne" panose="02000000000000000000" pitchFamily="2" charset="0"/>
            </a:rPr>
            <a:t>4 BLOCS</a:t>
          </a:r>
        </a:p>
        <a:p>
          <a:pPr marL="0" lvl="0" indent="0" algn="l" defTabSz="1066800">
            <a:lnSpc>
              <a:spcPct val="90000"/>
            </a:lnSpc>
            <a:spcBef>
              <a:spcPct val="0"/>
            </a:spcBef>
            <a:spcAft>
              <a:spcPct val="35000"/>
            </a:spcAft>
            <a:buNone/>
          </a:pPr>
          <a:r>
            <a:rPr lang="fr-FR" sz="2400" kern="1200" dirty="0">
              <a:latin typeface="Marianne" panose="02000000000000000000" pitchFamily="2" charset="0"/>
            </a:rPr>
            <a:t>LES BLOCS SONT COMPLÉMENTAIRES</a:t>
          </a:r>
        </a:p>
      </dsp:txBody>
      <dsp:txXfrm>
        <a:off x="400940" y="1675920"/>
        <a:ext cx="9920889" cy="4054797"/>
      </dsp:txXfrm>
    </dsp:sp>
    <dsp:sp modelId="{6E323F07-D42D-A046-8885-CBEC807A62BA}">
      <dsp:nvSpPr>
        <dsp:cNvPr id="0" name=""/>
        <dsp:cNvSpPr/>
      </dsp:nvSpPr>
      <dsp:spPr>
        <a:xfrm>
          <a:off x="536138" y="3086099"/>
          <a:ext cx="9650493" cy="2468879"/>
        </a:xfrm>
        <a:prstGeom prst="roundRect">
          <a:avLst>
            <a:gd name="adj" fmla="val 10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393545" numCol="1" spcCol="1270" anchor="t" anchorCtr="0">
          <a:noAutofit/>
        </a:bodyPr>
        <a:lstStyle/>
        <a:p>
          <a:pPr marL="0" lvl="0" indent="0" algn="l" defTabSz="1066800">
            <a:lnSpc>
              <a:spcPct val="90000"/>
            </a:lnSpc>
            <a:spcBef>
              <a:spcPct val="0"/>
            </a:spcBef>
            <a:spcAft>
              <a:spcPct val="35000"/>
            </a:spcAft>
            <a:buNone/>
          </a:pPr>
          <a:r>
            <a:rPr lang="fr-FR" sz="2400" b="1" kern="1200" dirty="0">
              <a:latin typeface="Marianne" panose="02000000000000000000" pitchFamily="2" charset="0"/>
            </a:rPr>
            <a:t>RÉPARTITION DES SAVOIRS ASSOCIÉS EN FONCTION DES COMPÉTENCES À DÉVELOPPER</a:t>
          </a:r>
          <a:endParaRPr lang="fr-FR" sz="2400" kern="1200" dirty="0">
            <a:latin typeface="Marianne" panose="02000000000000000000" pitchFamily="2" charset="0"/>
          </a:endParaRPr>
        </a:p>
      </dsp:txBody>
      <dsp:txXfrm>
        <a:off x="612065" y="3162026"/>
        <a:ext cx="9498639" cy="2317025"/>
      </dsp:txXfrm>
    </dsp:sp>
    <dsp:sp modelId="{E1DD0658-916A-894F-A3CE-C566AB1209F4}">
      <dsp:nvSpPr>
        <dsp:cNvPr id="0" name=""/>
        <dsp:cNvSpPr/>
      </dsp:nvSpPr>
      <dsp:spPr>
        <a:xfrm>
          <a:off x="777400" y="4197095"/>
          <a:ext cx="1806286" cy="1110995"/>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kern="1200" dirty="0">
              <a:latin typeface="Marianne" panose="02000000000000000000" pitchFamily="2" charset="0"/>
            </a:rPr>
            <a:t>TECHNIQUES PROFESSIONNELLES</a:t>
          </a:r>
        </a:p>
      </dsp:txBody>
      <dsp:txXfrm>
        <a:off x="811567" y="4231262"/>
        <a:ext cx="1737952" cy="1042661"/>
      </dsp:txXfrm>
    </dsp:sp>
    <dsp:sp modelId="{3B55385D-C66A-524A-98F3-43DA1D41C8B1}">
      <dsp:nvSpPr>
        <dsp:cNvPr id="0" name=""/>
        <dsp:cNvSpPr/>
      </dsp:nvSpPr>
      <dsp:spPr>
        <a:xfrm>
          <a:off x="2615376" y="4197095"/>
          <a:ext cx="1806286" cy="1110995"/>
        </a:xfrm>
        <a:prstGeom prst="roundRect">
          <a:avLst>
            <a:gd name="adj" fmla="val 105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NUTRITION- ALIMENTATION</a:t>
          </a:r>
        </a:p>
      </dsp:txBody>
      <dsp:txXfrm>
        <a:off x="2649543" y="4231262"/>
        <a:ext cx="1737952" cy="1042661"/>
      </dsp:txXfrm>
    </dsp:sp>
    <dsp:sp modelId="{3FBB24D9-5B03-454B-A14F-2CE63802C801}">
      <dsp:nvSpPr>
        <dsp:cNvPr id="0" name=""/>
        <dsp:cNvSpPr/>
      </dsp:nvSpPr>
      <dsp:spPr>
        <a:xfrm>
          <a:off x="4453352" y="4197095"/>
          <a:ext cx="1806286" cy="1110995"/>
        </a:xfrm>
        <a:prstGeom prst="roundRect">
          <a:avLst>
            <a:gd name="adj" fmla="val 105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SCIENCES MÉDICOSOCIALES</a:t>
          </a:r>
        </a:p>
      </dsp:txBody>
      <dsp:txXfrm>
        <a:off x="4487519" y="4231262"/>
        <a:ext cx="1737952" cy="1042661"/>
      </dsp:txXfrm>
    </dsp:sp>
    <dsp:sp modelId="{D6B51725-A75F-F143-85F2-A72F12193D60}">
      <dsp:nvSpPr>
        <dsp:cNvPr id="0" name=""/>
        <dsp:cNvSpPr/>
      </dsp:nvSpPr>
      <dsp:spPr>
        <a:xfrm>
          <a:off x="6291328" y="4197095"/>
          <a:ext cx="1806286" cy="1110995"/>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MICROBIOLOGIE</a:t>
          </a:r>
        </a:p>
      </dsp:txBody>
      <dsp:txXfrm>
        <a:off x="6325495" y="4231262"/>
        <a:ext cx="1737952" cy="1042661"/>
      </dsp:txXfrm>
    </dsp:sp>
    <dsp:sp modelId="{B6108853-C27B-DF43-8706-34F5834C114B}">
      <dsp:nvSpPr>
        <dsp:cNvPr id="0" name=""/>
        <dsp:cNvSpPr/>
      </dsp:nvSpPr>
      <dsp:spPr>
        <a:xfrm>
          <a:off x="8129304" y="4197095"/>
          <a:ext cx="1806286" cy="1110995"/>
        </a:xfrm>
        <a:prstGeom prst="roundRect">
          <a:avLst>
            <a:gd name="adj" fmla="val 105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BIOLOGIE- PHYSIOPATHOLOGIE</a:t>
          </a:r>
        </a:p>
      </dsp:txBody>
      <dsp:txXfrm>
        <a:off x="8163471" y="4231262"/>
        <a:ext cx="1737952" cy="10426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B0295-7A7E-DC43-B171-1B69C9EDD04E}">
      <dsp:nvSpPr>
        <dsp:cNvPr id="0" name=""/>
        <dsp:cNvSpPr/>
      </dsp:nvSpPr>
      <dsp:spPr>
        <a:xfrm rot="5400000">
          <a:off x="478337" y="1478220"/>
          <a:ext cx="1420911" cy="236436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197E0-5207-1742-895A-2A788126270A}">
      <dsp:nvSpPr>
        <dsp:cNvPr id="0" name=""/>
        <dsp:cNvSpPr/>
      </dsp:nvSpPr>
      <dsp:spPr>
        <a:xfrm>
          <a:off x="241152" y="2184656"/>
          <a:ext cx="2134561" cy="187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dirty="0">
              <a:latin typeface="Marianne" panose="02000000000000000000" pitchFamily="2" charset="0"/>
            </a:rPr>
            <a:t>FÉVRIER 2022</a:t>
          </a:r>
        </a:p>
        <a:p>
          <a:pPr marL="114300" lvl="1" indent="-114300" algn="l" defTabSz="666750">
            <a:lnSpc>
              <a:spcPct val="90000"/>
            </a:lnSpc>
            <a:spcBef>
              <a:spcPct val="0"/>
            </a:spcBef>
            <a:spcAft>
              <a:spcPct val="15000"/>
            </a:spcAft>
            <a:buChar char="•"/>
          </a:pPr>
          <a:r>
            <a:rPr lang="fr-FR" sz="1500" kern="1200" dirty="0">
              <a:latin typeface="Marianne" panose="02000000000000000000" pitchFamily="2" charset="0"/>
            </a:rPr>
            <a:t>Publication de l’arrêté portant la création du nouveau BCP ASSP</a:t>
          </a:r>
        </a:p>
      </dsp:txBody>
      <dsp:txXfrm>
        <a:off x="241152" y="2184656"/>
        <a:ext cx="2134561" cy="1871068"/>
      </dsp:txXfrm>
    </dsp:sp>
    <dsp:sp modelId="{BA2D4A23-4B96-7244-8824-3D24B0FD3694}">
      <dsp:nvSpPr>
        <dsp:cNvPr id="0" name=""/>
        <dsp:cNvSpPr/>
      </dsp:nvSpPr>
      <dsp:spPr>
        <a:xfrm>
          <a:off x="1972966" y="1304153"/>
          <a:ext cx="402747" cy="40274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2BE05-141F-BE4E-A9F3-7FB767F8EADC}">
      <dsp:nvSpPr>
        <dsp:cNvPr id="0" name=""/>
        <dsp:cNvSpPr/>
      </dsp:nvSpPr>
      <dsp:spPr>
        <a:xfrm rot="5400000">
          <a:off x="3091458" y="831601"/>
          <a:ext cx="1420911" cy="236436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6DD5B-3FF4-5E45-850E-F317645E9BB9}">
      <dsp:nvSpPr>
        <dsp:cNvPr id="0" name=""/>
        <dsp:cNvSpPr/>
      </dsp:nvSpPr>
      <dsp:spPr>
        <a:xfrm>
          <a:off x="2854272" y="1538036"/>
          <a:ext cx="2134561" cy="187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dirty="0">
              <a:latin typeface="Marianne" panose="02000000000000000000" pitchFamily="2" charset="0"/>
            </a:rPr>
            <a:t>SEPTEMBRE 2022</a:t>
          </a:r>
        </a:p>
        <a:p>
          <a:pPr marL="114300" lvl="1" indent="-114300" algn="l" defTabSz="666750">
            <a:lnSpc>
              <a:spcPct val="90000"/>
            </a:lnSpc>
            <a:spcBef>
              <a:spcPct val="0"/>
            </a:spcBef>
            <a:spcAft>
              <a:spcPct val="15000"/>
            </a:spcAft>
            <a:buChar char="•"/>
          </a:pPr>
          <a:r>
            <a:rPr lang="fr-FR" sz="1500" kern="1200" dirty="0">
              <a:latin typeface="Marianne" panose="02000000000000000000" pitchFamily="2" charset="0"/>
            </a:rPr>
            <a:t>Mise en œuvre du nouveau BCP ASSP (classe de seconde)</a:t>
          </a:r>
        </a:p>
      </dsp:txBody>
      <dsp:txXfrm>
        <a:off x="2854272" y="1538036"/>
        <a:ext cx="2134561" cy="1871068"/>
      </dsp:txXfrm>
    </dsp:sp>
    <dsp:sp modelId="{A74196BC-54B3-E746-99BC-DD1936D0352D}">
      <dsp:nvSpPr>
        <dsp:cNvPr id="0" name=""/>
        <dsp:cNvSpPr/>
      </dsp:nvSpPr>
      <dsp:spPr>
        <a:xfrm>
          <a:off x="4586087" y="657534"/>
          <a:ext cx="402747" cy="40274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9F39C-6A77-B349-8851-7292BBD9612E}">
      <dsp:nvSpPr>
        <dsp:cNvPr id="0" name=""/>
        <dsp:cNvSpPr/>
      </dsp:nvSpPr>
      <dsp:spPr>
        <a:xfrm rot="5400000">
          <a:off x="5704578" y="184981"/>
          <a:ext cx="1420911" cy="236436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99037-7A0A-9B45-A10A-75504162E307}">
      <dsp:nvSpPr>
        <dsp:cNvPr id="0" name=""/>
        <dsp:cNvSpPr/>
      </dsp:nvSpPr>
      <dsp:spPr>
        <a:xfrm>
          <a:off x="5467393" y="891417"/>
          <a:ext cx="2134561" cy="187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dirty="0">
              <a:latin typeface="Marianne" panose="02000000000000000000" pitchFamily="2" charset="0"/>
            </a:rPr>
            <a:t>JUIN 2024</a:t>
          </a:r>
        </a:p>
        <a:p>
          <a:pPr marL="114300" lvl="1" indent="-114300" algn="l" defTabSz="666750">
            <a:lnSpc>
              <a:spcPct val="90000"/>
            </a:lnSpc>
            <a:spcBef>
              <a:spcPct val="0"/>
            </a:spcBef>
            <a:spcAft>
              <a:spcPct val="15000"/>
            </a:spcAft>
            <a:buChar char="•"/>
          </a:pPr>
          <a:r>
            <a:rPr lang="fr-FR" sz="1500" kern="1200" dirty="0">
              <a:latin typeface="Marianne" panose="02000000000000000000" pitchFamily="2" charset="0"/>
            </a:rPr>
            <a:t>Dernière session d’examen du BCP ASSP options A et B (arrêté du 11 mai 2011)</a:t>
          </a:r>
        </a:p>
      </dsp:txBody>
      <dsp:txXfrm>
        <a:off x="5467393" y="891417"/>
        <a:ext cx="2134561" cy="1871068"/>
      </dsp:txXfrm>
    </dsp:sp>
    <dsp:sp modelId="{567FA80B-4645-1149-9CF6-9749E3996577}">
      <dsp:nvSpPr>
        <dsp:cNvPr id="0" name=""/>
        <dsp:cNvSpPr/>
      </dsp:nvSpPr>
      <dsp:spPr>
        <a:xfrm>
          <a:off x="7199207" y="10914"/>
          <a:ext cx="402747" cy="40274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DAF7B0-89E0-674D-8133-82C75623F70D}">
      <dsp:nvSpPr>
        <dsp:cNvPr id="0" name=""/>
        <dsp:cNvSpPr/>
      </dsp:nvSpPr>
      <dsp:spPr>
        <a:xfrm rot="5400000">
          <a:off x="8317699" y="-461637"/>
          <a:ext cx="1420911" cy="2364364"/>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B8184-3B37-E44F-A221-A2C6D1133948}">
      <dsp:nvSpPr>
        <dsp:cNvPr id="0" name=""/>
        <dsp:cNvSpPr/>
      </dsp:nvSpPr>
      <dsp:spPr>
        <a:xfrm>
          <a:off x="8080514" y="244798"/>
          <a:ext cx="2134561" cy="1871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dirty="0">
              <a:latin typeface="Marianne" panose="02000000000000000000" pitchFamily="2" charset="0"/>
            </a:rPr>
            <a:t>JUIN 2025</a:t>
          </a:r>
        </a:p>
        <a:p>
          <a:pPr marL="114300" lvl="1" indent="-114300" algn="l" defTabSz="666750">
            <a:lnSpc>
              <a:spcPct val="90000"/>
            </a:lnSpc>
            <a:spcBef>
              <a:spcPct val="0"/>
            </a:spcBef>
            <a:spcAft>
              <a:spcPct val="15000"/>
            </a:spcAft>
            <a:buChar char="•"/>
          </a:pPr>
          <a:r>
            <a:rPr lang="fr-FR" sz="1500" kern="1200" dirty="0">
              <a:latin typeface="Marianne" panose="02000000000000000000" pitchFamily="2" charset="0"/>
            </a:rPr>
            <a:t>Première session d’examen du BCP ASSP (arrêté du 2 février 2022)</a:t>
          </a:r>
        </a:p>
      </dsp:txBody>
      <dsp:txXfrm>
        <a:off x="8080514" y="244798"/>
        <a:ext cx="2134561" cy="1871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9EE34-414E-F940-A2D5-A4B759877184}">
      <dsp:nvSpPr>
        <dsp:cNvPr id="0" name=""/>
        <dsp:cNvSpPr/>
      </dsp:nvSpPr>
      <dsp:spPr>
        <a:xfrm>
          <a:off x="1322285"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2DAE1-0EFE-2947-8327-898C54C1DE09}">
      <dsp:nvSpPr>
        <dsp:cNvPr id="0" name=""/>
        <dsp:cNvSpPr/>
      </dsp:nvSpPr>
      <dsp:spPr>
        <a:xfrm>
          <a:off x="1355902" y="33617"/>
          <a:ext cx="268936" cy="268936"/>
        </a:xfrm>
        <a:prstGeom prst="chord">
          <a:avLst>
            <a:gd name="adj1" fmla="val 2508618"/>
            <a:gd name="adj2" fmla="val 8291382"/>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1CA4AE-25CE-2646-8DDA-7CEAB2D30ED4}">
      <dsp:nvSpPr>
        <dsp:cNvPr id="0" name=""/>
        <dsp:cNvSpPr/>
      </dsp:nvSpPr>
      <dsp:spPr>
        <a:xfrm>
          <a:off x="1728944"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Lycée E. Gand,</a:t>
          </a:r>
          <a:br>
            <a:rPr lang="fr-FR" sz="1050" kern="1200" dirty="0">
              <a:latin typeface="Marianne" panose="02000000000000000000" pitchFamily="2" charset="0"/>
            </a:rPr>
          </a:br>
          <a:r>
            <a:rPr lang="fr-FR" sz="1050" kern="1200" dirty="0">
              <a:latin typeface="Marianne" panose="02000000000000000000" pitchFamily="2" charset="0"/>
            </a:rPr>
            <a:t>Amiens</a:t>
          </a:r>
          <a:br>
            <a:rPr lang="fr-FR" sz="1050" kern="1200" dirty="0">
              <a:latin typeface="Marianne" panose="02000000000000000000" pitchFamily="2" charset="0"/>
            </a:rPr>
          </a:br>
          <a:r>
            <a:rPr lang="fr-FR" sz="1050" kern="1200" dirty="0">
              <a:latin typeface="Marianne" panose="02000000000000000000" pitchFamily="2" charset="0"/>
            </a:rPr>
            <a:t>le 10 juin 2022</a:t>
          </a:r>
        </a:p>
      </dsp:txBody>
      <dsp:txXfrm>
        <a:off x="1728944" y="0"/>
        <a:ext cx="993599" cy="336170"/>
      </dsp:txXfrm>
    </dsp:sp>
    <dsp:sp modelId="{561B5B57-DEAC-AE44-A143-7A36CFD1F839}">
      <dsp:nvSpPr>
        <dsp:cNvPr id="0" name=""/>
        <dsp:cNvSpPr/>
      </dsp:nvSpPr>
      <dsp:spPr>
        <a:xfrm>
          <a:off x="2793032"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1D0496-B12C-7E4E-9F60-E2768DD97487}">
      <dsp:nvSpPr>
        <dsp:cNvPr id="0" name=""/>
        <dsp:cNvSpPr/>
      </dsp:nvSpPr>
      <dsp:spPr>
        <a:xfrm>
          <a:off x="2826649" y="33617"/>
          <a:ext cx="268936" cy="268936"/>
        </a:xfrm>
        <a:prstGeom prst="chord">
          <a:avLst>
            <a:gd name="adj1" fmla="val 1168272"/>
            <a:gd name="adj2" fmla="val 9631728"/>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B85F3-495C-A042-B8B2-3F9BFC679E03}">
      <dsp:nvSpPr>
        <dsp:cNvPr id="0" name=""/>
        <dsp:cNvSpPr/>
      </dsp:nvSpPr>
      <dsp:spPr>
        <a:xfrm>
          <a:off x="3199690"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Lycée Roberval, Breuil le Vert</a:t>
          </a:r>
          <a:br>
            <a:rPr lang="fr-FR" sz="1050" kern="1200" dirty="0">
              <a:latin typeface="Marianne" panose="02000000000000000000" pitchFamily="2" charset="0"/>
            </a:rPr>
          </a:br>
          <a:r>
            <a:rPr lang="fr-FR" sz="1050" kern="1200" dirty="0">
              <a:latin typeface="Marianne" panose="02000000000000000000" pitchFamily="2" charset="0"/>
            </a:rPr>
            <a:t>le 13 juin 2022</a:t>
          </a:r>
        </a:p>
      </dsp:txBody>
      <dsp:txXfrm>
        <a:off x="3199690" y="0"/>
        <a:ext cx="993599" cy="336170"/>
      </dsp:txXfrm>
    </dsp:sp>
    <dsp:sp modelId="{933B9C52-DEC7-BD4B-B50A-065DB166C86D}">
      <dsp:nvSpPr>
        <dsp:cNvPr id="0" name=""/>
        <dsp:cNvSpPr/>
      </dsp:nvSpPr>
      <dsp:spPr>
        <a:xfrm>
          <a:off x="4263778"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BCE14-2C70-AE4E-86CF-531A605F1787}">
      <dsp:nvSpPr>
        <dsp:cNvPr id="0" name=""/>
        <dsp:cNvSpPr/>
      </dsp:nvSpPr>
      <dsp:spPr>
        <a:xfrm>
          <a:off x="4297395" y="33617"/>
          <a:ext cx="268936" cy="268936"/>
        </a:xfrm>
        <a:prstGeom prst="chord">
          <a:avLst>
            <a:gd name="adj1" fmla="val 0"/>
            <a:gd name="adj2" fmla="val 108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FB186-8B16-4D4F-8B08-9903F866FA48}">
      <dsp:nvSpPr>
        <dsp:cNvPr id="0" name=""/>
        <dsp:cNvSpPr/>
      </dsp:nvSpPr>
      <dsp:spPr>
        <a:xfrm>
          <a:off x="4670437"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Lycée Jean Bouin,</a:t>
          </a:r>
          <a:br>
            <a:rPr lang="fr-FR" sz="1050" kern="1200" dirty="0">
              <a:latin typeface="Marianne" panose="02000000000000000000" pitchFamily="2" charset="0"/>
            </a:rPr>
          </a:br>
          <a:r>
            <a:rPr lang="fr-FR" sz="1050" kern="1200" dirty="0">
              <a:latin typeface="Marianne" panose="02000000000000000000" pitchFamily="2" charset="0"/>
            </a:rPr>
            <a:t>Saint Quentin</a:t>
          </a:r>
          <a:br>
            <a:rPr lang="fr-FR" sz="1050" kern="1200" dirty="0">
              <a:latin typeface="Marianne" panose="02000000000000000000" pitchFamily="2" charset="0"/>
            </a:rPr>
          </a:br>
          <a:r>
            <a:rPr lang="fr-FR" sz="1050" kern="1200" dirty="0">
              <a:latin typeface="Marianne" panose="02000000000000000000" pitchFamily="2" charset="0"/>
            </a:rPr>
            <a:t>le 14 juin 2022</a:t>
          </a:r>
        </a:p>
      </dsp:txBody>
      <dsp:txXfrm>
        <a:off x="4670437" y="0"/>
        <a:ext cx="993599" cy="336170"/>
      </dsp:txXfrm>
    </dsp:sp>
    <dsp:sp modelId="{99F44D22-5068-434B-97C5-5DD9AF9DB93B}">
      <dsp:nvSpPr>
        <dsp:cNvPr id="0" name=""/>
        <dsp:cNvSpPr/>
      </dsp:nvSpPr>
      <dsp:spPr>
        <a:xfrm>
          <a:off x="5734524"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B8F6C-84F5-8F43-A1AD-E15AAF66F0A8}">
      <dsp:nvSpPr>
        <dsp:cNvPr id="0" name=""/>
        <dsp:cNvSpPr/>
      </dsp:nvSpPr>
      <dsp:spPr>
        <a:xfrm>
          <a:off x="5768141" y="33617"/>
          <a:ext cx="268936" cy="268936"/>
        </a:xfrm>
        <a:prstGeom prst="chord">
          <a:avLst>
            <a:gd name="adj1" fmla="val 20431728"/>
            <a:gd name="adj2" fmla="val 11968272"/>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FB7D-08C3-5D48-AD7E-990C9A6FB8D5}">
      <dsp:nvSpPr>
        <dsp:cNvPr id="0" name=""/>
        <dsp:cNvSpPr/>
      </dsp:nvSpPr>
      <dsp:spPr>
        <a:xfrm>
          <a:off x="6141183"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Manuel Aguiar</a:t>
          </a:r>
          <a:br>
            <a:rPr lang="fr-FR" sz="1050" kern="1200" dirty="0">
              <a:latin typeface="Marianne" panose="02000000000000000000" pitchFamily="2" charset="0"/>
            </a:rPr>
          </a:br>
          <a:r>
            <a:rPr lang="fr-FR" sz="1050" kern="1200" dirty="0">
              <a:latin typeface="Marianne" panose="02000000000000000000" pitchFamily="2" charset="0"/>
            </a:rPr>
            <a:t>IEN SBSSA</a:t>
          </a:r>
        </a:p>
      </dsp:txBody>
      <dsp:txXfrm>
        <a:off x="6141183" y="0"/>
        <a:ext cx="993599" cy="336170"/>
      </dsp:txXfrm>
    </dsp:sp>
    <dsp:sp modelId="{6B70B6AC-6CE6-AC4F-8915-85AFCDD2F28A}">
      <dsp:nvSpPr>
        <dsp:cNvPr id="0" name=""/>
        <dsp:cNvSpPr/>
      </dsp:nvSpPr>
      <dsp:spPr>
        <a:xfrm>
          <a:off x="7205271"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60FED-0FA9-DF43-9841-B878EAE1446F}">
      <dsp:nvSpPr>
        <dsp:cNvPr id="0" name=""/>
        <dsp:cNvSpPr/>
      </dsp:nvSpPr>
      <dsp:spPr>
        <a:xfrm>
          <a:off x="7238888" y="33617"/>
          <a:ext cx="268936" cy="268936"/>
        </a:xfrm>
        <a:prstGeom prst="chord">
          <a:avLst>
            <a:gd name="adj1" fmla="val 19091382"/>
            <a:gd name="adj2" fmla="val 13308618"/>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FFC43-4CCC-DC47-97E2-085FF26A1A1C}">
      <dsp:nvSpPr>
        <dsp:cNvPr id="0" name=""/>
        <dsp:cNvSpPr/>
      </dsp:nvSpPr>
      <dsp:spPr>
        <a:xfrm>
          <a:off x="7611929"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PNF national</a:t>
          </a:r>
          <a:br>
            <a:rPr lang="fr-FR" sz="1050" kern="1200" dirty="0">
              <a:latin typeface="Marianne" panose="02000000000000000000" pitchFamily="2" charset="0"/>
            </a:rPr>
          </a:br>
          <a:r>
            <a:rPr lang="fr-FR" sz="1050" kern="1200" dirty="0">
              <a:latin typeface="Marianne" panose="02000000000000000000" pitchFamily="2" charset="0"/>
            </a:rPr>
            <a:t>mars et mai 2022</a:t>
          </a:r>
        </a:p>
      </dsp:txBody>
      <dsp:txXfrm>
        <a:off x="7611929" y="0"/>
        <a:ext cx="993599" cy="336170"/>
      </dsp:txXfrm>
    </dsp:sp>
    <dsp:sp modelId="{7195970C-488A-4242-AE41-CBCFB5FD216C}">
      <dsp:nvSpPr>
        <dsp:cNvPr id="0" name=""/>
        <dsp:cNvSpPr/>
      </dsp:nvSpPr>
      <dsp:spPr>
        <a:xfrm>
          <a:off x="8676017" y="0"/>
          <a:ext cx="336170" cy="33617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CB783-8E64-5946-9745-166C3DA63AE9}">
      <dsp:nvSpPr>
        <dsp:cNvPr id="0" name=""/>
        <dsp:cNvSpPr/>
      </dsp:nvSpPr>
      <dsp:spPr>
        <a:xfrm>
          <a:off x="8709634" y="33617"/>
          <a:ext cx="268936" cy="268936"/>
        </a:xfrm>
        <a:prstGeom prst="chord">
          <a:avLst>
            <a:gd name="adj1" fmla="val 162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76F3D-8403-9C45-92BD-EEF2D54AF697}">
      <dsp:nvSpPr>
        <dsp:cNvPr id="0" name=""/>
        <dsp:cNvSpPr/>
      </dsp:nvSpPr>
      <dsp:spPr>
        <a:xfrm>
          <a:off x="9082676" y="0"/>
          <a:ext cx="993599" cy="336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b" anchorCtr="0">
          <a:noAutofit/>
        </a:bodyPr>
        <a:lstStyle/>
        <a:p>
          <a:pPr marL="0" lvl="0" indent="0" algn="l" defTabSz="466725">
            <a:lnSpc>
              <a:spcPct val="90000"/>
            </a:lnSpc>
            <a:spcBef>
              <a:spcPct val="0"/>
            </a:spcBef>
            <a:spcAft>
              <a:spcPct val="35000"/>
            </a:spcAft>
            <a:buNone/>
          </a:pPr>
          <a:r>
            <a:rPr lang="fr-FR" sz="1050" kern="1200" dirty="0">
              <a:latin typeface="Marianne" panose="02000000000000000000" pitchFamily="2" charset="0"/>
            </a:rPr>
            <a:t>Délégation académique:</a:t>
          </a:r>
          <a:br>
            <a:rPr lang="fr-FR" sz="1050" kern="1200" dirty="0">
              <a:latin typeface="Marianne" panose="02000000000000000000" pitchFamily="2" charset="0"/>
            </a:rPr>
          </a:br>
          <a:r>
            <a:rPr lang="fr-FR" sz="1050" kern="1200" dirty="0">
              <a:latin typeface="Marianne" panose="02000000000000000000" pitchFamily="2" charset="0"/>
            </a:rPr>
            <a:t>mesdames Allais, Bacquet, Kwiatkowski, </a:t>
          </a:r>
          <a:r>
            <a:rPr lang="fr-FR" sz="1050" kern="1200" dirty="0" err="1">
              <a:latin typeface="Marianne" panose="02000000000000000000" pitchFamily="2" charset="0"/>
            </a:rPr>
            <a:t>Monfront</a:t>
          </a:r>
          <a:r>
            <a:rPr lang="fr-FR" sz="1050" kern="1200" dirty="0">
              <a:latin typeface="Marianne" panose="02000000000000000000" pitchFamily="2" charset="0"/>
            </a:rPr>
            <a:t> </a:t>
          </a:r>
        </a:p>
      </dsp:txBody>
      <dsp:txXfrm>
        <a:off x="9082676" y="0"/>
        <a:ext cx="993599" cy="3361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E389E-7022-C34C-BD34-DE702D83F297}">
      <dsp:nvSpPr>
        <dsp:cNvPr id="0" name=""/>
        <dsp:cNvSpPr/>
      </dsp:nvSpPr>
      <dsp:spPr>
        <a:xfrm>
          <a:off x="6662" y="1614498"/>
          <a:ext cx="1549473" cy="127799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96989-A7C9-B344-983F-1990C19E7940}">
      <dsp:nvSpPr>
        <dsp:cNvPr id="0" name=""/>
        <dsp:cNvSpPr/>
      </dsp:nvSpPr>
      <dsp:spPr>
        <a:xfrm>
          <a:off x="848116" y="1965031"/>
          <a:ext cx="2049358" cy="2049358"/>
        </a:xfrm>
        <a:prstGeom prst="leftCircularArrow">
          <a:avLst>
            <a:gd name="adj1" fmla="val 2998"/>
            <a:gd name="adj2" fmla="val 367562"/>
            <a:gd name="adj3" fmla="val 2143073"/>
            <a:gd name="adj4" fmla="val 9024489"/>
            <a:gd name="adj5" fmla="val 349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AA21B4-06EF-B545-BE9F-180E10153C57}">
      <dsp:nvSpPr>
        <dsp:cNvPr id="0" name=""/>
        <dsp:cNvSpPr/>
      </dsp:nvSpPr>
      <dsp:spPr>
        <a:xfrm>
          <a:off x="104912" y="2322132"/>
          <a:ext cx="1869464" cy="11407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Présentation des blocs</a:t>
          </a:r>
        </a:p>
      </dsp:txBody>
      <dsp:txXfrm>
        <a:off x="138322" y="2355542"/>
        <a:ext cx="1802644" cy="1073897"/>
      </dsp:txXfrm>
    </dsp:sp>
    <dsp:sp modelId="{B9AE5F62-0948-1B4E-B90B-19162E243440}">
      <dsp:nvSpPr>
        <dsp:cNvPr id="0" name=""/>
        <dsp:cNvSpPr/>
      </dsp:nvSpPr>
      <dsp:spPr>
        <a:xfrm>
          <a:off x="2266929" y="1911002"/>
          <a:ext cx="1549473" cy="127799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0630A-445D-6146-ACF5-E20E036DD2B0}">
      <dsp:nvSpPr>
        <dsp:cNvPr id="0" name=""/>
        <dsp:cNvSpPr/>
      </dsp:nvSpPr>
      <dsp:spPr>
        <a:xfrm>
          <a:off x="3095471" y="738994"/>
          <a:ext cx="2247347" cy="2247347"/>
        </a:xfrm>
        <a:prstGeom prst="circularArrow">
          <a:avLst>
            <a:gd name="adj1" fmla="val 2734"/>
            <a:gd name="adj2" fmla="val 333113"/>
            <a:gd name="adj3" fmla="val 19491376"/>
            <a:gd name="adj4" fmla="val 12575511"/>
            <a:gd name="adj5" fmla="val 318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907C0-97DA-1843-B0D9-BC530803BE3A}">
      <dsp:nvSpPr>
        <dsp:cNvPr id="0" name=""/>
        <dsp:cNvSpPr/>
      </dsp:nvSpPr>
      <dsp:spPr>
        <a:xfrm>
          <a:off x="2365179" y="1340643"/>
          <a:ext cx="1869464" cy="11407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Les compétences du bloc</a:t>
          </a:r>
        </a:p>
      </dsp:txBody>
      <dsp:txXfrm>
        <a:off x="2398589" y="1374053"/>
        <a:ext cx="1802644" cy="1073897"/>
      </dsp:txXfrm>
    </dsp:sp>
    <dsp:sp modelId="{C7BB91EC-EEAF-9D49-9EC9-992091CFFA00}">
      <dsp:nvSpPr>
        <dsp:cNvPr id="0" name=""/>
        <dsp:cNvSpPr/>
      </dsp:nvSpPr>
      <dsp:spPr>
        <a:xfrm>
          <a:off x="4527196" y="1614498"/>
          <a:ext cx="1549473" cy="127799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811A9-6DB0-A841-A5B7-D7C2D2CEAFC0}">
      <dsp:nvSpPr>
        <dsp:cNvPr id="0" name=""/>
        <dsp:cNvSpPr/>
      </dsp:nvSpPr>
      <dsp:spPr>
        <a:xfrm>
          <a:off x="5368650" y="1965031"/>
          <a:ext cx="2049358" cy="2049358"/>
        </a:xfrm>
        <a:prstGeom prst="leftCircularArrow">
          <a:avLst>
            <a:gd name="adj1" fmla="val 2998"/>
            <a:gd name="adj2" fmla="val 367562"/>
            <a:gd name="adj3" fmla="val 2143073"/>
            <a:gd name="adj4" fmla="val 9024489"/>
            <a:gd name="adj5" fmla="val 349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9657CE-6ECA-F142-902C-3290B2543771}">
      <dsp:nvSpPr>
        <dsp:cNvPr id="0" name=""/>
        <dsp:cNvSpPr/>
      </dsp:nvSpPr>
      <dsp:spPr>
        <a:xfrm>
          <a:off x="4625446" y="2322132"/>
          <a:ext cx="1869464" cy="11407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les savoirs associés</a:t>
          </a:r>
        </a:p>
      </dsp:txBody>
      <dsp:txXfrm>
        <a:off x="4658856" y="2355542"/>
        <a:ext cx="1802644" cy="1073897"/>
      </dsp:txXfrm>
    </dsp:sp>
    <dsp:sp modelId="{C6AAEBF8-931D-9D4A-AB73-ACAFFF11C7B8}">
      <dsp:nvSpPr>
        <dsp:cNvPr id="0" name=""/>
        <dsp:cNvSpPr/>
      </dsp:nvSpPr>
      <dsp:spPr>
        <a:xfrm>
          <a:off x="6787463" y="1911002"/>
          <a:ext cx="1549473" cy="127799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D8FB44-8DAC-EE49-8CA6-4B1EA1E065FE}">
      <dsp:nvSpPr>
        <dsp:cNvPr id="0" name=""/>
        <dsp:cNvSpPr/>
      </dsp:nvSpPr>
      <dsp:spPr>
        <a:xfrm>
          <a:off x="7570478" y="809688"/>
          <a:ext cx="2254209" cy="2254209"/>
        </a:xfrm>
        <a:prstGeom prst="circularArrow">
          <a:avLst>
            <a:gd name="adj1" fmla="val 2725"/>
            <a:gd name="adj2" fmla="val 332035"/>
            <a:gd name="adj3" fmla="val 19769072"/>
            <a:gd name="adj4" fmla="val 12852128"/>
            <a:gd name="adj5" fmla="val 318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99C1D8-0024-A049-983A-E270B3579306}">
      <dsp:nvSpPr>
        <dsp:cNvPr id="0" name=""/>
        <dsp:cNvSpPr/>
      </dsp:nvSpPr>
      <dsp:spPr>
        <a:xfrm>
          <a:off x="6885713" y="1340643"/>
          <a:ext cx="1869464" cy="114071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les volumes horaires</a:t>
          </a:r>
        </a:p>
      </dsp:txBody>
      <dsp:txXfrm>
        <a:off x="6919123" y="1374053"/>
        <a:ext cx="1802644" cy="1073897"/>
      </dsp:txXfrm>
    </dsp:sp>
    <dsp:sp modelId="{A5A1449D-FD31-484D-AE03-AFAE40B15B8E}">
      <dsp:nvSpPr>
        <dsp:cNvPr id="0" name=""/>
        <dsp:cNvSpPr/>
      </dsp:nvSpPr>
      <dsp:spPr>
        <a:xfrm>
          <a:off x="9047730" y="1762750"/>
          <a:ext cx="1549473" cy="1277991"/>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D57011-6A01-F547-BD04-52D23B8C2BBE}">
      <dsp:nvSpPr>
        <dsp:cNvPr id="0" name=""/>
        <dsp:cNvSpPr/>
      </dsp:nvSpPr>
      <dsp:spPr>
        <a:xfrm>
          <a:off x="9392057" y="2766887"/>
          <a:ext cx="1377310" cy="5477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les PFMP et les épreuves</a:t>
          </a:r>
        </a:p>
      </dsp:txBody>
      <dsp:txXfrm>
        <a:off x="9408099" y="2782929"/>
        <a:ext cx="1345226" cy="5156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6FBC-4147-6546-BD2F-FBA06F38B28E}">
      <dsp:nvSpPr>
        <dsp:cNvPr id="0" name=""/>
        <dsp:cNvSpPr/>
      </dsp:nvSpPr>
      <dsp:spPr>
        <a:xfrm>
          <a:off x="3786791" y="200283"/>
          <a:ext cx="4395865" cy="4395976"/>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Marianne" panose="02000000000000000000" pitchFamily="2" charset="0"/>
            </a:rPr>
            <a:t>Accompagner la personne dans une approche globale et individualisée</a:t>
          </a:r>
        </a:p>
      </dsp:txBody>
      <dsp:txXfrm>
        <a:off x="4430551" y="844059"/>
        <a:ext cx="3108345" cy="3108424"/>
      </dsp:txXfrm>
    </dsp:sp>
    <dsp:sp modelId="{DD4F017F-01E9-164A-8B25-955B21C18704}">
      <dsp:nvSpPr>
        <dsp:cNvPr id="0" name=""/>
        <dsp:cNvSpPr/>
      </dsp:nvSpPr>
      <dsp:spPr>
        <a:xfrm>
          <a:off x="6735375" y="130628"/>
          <a:ext cx="488856" cy="488898"/>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827D9-6317-184A-9900-3868B55BBA71}">
      <dsp:nvSpPr>
        <dsp:cNvPr id="0" name=""/>
        <dsp:cNvSpPr/>
      </dsp:nvSpPr>
      <dsp:spPr>
        <a:xfrm>
          <a:off x="5137394" y="4269643"/>
          <a:ext cx="354308" cy="354348"/>
        </a:xfrm>
        <a:prstGeom prst="ellipse">
          <a:avLst/>
        </a:prstGeom>
        <a:solidFill>
          <a:schemeClr val="accent6">
            <a:shade val="80000"/>
            <a:hueOff val="40160"/>
            <a:satOff val="-1614"/>
            <a:lumOff val="34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C2AC8-734B-9548-971F-469948C9230E}">
      <dsp:nvSpPr>
        <dsp:cNvPr id="0" name=""/>
        <dsp:cNvSpPr/>
      </dsp:nvSpPr>
      <dsp:spPr>
        <a:xfrm>
          <a:off x="8465207" y="1984352"/>
          <a:ext cx="354308" cy="354348"/>
        </a:xfrm>
        <a:prstGeom prst="ellipse">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0FA7D-368D-EB47-89AB-E6CEA1048CC9}">
      <dsp:nvSpPr>
        <dsp:cNvPr id="0" name=""/>
        <dsp:cNvSpPr/>
      </dsp:nvSpPr>
      <dsp:spPr>
        <a:xfrm>
          <a:off x="6771188" y="4646588"/>
          <a:ext cx="488856" cy="488898"/>
        </a:xfrm>
        <a:prstGeom prst="ellipse">
          <a:avLst/>
        </a:prstGeom>
        <a:solidFill>
          <a:schemeClr val="accent6">
            <a:shade val="80000"/>
            <a:hueOff val="120480"/>
            <a:satOff val="-4841"/>
            <a:lumOff val="10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E0339-29A5-4644-AFA4-7E89550CE36C}">
      <dsp:nvSpPr>
        <dsp:cNvPr id="0" name=""/>
        <dsp:cNvSpPr/>
      </dsp:nvSpPr>
      <dsp:spPr>
        <a:xfrm>
          <a:off x="4992417" y="531544"/>
          <a:ext cx="354308" cy="354348"/>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129F5-12B5-8A47-A412-78E59E607A6E}">
      <dsp:nvSpPr>
        <dsp:cNvPr id="0" name=""/>
        <dsp:cNvSpPr/>
      </dsp:nvSpPr>
      <dsp:spPr>
        <a:xfrm>
          <a:off x="4121879" y="2721808"/>
          <a:ext cx="354308" cy="354348"/>
        </a:xfrm>
        <a:prstGeom prst="ellipse">
          <a:avLst/>
        </a:prstGeom>
        <a:solidFill>
          <a:schemeClr val="accent6">
            <a:shade val="80000"/>
            <a:hueOff val="200800"/>
            <a:satOff val="-8068"/>
            <a:lumOff val="17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76D4F-8669-8D4C-A0C5-55EEA8E131FA}">
      <dsp:nvSpPr>
        <dsp:cNvPr id="0" name=""/>
        <dsp:cNvSpPr/>
      </dsp:nvSpPr>
      <dsp:spPr>
        <a:xfrm>
          <a:off x="2412483" y="993716"/>
          <a:ext cx="1786921" cy="1786635"/>
        </a:xfrm>
        <a:prstGeom prst="ellipse">
          <a:avLst/>
        </a:prstGeom>
        <a:solidFill>
          <a:schemeClr val="accent6">
            <a:shade val="8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Marianne" panose="02000000000000000000" pitchFamily="2" charset="0"/>
            </a:rPr>
            <a:t>Bloc 1</a:t>
          </a:r>
        </a:p>
      </dsp:txBody>
      <dsp:txXfrm>
        <a:off x="2674172" y="1255363"/>
        <a:ext cx="1263543" cy="1263341"/>
      </dsp:txXfrm>
    </dsp:sp>
    <dsp:sp modelId="{1DF90F7C-1946-9647-A694-FAE8B5F85F63}">
      <dsp:nvSpPr>
        <dsp:cNvPr id="0" name=""/>
        <dsp:cNvSpPr/>
      </dsp:nvSpPr>
      <dsp:spPr>
        <a:xfrm>
          <a:off x="5750893" y="220381"/>
          <a:ext cx="488856" cy="488898"/>
        </a:xfrm>
        <a:prstGeom prst="ellipse">
          <a:avLst/>
        </a:prstGeom>
        <a:solidFill>
          <a:schemeClr val="accent6">
            <a:shade val="80000"/>
            <a:hueOff val="281120"/>
            <a:satOff val="-11295"/>
            <a:lumOff val="24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D9349-19D9-1A43-A9B5-644F1781B4E4}">
      <dsp:nvSpPr>
        <dsp:cNvPr id="0" name=""/>
        <dsp:cNvSpPr/>
      </dsp:nvSpPr>
      <dsp:spPr>
        <a:xfrm>
          <a:off x="2580347" y="3304172"/>
          <a:ext cx="884170" cy="883817"/>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EE014-E6D1-B040-ADD9-7D21EEE2B464}">
      <dsp:nvSpPr>
        <dsp:cNvPr id="0" name=""/>
        <dsp:cNvSpPr/>
      </dsp:nvSpPr>
      <dsp:spPr>
        <a:xfrm>
          <a:off x="2674" y="0"/>
          <a:ext cx="2623944" cy="64171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Marianne" panose="02000000000000000000" pitchFamily="2" charset="0"/>
            </a:rPr>
            <a:t>Compétence 1.0</a:t>
          </a:r>
          <a:br>
            <a:rPr lang="fr-FR" sz="1500" kern="1200" dirty="0">
              <a:latin typeface="Marianne" panose="02000000000000000000" pitchFamily="2" charset="0"/>
            </a:rPr>
          </a:br>
          <a:r>
            <a:rPr lang="fr-FR" sz="1500" b="1" kern="1200" dirty="0">
              <a:latin typeface="Marianne" panose="02000000000000000000" pitchFamily="2" charset="0"/>
            </a:rPr>
            <a:t>Adopter une posture professionnelle adaptée*</a:t>
          </a:r>
        </a:p>
      </dsp:txBody>
      <dsp:txXfrm>
        <a:off x="2674" y="0"/>
        <a:ext cx="2623944" cy="1925138"/>
      </dsp:txXfrm>
    </dsp:sp>
    <dsp:sp modelId="{8218E5D4-7012-8148-8C97-BFF4949F297D}">
      <dsp:nvSpPr>
        <dsp:cNvPr id="0" name=""/>
        <dsp:cNvSpPr/>
      </dsp:nvSpPr>
      <dsp:spPr>
        <a:xfrm>
          <a:off x="2823414" y="0"/>
          <a:ext cx="2623944" cy="64171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Marianne" panose="02000000000000000000" pitchFamily="2" charset="0"/>
            </a:rPr>
            <a:t>Compétence 1.1</a:t>
          </a:r>
          <a:br>
            <a:rPr lang="fr-FR" sz="1500" kern="1200" dirty="0">
              <a:latin typeface="Marianne" panose="02000000000000000000" pitchFamily="2" charset="0"/>
            </a:rPr>
          </a:br>
          <a:r>
            <a:rPr lang="fr-FR" sz="1500" kern="1200" dirty="0">
              <a:latin typeface="Marianne" panose="02000000000000000000" pitchFamily="2" charset="0"/>
            </a:rPr>
            <a:t>Accueillir, </a:t>
          </a:r>
          <a:r>
            <a:rPr lang="fr-FR" sz="1500" b="1" kern="1200" dirty="0">
              <a:latin typeface="Marianne" panose="02000000000000000000" pitchFamily="2" charset="0"/>
            </a:rPr>
            <a:t>communiquer avec la personne, sa famille, son entourage</a:t>
          </a:r>
        </a:p>
      </dsp:txBody>
      <dsp:txXfrm>
        <a:off x="2823414" y="0"/>
        <a:ext cx="2623944" cy="1925138"/>
      </dsp:txXfrm>
    </dsp:sp>
    <dsp:sp modelId="{445C0588-C76B-3F4E-BACC-718C0832B581}">
      <dsp:nvSpPr>
        <dsp:cNvPr id="0" name=""/>
        <dsp:cNvSpPr/>
      </dsp:nvSpPr>
      <dsp:spPr>
        <a:xfrm>
          <a:off x="3085808" y="1925188"/>
          <a:ext cx="2099155" cy="1149646"/>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b="0" kern="1200" dirty="0">
              <a:latin typeface="Marianne" panose="02000000000000000000" pitchFamily="2" charset="0"/>
            </a:rPr>
            <a:t>1.1.2 créer une situation d’échange, favoriser le dialogue, l’expression de la personne, la coopération de la famille et l’entourage</a:t>
          </a:r>
          <a:endParaRPr lang="fr-FR" sz="1100" kern="1200" dirty="0">
            <a:latin typeface="Marianne" panose="02000000000000000000" pitchFamily="2" charset="0"/>
          </a:endParaRPr>
        </a:p>
      </dsp:txBody>
      <dsp:txXfrm>
        <a:off x="3119480" y="1958860"/>
        <a:ext cx="2031811" cy="1082302"/>
      </dsp:txXfrm>
    </dsp:sp>
    <dsp:sp modelId="{EB6F532D-C788-3544-A362-560B5AE6BC5C}">
      <dsp:nvSpPr>
        <dsp:cNvPr id="0" name=""/>
        <dsp:cNvSpPr/>
      </dsp:nvSpPr>
      <dsp:spPr>
        <a:xfrm>
          <a:off x="3085808" y="3195312"/>
          <a:ext cx="2099155" cy="783105"/>
        </a:xfrm>
        <a:prstGeom prst="roundRect">
          <a:avLst>
            <a:gd name="adj" fmla="val 10000"/>
          </a:avLst>
        </a:prstGeom>
        <a:solidFill>
          <a:schemeClr val="accent6">
            <a:shade val="80000"/>
            <a:hueOff val="45897"/>
            <a:satOff val="-1844"/>
            <a:lumOff val="3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b="0" kern="1200" dirty="0">
              <a:latin typeface="Marianne" panose="02000000000000000000" pitchFamily="2" charset="0"/>
            </a:rPr>
            <a:t>1.1.3 recueillir et analyser les attentes de la personne, de la famille, de l’entourage, proposer des solution</a:t>
          </a:r>
          <a:endParaRPr lang="fr-FR" sz="1100" kern="1200" dirty="0">
            <a:latin typeface="Marianne" panose="02000000000000000000" pitchFamily="2" charset="0"/>
          </a:endParaRPr>
        </a:p>
      </dsp:txBody>
      <dsp:txXfrm>
        <a:off x="3108744" y="3218248"/>
        <a:ext cx="2053283" cy="737233"/>
      </dsp:txXfrm>
    </dsp:sp>
    <dsp:sp modelId="{D2EF883D-B8E0-C34A-979D-23D653768044}">
      <dsp:nvSpPr>
        <dsp:cNvPr id="0" name=""/>
        <dsp:cNvSpPr/>
      </dsp:nvSpPr>
      <dsp:spPr>
        <a:xfrm>
          <a:off x="3085808" y="4098896"/>
          <a:ext cx="2099155" cy="783105"/>
        </a:xfrm>
        <a:prstGeom prst="roundRect">
          <a:avLst>
            <a:gd name="adj" fmla="val 10000"/>
          </a:avLst>
        </a:prstGeom>
        <a:solidFill>
          <a:schemeClr val="accent6">
            <a:shade val="80000"/>
            <a:hueOff val="91794"/>
            <a:satOff val="-3688"/>
            <a:lumOff val="7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b="0" kern="1200" dirty="0">
              <a:latin typeface="Marianne" panose="02000000000000000000" pitchFamily="2" charset="0"/>
            </a:rPr>
            <a:t>1.1.4 présenter le service ou la structure</a:t>
          </a:r>
          <a:endParaRPr lang="fr-FR" sz="1100" kern="1200" dirty="0">
            <a:latin typeface="Marianne" panose="02000000000000000000" pitchFamily="2" charset="0"/>
          </a:endParaRPr>
        </a:p>
      </dsp:txBody>
      <dsp:txXfrm>
        <a:off x="3108744" y="4121832"/>
        <a:ext cx="2053283" cy="737233"/>
      </dsp:txXfrm>
    </dsp:sp>
    <dsp:sp modelId="{51644F0C-7C63-4445-9C45-B14A5864E6EE}">
      <dsp:nvSpPr>
        <dsp:cNvPr id="0" name=""/>
        <dsp:cNvSpPr/>
      </dsp:nvSpPr>
      <dsp:spPr>
        <a:xfrm>
          <a:off x="3085808" y="5002479"/>
          <a:ext cx="2099155" cy="1093740"/>
        </a:xfrm>
        <a:prstGeom prst="roundRect">
          <a:avLst>
            <a:gd name="adj" fmla="val 10000"/>
          </a:avLst>
        </a:prstGeom>
        <a:solidFill>
          <a:schemeClr val="accent6">
            <a:shade val="80000"/>
            <a:hueOff val="137691"/>
            <a:satOff val="-5532"/>
            <a:lumOff val="1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b="0" kern="1200" dirty="0">
              <a:latin typeface="Marianne" panose="02000000000000000000" pitchFamily="2" charset="0"/>
            </a:rPr>
            <a:t>1.1.5 adapter sa réponse en fonction des attitudes et comportements de la ou des personnes, en fonction de différentes situations dont situation de conflit </a:t>
          </a:r>
          <a:endParaRPr lang="fr-FR" sz="1100" kern="1200" dirty="0">
            <a:latin typeface="Marianne" panose="02000000000000000000" pitchFamily="2" charset="0"/>
          </a:endParaRPr>
        </a:p>
      </dsp:txBody>
      <dsp:txXfrm>
        <a:off x="3117843" y="5034514"/>
        <a:ext cx="2035085" cy="1029670"/>
      </dsp:txXfrm>
    </dsp:sp>
    <dsp:sp modelId="{93C61396-E384-694E-ACE2-5F084AB6FC3C}">
      <dsp:nvSpPr>
        <dsp:cNvPr id="0" name=""/>
        <dsp:cNvSpPr/>
      </dsp:nvSpPr>
      <dsp:spPr>
        <a:xfrm>
          <a:off x="5644154" y="0"/>
          <a:ext cx="2623944" cy="64171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Marianne" panose="02000000000000000000" pitchFamily="2" charset="0"/>
            </a:rPr>
            <a:t>Compétence 1.2</a:t>
          </a:r>
          <a:br>
            <a:rPr lang="fr-FR" sz="1500" kern="1200" dirty="0">
              <a:latin typeface="Marianne" panose="02000000000000000000" pitchFamily="2" charset="0"/>
            </a:rPr>
          </a:br>
          <a:r>
            <a:rPr lang="fr-FR" sz="1500" kern="1200" dirty="0">
              <a:latin typeface="Marianne" panose="02000000000000000000" pitchFamily="2" charset="0"/>
            </a:rPr>
            <a:t>Participer à la conception, au suivi, à la mise en œuvre et à l’évaluation du </a:t>
          </a:r>
          <a:r>
            <a:rPr lang="fr-FR" sz="1500" b="1" kern="1200" dirty="0">
              <a:latin typeface="Marianne" panose="02000000000000000000" pitchFamily="2" charset="0"/>
            </a:rPr>
            <a:t>projet individualisé, du projet de vie</a:t>
          </a:r>
          <a:r>
            <a:rPr lang="fr-FR" sz="1500" kern="1200" dirty="0">
              <a:latin typeface="Marianne" panose="02000000000000000000" pitchFamily="2" charset="0"/>
            </a:rPr>
            <a:t>, en lien avec l’équipe pluri professionnelle</a:t>
          </a:r>
        </a:p>
      </dsp:txBody>
      <dsp:txXfrm>
        <a:off x="5644154" y="0"/>
        <a:ext cx="2623944" cy="1925138"/>
      </dsp:txXfrm>
    </dsp:sp>
    <dsp:sp modelId="{CEAB3C36-F8D9-0E46-B255-4735E6CC13A5}">
      <dsp:nvSpPr>
        <dsp:cNvPr id="0" name=""/>
        <dsp:cNvSpPr/>
      </dsp:nvSpPr>
      <dsp:spPr>
        <a:xfrm>
          <a:off x="5906548" y="1925686"/>
          <a:ext cx="2099155" cy="1260708"/>
        </a:xfrm>
        <a:prstGeom prst="roundRect">
          <a:avLst>
            <a:gd name="adj" fmla="val 10000"/>
          </a:avLst>
        </a:prstGeom>
        <a:solidFill>
          <a:schemeClr val="accent6">
            <a:shade val="80000"/>
            <a:hueOff val="183589"/>
            <a:satOff val="-7377"/>
            <a:lumOff val="15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Marianne" panose="02000000000000000000" pitchFamily="2" charset="0"/>
            </a:rPr>
            <a:t>1.2.2 identifier et repérer les besoins, évaluer les potentialités de la personne</a:t>
          </a:r>
          <a:endParaRPr lang="fr-FR" sz="1200" kern="1200" dirty="0">
            <a:latin typeface="Marianne" panose="02000000000000000000" pitchFamily="2" charset="0"/>
          </a:endParaRPr>
        </a:p>
      </dsp:txBody>
      <dsp:txXfrm>
        <a:off x="5943473" y="1962611"/>
        <a:ext cx="2025305" cy="1186858"/>
      </dsp:txXfrm>
    </dsp:sp>
    <dsp:sp modelId="{C7E30A5B-0733-5743-9D3E-39A8E19B5B6A}">
      <dsp:nvSpPr>
        <dsp:cNvPr id="0" name=""/>
        <dsp:cNvSpPr/>
      </dsp:nvSpPr>
      <dsp:spPr>
        <a:xfrm>
          <a:off x="5906548" y="3380350"/>
          <a:ext cx="2099155" cy="1260708"/>
        </a:xfrm>
        <a:prstGeom prst="roundRect">
          <a:avLst>
            <a:gd name="adj" fmla="val 10000"/>
          </a:avLst>
        </a:prstGeom>
        <a:solidFill>
          <a:schemeClr val="accent6">
            <a:shade val="80000"/>
            <a:hueOff val="229486"/>
            <a:satOff val="-9221"/>
            <a:lumOff val="19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Marianne" panose="02000000000000000000" pitchFamily="2" charset="0"/>
            </a:rPr>
            <a:t>1.2.4 contribuer aux échanges lors d’une réunion</a:t>
          </a:r>
          <a:endParaRPr lang="fr-FR" sz="1200" kern="1200" dirty="0">
            <a:latin typeface="Marianne" panose="02000000000000000000" pitchFamily="2" charset="0"/>
          </a:endParaRPr>
        </a:p>
      </dsp:txBody>
      <dsp:txXfrm>
        <a:off x="5943473" y="3417275"/>
        <a:ext cx="2025305" cy="1186858"/>
      </dsp:txXfrm>
    </dsp:sp>
    <dsp:sp modelId="{487C7C6D-7AEF-0D48-891D-B346CDAE030A}">
      <dsp:nvSpPr>
        <dsp:cNvPr id="0" name=""/>
        <dsp:cNvSpPr/>
      </dsp:nvSpPr>
      <dsp:spPr>
        <a:xfrm>
          <a:off x="5906548" y="4835013"/>
          <a:ext cx="2099155" cy="1260708"/>
        </a:xfrm>
        <a:prstGeom prst="roundRect">
          <a:avLst>
            <a:gd name="adj" fmla="val 10000"/>
          </a:avLst>
        </a:prstGeom>
        <a:solidFill>
          <a:schemeClr val="accent6">
            <a:shade val="80000"/>
            <a:hueOff val="275383"/>
            <a:satOff val="-11065"/>
            <a:lumOff val="23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Marianne" panose="02000000000000000000" pitchFamily="2" charset="0"/>
            </a:rPr>
            <a:t>1.2.6 formaliser ou participer à l’élaboration, à la rédaction du projet individualisé, du projet de vie </a:t>
          </a:r>
          <a:endParaRPr lang="fr-FR" sz="1200" kern="1200" dirty="0">
            <a:latin typeface="Marianne" panose="02000000000000000000" pitchFamily="2" charset="0"/>
          </a:endParaRPr>
        </a:p>
      </dsp:txBody>
      <dsp:txXfrm>
        <a:off x="5943473" y="4871938"/>
        <a:ext cx="2025305" cy="1186858"/>
      </dsp:txXfrm>
    </dsp:sp>
    <dsp:sp modelId="{3E31634C-4768-E648-9C5C-AA273256A842}">
      <dsp:nvSpPr>
        <dsp:cNvPr id="0" name=""/>
        <dsp:cNvSpPr/>
      </dsp:nvSpPr>
      <dsp:spPr>
        <a:xfrm>
          <a:off x="8464894" y="0"/>
          <a:ext cx="2623944" cy="641712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Marianne" panose="02000000000000000000" pitchFamily="2" charset="0"/>
            </a:rPr>
            <a:t>Compétence 1.3 </a:t>
          </a:r>
          <a:br>
            <a:rPr lang="fr-FR" sz="1500" kern="1200" dirty="0">
              <a:latin typeface="Marianne" panose="02000000000000000000" pitchFamily="2" charset="0"/>
            </a:rPr>
          </a:br>
          <a:r>
            <a:rPr lang="fr-FR" sz="1500" kern="1200" dirty="0">
              <a:latin typeface="Marianne" panose="02000000000000000000" pitchFamily="2" charset="0"/>
            </a:rPr>
            <a:t>Concevoir et mettre en œuvre des activités </a:t>
          </a:r>
          <a:r>
            <a:rPr lang="fr-FR" sz="1500" b="1" kern="1200" dirty="0">
              <a:latin typeface="Marianne" panose="02000000000000000000" pitchFamily="2" charset="0"/>
            </a:rPr>
            <a:t>d’acquisition ou de maintien de l’autonomie et de la vie sociale, pour une personne ou un groupe</a:t>
          </a:r>
        </a:p>
      </dsp:txBody>
      <dsp:txXfrm>
        <a:off x="8464894" y="0"/>
        <a:ext cx="2623944" cy="1925138"/>
      </dsp:txXfrm>
    </dsp:sp>
    <dsp:sp modelId="{BBDA41B5-F17A-4D4E-AE1F-AF4E6B54CED8}">
      <dsp:nvSpPr>
        <dsp:cNvPr id="0" name=""/>
        <dsp:cNvSpPr/>
      </dsp:nvSpPr>
      <dsp:spPr>
        <a:xfrm>
          <a:off x="8727289" y="1925138"/>
          <a:ext cx="2099155" cy="4171132"/>
        </a:xfrm>
        <a:prstGeom prst="roundRect">
          <a:avLst>
            <a:gd name="adj" fmla="val 1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0" kern="1200" dirty="0">
              <a:latin typeface="Marianne" panose="02000000000000000000" pitchFamily="2" charset="0"/>
            </a:rPr>
            <a:t>1.3.3 accompagner à </a:t>
          </a:r>
          <a:r>
            <a:rPr lang="fr-FR" sz="1200" b="1" kern="1200" dirty="0">
              <a:latin typeface="Marianne" panose="02000000000000000000" pitchFamily="2" charset="0"/>
            </a:rPr>
            <a:t>l’utilisation des équipements numériques et domotiques </a:t>
          </a:r>
        </a:p>
      </dsp:txBody>
      <dsp:txXfrm>
        <a:off x="8788771" y="1986620"/>
        <a:ext cx="1976191" cy="40481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35CE-5A05-EF40-AABC-A76DAE96986E}">
      <dsp:nvSpPr>
        <dsp:cNvPr id="0" name=""/>
        <dsp:cNvSpPr/>
      </dsp:nvSpPr>
      <dsp:spPr>
        <a:xfrm>
          <a:off x="5482402" y="2567743"/>
          <a:ext cx="497707" cy="1605105"/>
        </a:xfrm>
        <a:custGeom>
          <a:avLst/>
          <a:gdLst/>
          <a:ahLst/>
          <a:cxnLst/>
          <a:rect l="0" t="0" r="0" b="0"/>
          <a:pathLst>
            <a:path>
              <a:moveTo>
                <a:pt x="0" y="0"/>
              </a:moveTo>
              <a:lnTo>
                <a:pt x="248853" y="0"/>
              </a:lnTo>
              <a:lnTo>
                <a:pt x="248853" y="1605105"/>
              </a:lnTo>
              <a:lnTo>
                <a:pt x="497707" y="160510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6EFDC-EED4-0248-8C91-9F5566E85EDF}">
      <dsp:nvSpPr>
        <dsp:cNvPr id="0" name=""/>
        <dsp:cNvSpPr/>
      </dsp:nvSpPr>
      <dsp:spPr>
        <a:xfrm>
          <a:off x="5482402" y="2567743"/>
          <a:ext cx="497707" cy="535035"/>
        </a:xfrm>
        <a:custGeom>
          <a:avLst/>
          <a:gdLst/>
          <a:ahLst/>
          <a:cxnLst/>
          <a:rect l="0" t="0" r="0" b="0"/>
          <a:pathLst>
            <a:path>
              <a:moveTo>
                <a:pt x="0" y="0"/>
              </a:moveTo>
              <a:lnTo>
                <a:pt x="248853" y="0"/>
              </a:lnTo>
              <a:lnTo>
                <a:pt x="248853" y="535035"/>
              </a:lnTo>
              <a:lnTo>
                <a:pt x="497707" y="535035"/>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F24C9-FF35-EC49-8FA6-699A85F7B019}">
      <dsp:nvSpPr>
        <dsp:cNvPr id="0" name=""/>
        <dsp:cNvSpPr/>
      </dsp:nvSpPr>
      <dsp:spPr>
        <a:xfrm>
          <a:off x="5482402" y="2032708"/>
          <a:ext cx="497707" cy="535035"/>
        </a:xfrm>
        <a:custGeom>
          <a:avLst/>
          <a:gdLst/>
          <a:ahLst/>
          <a:cxnLst/>
          <a:rect l="0" t="0" r="0" b="0"/>
          <a:pathLst>
            <a:path>
              <a:moveTo>
                <a:pt x="0" y="535035"/>
              </a:moveTo>
              <a:lnTo>
                <a:pt x="248853" y="535035"/>
              </a:lnTo>
              <a:lnTo>
                <a:pt x="248853" y="0"/>
              </a:lnTo>
              <a:lnTo>
                <a:pt x="497707"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9B15E-383A-074A-8C03-406F7BAB3890}">
      <dsp:nvSpPr>
        <dsp:cNvPr id="0" name=""/>
        <dsp:cNvSpPr/>
      </dsp:nvSpPr>
      <dsp:spPr>
        <a:xfrm>
          <a:off x="5482402" y="735863"/>
          <a:ext cx="497707" cy="1831880"/>
        </a:xfrm>
        <a:custGeom>
          <a:avLst/>
          <a:gdLst/>
          <a:ahLst/>
          <a:cxnLst/>
          <a:rect l="0" t="0" r="0" b="0"/>
          <a:pathLst>
            <a:path>
              <a:moveTo>
                <a:pt x="0" y="1831880"/>
              </a:moveTo>
              <a:lnTo>
                <a:pt x="248853" y="1831880"/>
              </a:lnTo>
              <a:lnTo>
                <a:pt x="248853" y="0"/>
              </a:lnTo>
              <a:lnTo>
                <a:pt x="497707" y="0"/>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E5A57-B888-EC4C-883D-47DE2605506C}">
      <dsp:nvSpPr>
        <dsp:cNvPr id="0" name=""/>
        <dsp:cNvSpPr/>
      </dsp:nvSpPr>
      <dsp:spPr>
        <a:xfrm>
          <a:off x="2496160" y="2522023"/>
          <a:ext cx="497707" cy="91440"/>
        </a:xfrm>
        <a:custGeom>
          <a:avLst/>
          <a:gdLst/>
          <a:ahLst/>
          <a:cxnLst/>
          <a:rect l="0" t="0" r="0" b="0"/>
          <a:pathLst>
            <a:path>
              <a:moveTo>
                <a:pt x="0" y="45720"/>
              </a:moveTo>
              <a:lnTo>
                <a:pt x="497707" y="4572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5B5B8-8262-074C-961E-40CDF6DC48DE}">
      <dsp:nvSpPr>
        <dsp:cNvPr id="0" name=""/>
        <dsp:cNvSpPr/>
      </dsp:nvSpPr>
      <dsp:spPr>
        <a:xfrm>
          <a:off x="7625" y="1114821"/>
          <a:ext cx="2488535" cy="2905843"/>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du BLOC 1</a:t>
          </a:r>
        </a:p>
      </dsp:txBody>
      <dsp:txXfrm>
        <a:off x="7625" y="1114821"/>
        <a:ext cx="2488535" cy="2905843"/>
      </dsp:txXfrm>
    </dsp:sp>
    <dsp:sp modelId="{174135FA-FF6D-2D40-A759-F5F184C34FA0}">
      <dsp:nvSpPr>
        <dsp:cNvPr id="0" name=""/>
        <dsp:cNvSpPr/>
      </dsp:nvSpPr>
      <dsp:spPr>
        <a:xfrm>
          <a:off x="2993867" y="569974"/>
          <a:ext cx="2488535" cy="3995537"/>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sont au service des compétences</a:t>
          </a:r>
          <a:br>
            <a:rPr lang="fr-FR" sz="2800" kern="1200" dirty="0">
              <a:latin typeface="Marianne" panose="02000000000000000000" pitchFamily="2" charset="0"/>
            </a:rPr>
          </a:br>
          <a:r>
            <a:rPr lang="fr-FR" sz="2800" kern="1200" dirty="0">
              <a:latin typeface="Marianne" panose="02000000000000000000" pitchFamily="2" charset="0"/>
            </a:rPr>
            <a:t>Ils sont répartis dans tous les blocs</a:t>
          </a:r>
        </a:p>
      </dsp:txBody>
      <dsp:txXfrm>
        <a:off x="2993867" y="569974"/>
        <a:ext cx="2488535" cy="3995537"/>
      </dsp:txXfrm>
    </dsp:sp>
    <dsp:sp modelId="{5C46B3FF-82D0-A247-8106-565E8B0E1C0D}">
      <dsp:nvSpPr>
        <dsp:cNvPr id="0" name=""/>
        <dsp:cNvSpPr/>
      </dsp:nvSpPr>
      <dsp:spPr>
        <a:xfrm>
          <a:off x="5980110" y="356361"/>
          <a:ext cx="5214352" cy="759003"/>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Techniques professionnelles</a:t>
          </a:r>
        </a:p>
      </dsp:txBody>
      <dsp:txXfrm>
        <a:off x="5980110" y="356361"/>
        <a:ext cx="5214352" cy="759003"/>
      </dsp:txXfrm>
    </dsp:sp>
    <dsp:sp modelId="{2E95419B-1EAE-5A45-9DD4-3F58AD198479}">
      <dsp:nvSpPr>
        <dsp:cNvPr id="0" name=""/>
        <dsp:cNvSpPr/>
      </dsp:nvSpPr>
      <dsp:spPr>
        <a:xfrm>
          <a:off x="5980110" y="1653206"/>
          <a:ext cx="5240531" cy="759003"/>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Nutrition - Alimentation</a:t>
          </a:r>
        </a:p>
      </dsp:txBody>
      <dsp:txXfrm>
        <a:off x="5980110" y="1653206"/>
        <a:ext cx="5240531" cy="759003"/>
      </dsp:txXfrm>
    </dsp:sp>
    <dsp:sp modelId="{FB31EAD8-8167-534A-98EA-FBD359E8C353}">
      <dsp:nvSpPr>
        <dsp:cNvPr id="0" name=""/>
        <dsp:cNvSpPr/>
      </dsp:nvSpPr>
      <dsp:spPr>
        <a:xfrm>
          <a:off x="5980110" y="2723276"/>
          <a:ext cx="5244264" cy="759003"/>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Sciences médicosociales</a:t>
          </a:r>
        </a:p>
      </dsp:txBody>
      <dsp:txXfrm>
        <a:off x="5980110" y="2723276"/>
        <a:ext cx="5244264" cy="759003"/>
      </dsp:txXfrm>
    </dsp:sp>
    <dsp:sp modelId="{0BEDD7B8-E39A-6446-B107-C047F3F33629}">
      <dsp:nvSpPr>
        <dsp:cNvPr id="0" name=""/>
        <dsp:cNvSpPr/>
      </dsp:nvSpPr>
      <dsp:spPr>
        <a:xfrm>
          <a:off x="5980110" y="3793347"/>
          <a:ext cx="5244264" cy="759003"/>
        </a:xfrm>
        <a:prstGeom prst="rect">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Biologie -Physiopathologie</a:t>
          </a:r>
        </a:p>
      </dsp:txBody>
      <dsp:txXfrm>
        <a:off x="5980110" y="3793347"/>
        <a:ext cx="5244264" cy="75900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A550D-6829-084A-BB0E-86E816EE9831}">
      <dsp:nvSpPr>
        <dsp:cNvPr id="0" name=""/>
        <dsp:cNvSpPr/>
      </dsp:nvSpPr>
      <dsp:spPr>
        <a:xfrm>
          <a:off x="5410" y="560263"/>
          <a:ext cx="1995199" cy="3818864"/>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dirty="0">
              <a:latin typeface="Marianne" panose="02000000000000000000" pitchFamily="2" charset="0"/>
            </a:rPr>
            <a:t>POUR RAPPEL</a:t>
          </a:r>
          <a:endParaRPr lang="fr-FR" sz="2400" i="0" kern="1200" dirty="0">
            <a:latin typeface="Marianne" panose="02000000000000000000" pitchFamily="2" charset="0"/>
          </a:endParaRPr>
        </a:p>
      </dsp:txBody>
      <dsp:txXfrm>
        <a:off x="63847" y="618700"/>
        <a:ext cx="1878325" cy="3701990"/>
      </dsp:txXfrm>
    </dsp:sp>
    <dsp:sp modelId="{F95AC69B-D087-DF46-BB42-E3F8429D306E}">
      <dsp:nvSpPr>
        <dsp:cNvPr id="0" name=""/>
        <dsp:cNvSpPr/>
      </dsp:nvSpPr>
      <dsp:spPr>
        <a:xfrm>
          <a:off x="2200130" y="2222291"/>
          <a:ext cx="422982" cy="494809"/>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a:off x="2200130" y="2321253"/>
        <a:ext cx="296087" cy="296885"/>
      </dsp:txXfrm>
    </dsp:sp>
    <dsp:sp modelId="{6328BAAD-C1B9-354E-911C-AEA4A993E58A}">
      <dsp:nvSpPr>
        <dsp:cNvPr id="0" name=""/>
        <dsp:cNvSpPr/>
      </dsp:nvSpPr>
      <dsp:spPr>
        <a:xfrm>
          <a:off x="2798689" y="560263"/>
          <a:ext cx="1995199" cy="3818864"/>
        </a:xfrm>
        <a:prstGeom prst="roundRect">
          <a:avLst>
            <a:gd name="adj" fmla="val 10000"/>
          </a:avLst>
        </a:prstGeom>
        <a:solidFill>
          <a:schemeClr val="accent6">
            <a:shade val="80000"/>
            <a:hueOff val="107093"/>
            <a:satOff val="-4303"/>
            <a:lumOff val="9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i="0" kern="1200" dirty="0">
              <a:latin typeface="Marianne" panose="02000000000000000000" pitchFamily="2" charset="0"/>
            </a:rPr>
            <a:t> Volume horaire pour les élèves</a:t>
          </a:r>
          <a:endParaRPr lang="fr-FR" sz="2400" i="0" kern="1200" dirty="0">
            <a:latin typeface="Marianne" panose="02000000000000000000" pitchFamily="2" charset="0"/>
          </a:endParaRPr>
        </a:p>
      </dsp:txBody>
      <dsp:txXfrm>
        <a:off x="2857126" y="618700"/>
        <a:ext cx="1878325" cy="3701990"/>
      </dsp:txXfrm>
    </dsp:sp>
    <dsp:sp modelId="{9D445C52-6494-8846-8F57-A8D0A4FC501F}">
      <dsp:nvSpPr>
        <dsp:cNvPr id="0" name=""/>
        <dsp:cNvSpPr/>
      </dsp:nvSpPr>
      <dsp:spPr>
        <a:xfrm>
          <a:off x="4993409" y="2222291"/>
          <a:ext cx="422982" cy="494809"/>
        </a:xfrm>
        <a:prstGeom prst="rightArrow">
          <a:avLst>
            <a:gd name="adj1" fmla="val 60000"/>
            <a:gd name="adj2" fmla="val 50000"/>
          </a:avLst>
        </a:prstGeom>
        <a:solidFill>
          <a:schemeClr val="accent6">
            <a:shade val="90000"/>
            <a:hueOff val="160693"/>
            <a:satOff val="-6326"/>
            <a:lumOff val="125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a:off x="4993409" y="2321253"/>
        <a:ext cx="296087" cy="296885"/>
      </dsp:txXfrm>
    </dsp:sp>
    <dsp:sp modelId="{96B2AF04-7F81-F543-A321-F7E0D10C9F8D}">
      <dsp:nvSpPr>
        <dsp:cNvPr id="0" name=""/>
        <dsp:cNvSpPr/>
      </dsp:nvSpPr>
      <dsp:spPr>
        <a:xfrm>
          <a:off x="5591968" y="560263"/>
          <a:ext cx="1995199" cy="3818864"/>
        </a:xfrm>
        <a:prstGeom prst="roundRect">
          <a:avLst>
            <a:gd name="adj" fmla="val 10000"/>
          </a:avLst>
        </a:prstGeom>
        <a:solidFill>
          <a:schemeClr val="accent6">
            <a:shade val="80000"/>
            <a:hueOff val="214187"/>
            <a:satOff val="-8606"/>
            <a:lumOff val="18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i="0" kern="1200" dirty="0">
              <a:latin typeface="Marianne" panose="02000000000000000000" pitchFamily="2" charset="0"/>
            </a:rPr>
            <a:t>Grille arrêté du 21 novembre 2018</a:t>
          </a:r>
        </a:p>
      </dsp:txBody>
      <dsp:txXfrm>
        <a:off x="5650405" y="618700"/>
        <a:ext cx="1878325" cy="3701990"/>
      </dsp:txXfrm>
    </dsp:sp>
    <dsp:sp modelId="{E8BF1583-983D-6041-8254-7372736BC42A}">
      <dsp:nvSpPr>
        <dsp:cNvPr id="0" name=""/>
        <dsp:cNvSpPr/>
      </dsp:nvSpPr>
      <dsp:spPr>
        <a:xfrm>
          <a:off x="7786688" y="2222291"/>
          <a:ext cx="422982" cy="494809"/>
        </a:xfrm>
        <a:prstGeom prst="rightArrow">
          <a:avLst>
            <a:gd name="adj1" fmla="val 60000"/>
            <a:gd name="adj2" fmla="val 50000"/>
          </a:avLst>
        </a:prstGeom>
        <a:solidFill>
          <a:schemeClr val="accent6">
            <a:shade val="90000"/>
            <a:hueOff val="321387"/>
            <a:satOff val="-12653"/>
            <a:lumOff val="251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FR" sz="2100" kern="1200"/>
        </a:p>
      </dsp:txBody>
      <dsp:txXfrm>
        <a:off x="7786688" y="2321253"/>
        <a:ext cx="296087" cy="296885"/>
      </dsp:txXfrm>
    </dsp:sp>
    <dsp:sp modelId="{98F2399A-C01D-544D-AA1F-962328A85630}">
      <dsp:nvSpPr>
        <dsp:cNvPr id="0" name=""/>
        <dsp:cNvSpPr/>
      </dsp:nvSpPr>
      <dsp:spPr>
        <a:xfrm>
          <a:off x="8385247" y="560263"/>
          <a:ext cx="2574924" cy="3818864"/>
        </a:xfrm>
        <a:prstGeom prst="roundRect">
          <a:avLst>
            <a:gd name="adj" fmla="val 1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i="0" u="sng" kern="1200" dirty="0">
              <a:latin typeface="Marianne" panose="02000000000000000000" pitchFamily="2" charset="0"/>
            </a:rPr>
            <a:t>Sur 3 ans</a:t>
          </a:r>
          <a:r>
            <a:rPr lang="fr-FR" sz="2000" i="0" kern="1200" dirty="0">
              <a:latin typeface="Marianne" panose="02000000000000000000" pitchFamily="2" charset="0"/>
            </a:rPr>
            <a:t>, </a:t>
          </a:r>
          <a:br>
            <a:rPr lang="fr-FR" sz="2000" i="0" kern="1200" dirty="0">
              <a:latin typeface="Marianne" panose="02000000000000000000" pitchFamily="2" charset="0"/>
            </a:rPr>
          </a:br>
          <a:r>
            <a:rPr lang="fr-FR" sz="2000" b="1" i="0" kern="1200" dirty="0">
              <a:latin typeface="Marianne" panose="02000000000000000000" pitchFamily="2" charset="0"/>
            </a:rPr>
            <a:t>856 heures pour l’élève d'enseignement professionnel </a:t>
          </a:r>
          <a:r>
            <a:rPr lang="fr-FR" sz="2000" i="0" kern="1200" dirty="0">
              <a:latin typeface="Marianne" panose="02000000000000000000" pitchFamily="2" charset="0"/>
            </a:rPr>
            <a:t>(hors </a:t>
          </a:r>
          <a:br>
            <a:rPr lang="fr-FR" sz="2000" i="0" kern="1200" dirty="0">
              <a:latin typeface="Marianne" panose="02000000000000000000" pitchFamily="2" charset="0"/>
            </a:rPr>
          </a:br>
          <a:r>
            <a:rPr lang="fr-FR" sz="2000" i="0" kern="1200" dirty="0" err="1">
              <a:latin typeface="Marianne" panose="02000000000000000000" pitchFamily="2" charset="0"/>
            </a:rPr>
            <a:t>co</a:t>
          </a:r>
          <a:r>
            <a:rPr lang="fr-FR" sz="2000" i="0" kern="1200" dirty="0">
              <a:latin typeface="Marianne" panose="02000000000000000000" pitchFamily="2" charset="0"/>
            </a:rPr>
            <a:t>-intervention, chef d’œuvre, PSE, </a:t>
          </a:r>
          <a:br>
            <a:rPr lang="fr-FR" sz="2000" i="0" kern="1200" dirty="0">
              <a:latin typeface="Marianne" panose="02000000000000000000" pitchFamily="2" charset="0"/>
            </a:rPr>
          </a:br>
          <a:r>
            <a:rPr lang="fr-FR" sz="2000" i="0" kern="1200" dirty="0">
              <a:latin typeface="Marianne" panose="02000000000000000000" pitchFamily="2" charset="0"/>
            </a:rPr>
            <a:t>économie-gestion)</a:t>
          </a:r>
        </a:p>
      </dsp:txBody>
      <dsp:txXfrm>
        <a:off x="8460664" y="635680"/>
        <a:ext cx="2424090" cy="36680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3A1EF-3AA7-F24A-9D86-98CB41021D26}">
      <dsp:nvSpPr>
        <dsp:cNvPr id="0" name=""/>
        <dsp:cNvSpPr/>
      </dsp:nvSpPr>
      <dsp:spPr>
        <a:xfrm>
          <a:off x="3080" y="0"/>
          <a:ext cx="3126953" cy="1486509"/>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Marianne" panose="02000000000000000000" pitchFamily="2" charset="0"/>
            </a:rPr>
            <a:t>Epreuve de certification du BLOC 1</a:t>
          </a:r>
        </a:p>
      </dsp:txBody>
      <dsp:txXfrm>
        <a:off x="46618" y="43538"/>
        <a:ext cx="3039877" cy="1399433"/>
      </dsp:txXfrm>
    </dsp:sp>
    <dsp:sp modelId="{309A5C28-AEDF-2D49-85E1-218B9BEC8410}">
      <dsp:nvSpPr>
        <dsp:cNvPr id="0" name=""/>
        <dsp:cNvSpPr/>
      </dsp:nvSpPr>
      <dsp:spPr>
        <a:xfrm>
          <a:off x="3442728" y="355512"/>
          <a:ext cx="662914" cy="775484"/>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a:off x="3442728" y="510609"/>
        <a:ext cx="464040" cy="465290"/>
      </dsp:txXfrm>
    </dsp:sp>
    <dsp:sp modelId="{75A613B8-E3CF-A242-9396-974D8B69A4C2}">
      <dsp:nvSpPr>
        <dsp:cNvPr id="0" name=""/>
        <dsp:cNvSpPr/>
      </dsp:nvSpPr>
      <dsp:spPr>
        <a:xfrm>
          <a:off x="4380814" y="0"/>
          <a:ext cx="6131705" cy="1486509"/>
        </a:xfrm>
        <a:prstGeom prst="roundRect">
          <a:avLst>
            <a:gd name="adj" fmla="val 1000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latin typeface="Marianne" panose="02000000000000000000" pitchFamily="2" charset="0"/>
            </a:rPr>
            <a:t>Sous-épreuve E31</a:t>
          </a:r>
          <a:br>
            <a:rPr lang="fr-FR" sz="2300" kern="1200" dirty="0">
              <a:latin typeface="Marianne" panose="02000000000000000000" pitchFamily="2" charset="0"/>
            </a:rPr>
          </a:br>
          <a:r>
            <a:rPr lang="fr-FR" sz="2300" kern="1200" dirty="0">
              <a:latin typeface="Marianne" panose="02000000000000000000" pitchFamily="2" charset="0"/>
            </a:rPr>
            <a:t>Accompagnement de la personne dans une approche globale et individualisée</a:t>
          </a:r>
        </a:p>
      </dsp:txBody>
      <dsp:txXfrm>
        <a:off x="4424352" y="43538"/>
        <a:ext cx="6044629" cy="139943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D13DF-D3F6-C048-89B6-3516975FB004}">
      <dsp:nvSpPr>
        <dsp:cNvPr id="0" name=""/>
        <dsp:cNvSpPr/>
      </dsp:nvSpPr>
      <dsp:spPr>
        <a:xfrm>
          <a:off x="1039" y="977508"/>
          <a:ext cx="2405321" cy="2405321"/>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2373" tIns="25400" rIns="132373" bIns="254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arianne" panose="02000000000000000000" pitchFamily="2" charset="0"/>
            </a:rPr>
            <a:t>Au cours de l’année de terminale</a:t>
          </a:r>
          <a:endParaRPr lang="fr-FR" sz="2000" kern="1200" dirty="0">
            <a:latin typeface="Marianne" panose="02000000000000000000" pitchFamily="2" charset="0"/>
          </a:endParaRPr>
        </a:p>
      </dsp:txBody>
      <dsp:txXfrm>
        <a:off x="353290" y="1329759"/>
        <a:ext cx="1700819" cy="1700819"/>
      </dsp:txXfrm>
    </dsp:sp>
    <dsp:sp modelId="{EA7E380A-149A-714C-9955-1D6488FC27CD}">
      <dsp:nvSpPr>
        <dsp:cNvPr id="0" name=""/>
        <dsp:cNvSpPr/>
      </dsp:nvSpPr>
      <dsp:spPr>
        <a:xfrm>
          <a:off x="1925296" y="257619"/>
          <a:ext cx="3651349" cy="3845098"/>
        </a:xfrm>
        <a:prstGeom prst="ellipse">
          <a:avLst/>
        </a:prstGeom>
        <a:solidFill>
          <a:schemeClr val="accent6">
            <a:shade val="80000"/>
            <a:alpha val="5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2373" tIns="25400" rIns="132373" bIns="254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arianne" panose="02000000000000000000" pitchFamily="2" charset="0"/>
            </a:rPr>
            <a:t>Compétences évaluées : tout ou partie des compétences du bloc 1 + tous les savoirs associés du bloc 1</a:t>
          </a:r>
          <a:endParaRPr lang="fr-FR" sz="2000" kern="1200" dirty="0">
            <a:latin typeface="Marianne" panose="02000000000000000000" pitchFamily="2" charset="0"/>
          </a:endParaRPr>
        </a:p>
      </dsp:txBody>
      <dsp:txXfrm>
        <a:off x="2460024" y="820721"/>
        <a:ext cx="2581893" cy="2718894"/>
      </dsp:txXfrm>
    </dsp:sp>
    <dsp:sp modelId="{BE9A8632-B35C-204B-9B73-B7134D8A35FB}">
      <dsp:nvSpPr>
        <dsp:cNvPr id="0" name=""/>
        <dsp:cNvSpPr/>
      </dsp:nvSpPr>
      <dsp:spPr>
        <a:xfrm>
          <a:off x="5095581" y="977508"/>
          <a:ext cx="2405321" cy="2405321"/>
        </a:xfrm>
        <a:prstGeom prst="ellipse">
          <a:avLst/>
        </a:prstGeom>
        <a:solidFill>
          <a:schemeClr val="accent6">
            <a:shade val="80000"/>
            <a:alpha val="5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2373" tIns="25400" rIns="132373" bIns="254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arianne" panose="02000000000000000000" pitchFamily="2" charset="0"/>
            </a:rPr>
            <a:t>en centre de formation</a:t>
          </a:r>
          <a:endParaRPr lang="fr-FR" sz="2000" kern="1200" dirty="0">
            <a:latin typeface="Marianne" panose="02000000000000000000" pitchFamily="2" charset="0"/>
          </a:endParaRPr>
        </a:p>
      </dsp:txBody>
      <dsp:txXfrm>
        <a:off x="5447832" y="1329759"/>
        <a:ext cx="1700819" cy="1700819"/>
      </dsp:txXfrm>
    </dsp:sp>
    <dsp:sp modelId="{28D2B51B-E691-A240-BF0B-A147CCC2F049}">
      <dsp:nvSpPr>
        <dsp:cNvPr id="0" name=""/>
        <dsp:cNvSpPr/>
      </dsp:nvSpPr>
      <dsp:spPr>
        <a:xfrm>
          <a:off x="7019838" y="977508"/>
          <a:ext cx="2405321" cy="2405321"/>
        </a:xfrm>
        <a:prstGeom prst="ellipse">
          <a:avLst/>
        </a:prstGeom>
        <a:solidFill>
          <a:schemeClr val="accent6">
            <a:shade val="80000"/>
            <a:alpha val="5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2373" tIns="25400" rIns="132373" bIns="254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arianne" panose="02000000000000000000" pitchFamily="2" charset="0"/>
            </a:rPr>
            <a:t>Durée</a:t>
          </a:r>
          <a:br>
            <a:rPr lang="fr-FR" sz="2000" b="0" kern="1200" dirty="0">
              <a:latin typeface="Marianne" panose="02000000000000000000" pitchFamily="2" charset="0"/>
            </a:rPr>
          </a:br>
          <a:r>
            <a:rPr lang="fr-FR" sz="2000" b="0" kern="1200" dirty="0">
              <a:latin typeface="Marianne" panose="02000000000000000000" pitchFamily="2" charset="0"/>
            </a:rPr>
            <a:t>45 minutes</a:t>
          </a:r>
          <a:endParaRPr lang="fr-FR" sz="2000" kern="1200" dirty="0">
            <a:latin typeface="Marianne" panose="02000000000000000000" pitchFamily="2" charset="0"/>
          </a:endParaRPr>
        </a:p>
      </dsp:txBody>
      <dsp:txXfrm>
        <a:off x="7372089" y="1329759"/>
        <a:ext cx="1700819" cy="1700819"/>
      </dsp:txXfrm>
    </dsp:sp>
    <dsp:sp modelId="{45275CA6-585C-D846-85D7-A395299FAB17}">
      <dsp:nvSpPr>
        <dsp:cNvPr id="0" name=""/>
        <dsp:cNvSpPr/>
      </dsp:nvSpPr>
      <dsp:spPr>
        <a:xfrm>
          <a:off x="8944095" y="977508"/>
          <a:ext cx="2405321" cy="2405321"/>
        </a:xfrm>
        <a:prstGeom prst="ellipse">
          <a:avLst/>
        </a:prstGeom>
        <a:solidFill>
          <a:schemeClr val="accent6">
            <a:shade val="80000"/>
            <a:alpha val="5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2373" tIns="25400" rIns="132373" bIns="254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Marianne" panose="02000000000000000000" pitchFamily="2" charset="0"/>
            </a:rPr>
            <a:t>Coefficient 4 </a:t>
          </a:r>
          <a:endParaRPr lang="fr-FR" sz="2000" kern="1200" dirty="0">
            <a:latin typeface="Marianne" panose="02000000000000000000" pitchFamily="2" charset="0"/>
          </a:endParaRPr>
        </a:p>
      </dsp:txBody>
      <dsp:txXfrm>
        <a:off x="9296346" y="1329759"/>
        <a:ext cx="1700819" cy="170081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6FBC-4147-6546-BD2F-FBA06F38B28E}">
      <dsp:nvSpPr>
        <dsp:cNvPr id="0" name=""/>
        <dsp:cNvSpPr/>
      </dsp:nvSpPr>
      <dsp:spPr>
        <a:xfrm>
          <a:off x="3218816" y="-30764"/>
          <a:ext cx="5587493" cy="5281741"/>
        </a:xfrm>
        <a:prstGeom prst="ellipse">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Intervenir auprès de la personne lors des soins d’hygiène, de confort et de sécurité, dans les activités de la vie quotidienne </a:t>
          </a:r>
          <a:endParaRPr lang="fr-FR" sz="3200" kern="1200" dirty="0">
            <a:latin typeface="Marianne" panose="02000000000000000000" pitchFamily="2" charset="0"/>
          </a:endParaRPr>
        </a:p>
      </dsp:txBody>
      <dsp:txXfrm>
        <a:off x="4037085" y="742729"/>
        <a:ext cx="3950955" cy="3734755"/>
      </dsp:txXfrm>
    </dsp:sp>
    <dsp:sp modelId="{DD4F017F-01E9-164A-8B25-955B21C18704}">
      <dsp:nvSpPr>
        <dsp:cNvPr id="0" name=""/>
        <dsp:cNvSpPr/>
      </dsp:nvSpPr>
      <dsp:spPr>
        <a:xfrm>
          <a:off x="6819887" y="171256"/>
          <a:ext cx="525765" cy="525809"/>
        </a:xfrm>
        <a:prstGeom prst="ellipse">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827D9-6317-184A-9900-3868B55BBA71}">
      <dsp:nvSpPr>
        <dsp:cNvPr id="0" name=""/>
        <dsp:cNvSpPr/>
      </dsp:nvSpPr>
      <dsp:spPr>
        <a:xfrm>
          <a:off x="5101260" y="4622764"/>
          <a:ext cx="381059" cy="381101"/>
        </a:xfrm>
        <a:prstGeom prst="ellipse">
          <a:avLst/>
        </a:prstGeom>
        <a:solidFill>
          <a:schemeClr val="accent4">
            <a:shade val="80000"/>
            <a:hueOff val="-64160"/>
            <a:satOff val="0"/>
            <a:lumOff val="4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C2AC8-734B-9548-971F-469948C9230E}">
      <dsp:nvSpPr>
        <dsp:cNvPr id="0" name=""/>
        <dsp:cNvSpPr/>
      </dsp:nvSpPr>
      <dsp:spPr>
        <a:xfrm>
          <a:off x="8680321" y="2164934"/>
          <a:ext cx="381059" cy="381101"/>
        </a:xfrm>
        <a:prstGeom prst="ellipse">
          <a:avLst/>
        </a:prstGeom>
        <a:solidFill>
          <a:schemeClr val="accent4">
            <a:shade val="80000"/>
            <a:hueOff val="-128321"/>
            <a:satOff val="0"/>
            <a:lumOff val="8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0FA7D-368D-EB47-89AB-E6CEA1048CC9}">
      <dsp:nvSpPr>
        <dsp:cNvPr id="0" name=""/>
        <dsp:cNvSpPr/>
      </dsp:nvSpPr>
      <dsp:spPr>
        <a:xfrm>
          <a:off x="6858404" y="5028168"/>
          <a:ext cx="525765" cy="525809"/>
        </a:xfrm>
        <a:prstGeom prst="ellipse">
          <a:avLst/>
        </a:prstGeom>
        <a:solidFill>
          <a:schemeClr val="accent4">
            <a:shade val="80000"/>
            <a:hueOff val="-192481"/>
            <a:satOff val="0"/>
            <a:lumOff val="127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E0339-29A5-4644-AFA4-7E89550CE36C}">
      <dsp:nvSpPr>
        <dsp:cNvPr id="0" name=""/>
        <dsp:cNvSpPr/>
      </dsp:nvSpPr>
      <dsp:spPr>
        <a:xfrm>
          <a:off x="4945337" y="602440"/>
          <a:ext cx="381059" cy="381101"/>
        </a:xfrm>
        <a:prstGeom prst="ellipse">
          <a:avLst/>
        </a:prstGeom>
        <a:solidFill>
          <a:schemeClr val="accent4">
            <a:shade val="80000"/>
            <a:hueOff val="-256642"/>
            <a:satOff val="0"/>
            <a:lumOff val="169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129F5-12B5-8A47-A412-78E59E607A6E}">
      <dsp:nvSpPr>
        <dsp:cNvPr id="0" name=""/>
        <dsp:cNvSpPr/>
      </dsp:nvSpPr>
      <dsp:spPr>
        <a:xfrm>
          <a:off x="4025402" y="3839811"/>
          <a:ext cx="381059" cy="381101"/>
        </a:xfrm>
        <a:prstGeom prst="ellipse">
          <a:avLst/>
        </a:prstGeom>
        <a:solidFill>
          <a:schemeClr val="accent4">
            <a:shade val="80000"/>
            <a:hueOff val="-320802"/>
            <a:satOff val="0"/>
            <a:lumOff val="21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76D4F-8669-8D4C-A0C5-55EEA8E131FA}">
      <dsp:nvSpPr>
        <dsp:cNvPr id="0" name=""/>
        <dsp:cNvSpPr/>
      </dsp:nvSpPr>
      <dsp:spPr>
        <a:xfrm>
          <a:off x="1924758" y="1081944"/>
          <a:ext cx="1921833" cy="1921526"/>
        </a:xfrm>
        <a:prstGeom prst="ellipse">
          <a:avLst/>
        </a:prstGeom>
        <a:solidFill>
          <a:schemeClr val="accent4">
            <a:shade val="80000"/>
            <a:hueOff val="-384962"/>
            <a:satOff val="0"/>
            <a:lumOff val="254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Marianne" panose="02000000000000000000" pitchFamily="2" charset="0"/>
            </a:rPr>
            <a:t>Bloc 2</a:t>
          </a:r>
        </a:p>
      </dsp:txBody>
      <dsp:txXfrm>
        <a:off x="2206204" y="1363345"/>
        <a:ext cx="1358941" cy="1358724"/>
      </dsp:txXfrm>
    </dsp:sp>
    <dsp:sp modelId="{1DF90F7C-1946-9647-A694-FAE8B5F85F63}">
      <dsp:nvSpPr>
        <dsp:cNvPr id="0" name=""/>
        <dsp:cNvSpPr/>
      </dsp:nvSpPr>
      <dsp:spPr>
        <a:xfrm>
          <a:off x="5761077" y="267784"/>
          <a:ext cx="525765" cy="525809"/>
        </a:xfrm>
        <a:prstGeom prst="ellipse">
          <a:avLst/>
        </a:prstGeom>
        <a:solidFill>
          <a:schemeClr val="accent4">
            <a:shade val="80000"/>
            <a:hueOff val="-449123"/>
            <a:satOff val="0"/>
            <a:lumOff val="29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D9349-19D9-1A43-A9B5-644F1781B4E4}">
      <dsp:nvSpPr>
        <dsp:cNvPr id="0" name=""/>
        <dsp:cNvSpPr/>
      </dsp:nvSpPr>
      <dsp:spPr>
        <a:xfrm>
          <a:off x="2351157" y="3584400"/>
          <a:ext cx="950925" cy="950545"/>
        </a:xfrm>
        <a:prstGeom prst="ellipse">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2EA86-67D7-A34A-AA30-BB72B09B30A6}">
      <dsp:nvSpPr>
        <dsp:cNvPr id="0" name=""/>
        <dsp:cNvSpPr/>
      </dsp:nvSpPr>
      <dsp:spPr>
        <a:xfrm>
          <a:off x="2776" y="0"/>
          <a:ext cx="2724527" cy="638447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kern="1200" dirty="0">
              <a:latin typeface="Marianne" panose="02000000000000000000" pitchFamily="2" charset="0"/>
            </a:rPr>
            <a:t>Compétence 2-1</a:t>
          </a:r>
          <a:br>
            <a:rPr lang="fr-FR" sz="1400" b="0" kern="1200" dirty="0">
              <a:latin typeface="Marianne" panose="02000000000000000000" pitchFamily="2" charset="0"/>
            </a:rPr>
          </a:br>
          <a:r>
            <a:rPr lang="fr-FR" sz="1400" b="1" kern="1200" dirty="0">
              <a:latin typeface="Marianne" panose="02000000000000000000" pitchFamily="2" charset="0"/>
            </a:rPr>
            <a:t>Réaliser les activités liées à l’hygiène, au confort de la personne et à la sécurisation</a:t>
          </a:r>
        </a:p>
      </dsp:txBody>
      <dsp:txXfrm>
        <a:off x="2776" y="0"/>
        <a:ext cx="2724527" cy="1915341"/>
      </dsp:txXfrm>
    </dsp:sp>
    <dsp:sp modelId="{D1D4E10E-6FAF-F94E-8869-C089FFCD3219}">
      <dsp:nvSpPr>
        <dsp:cNvPr id="0" name=""/>
        <dsp:cNvSpPr/>
      </dsp:nvSpPr>
      <dsp:spPr>
        <a:xfrm>
          <a:off x="275229" y="1915341"/>
          <a:ext cx="2179621" cy="4149906"/>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l" defTabSz="533400">
            <a:lnSpc>
              <a:spcPct val="90000"/>
            </a:lnSpc>
            <a:spcBef>
              <a:spcPct val="0"/>
            </a:spcBef>
            <a:spcAft>
              <a:spcPct val="35000"/>
            </a:spcAft>
            <a:buNone/>
          </a:pPr>
          <a:r>
            <a:rPr lang="fr-FR" sz="1200" b="0" kern="1200" dirty="0">
              <a:latin typeface="Marianne" panose="02000000000000000000" pitchFamily="2" charset="0"/>
            </a:rPr>
            <a:t>Observer le comportement de l’enfant ou de la personne, son environnement*</a:t>
          </a:r>
          <a:br>
            <a:rPr lang="fr-FR" sz="1200" b="0" kern="1200" dirty="0">
              <a:latin typeface="Marianne" panose="02000000000000000000" pitchFamily="2" charset="0"/>
            </a:rPr>
          </a:br>
          <a:r>
            <a:rPr lang="fr-FR" sz="1200" b="0" kern="1200" dirty="0">
              <a:latin typeface="Marianne" panose="02000000000000000000" pitchFamily="2" charset="0"/>
            </a:rPr>
            <a:t>Accompagner la toilette de l’adulte</a:t>
          </a:r>
          <a:br>
            <a:rPr lang="fr-FR" sz="1200" b="0" kern="1200" dirty="0">
              <a:latin typeface="Marianne" panose="02000000000000000000" pitchFamily="2" charset="0"/>
            </a:rPr>
          </a:br>
          <a:r>
            <a:rPr lang="fr-FR" sz="1200" b="0" kern="1200" dirty="0">
              <a:latin typeface="Marianne" panose="02000000000000000000" pitchFamily="2" charset="0"/>
            </a:rPr>
            <a:t>Réaliser des soins d’hygiène corporelle auprès de l’adulte , de l’enfant</a:t>
          </a:r>
          <a:br>
            <a:rPr lang="fr-FR" sz="1200" b="0" kern="1200" dirty="0">
              <a:latin typeface="Marianne" panose="02000000000000000000" pitchFamily="2" charset="0"/>
            </a:rPr>
          </a:br>
          <a:r>
            <a:rPr lang="fr-FR" sz="1200" b="0" kern="1200" dirty="0">
              <a:latin typeface="Marianne" panose="02000000000000000000" pitchFamily="2" charset="0"/>
            </a:rPr>
            <a:t>Assurer le réfection complète d’un lit</a:t>
          </a:r>
          <a:br>
            <a:rPr lang="fr-FR" sz="1200" b="0" kern="1200" dirty="0">
              <a:latin typeface="Marianne" panose="02000000000000000000" pitchFamily="2" charset="0"/>
            </a:rPr>
          </a:br>
          <a:r>
            <a:rPr lang="fr-FR" sz="1200" b="0" kern="1200" dirty="0">
              <a:latin typeface="Marianne" panose="02000000000000000000" pitchFamily="2" charset="0"/>
            </a:rPr>
            <a:t>Accompagner l’habillage, le déshabillage</a:t>
          </a:r>
          <a:br>
            <a:rPr lang="fr-FR" sz="1200" b="0" kern="1200" dirty="0">
              <a:latin typeface="Marianne" panose="02000000000000000000" pitchFamily="2" charset="0"/>
            </a:rPr>
          </a:br>
          <a:r>
            <a:rPr lang="fr-FR" sz="1200" b="0" kern="1200" dirty="0">
              <a:latin typeface="Marianne" panose="02000000000000000000" pitchFamily="2" charset="0"/>
            </a:rPr>
            <a:t>Accompagner la mobilité de la personne aidée (adulte / enfant) </a:t>
          </a:r>
          <a:br>
            <a:rPr lang="fr-FR" sz="1200" b="0" kern="1200" dirty="0">
              <a:latin typeface="Marianne" panose="02000000000000000000" pitchFamily="2" charset="0"/>
            </a:rPr>
          </a:br>
          <a:r>
            <a:rPr lang="fr-FR" sz="1200" b="0" kern="1200" dirty="0">
              <a:latin typeface="Marianne" panose="02000000000000000000" pitchFamily="2" charset="0"/>
            </a:rPr>
            <a:t>Prévenir les risques </a:t>
          </a:r>
          <a:r>
            <a:rPr lang="fr-FR" sz="1200" kern="1200" dirty="0">
              <a:latin typeface="Marianne" panose="02000000000000000000" pitchFamily="2" charset="0"/>
            </a:rPr>
            <a:t>d’alitement prolongé</a:t>
          </a:r>
        </a:p>
      </dsp:txBody>
      <dsp:txXfrm>
        <a:off x="339068" y="1979180"/>
        <a:ext cx="2051943" cy="4022228"/>
      </dsp:txXfrm>
    </dsp:sp>
    <dsp:sp modelId="{17A759F4-9D1C-7D4C-BBAA-6E95BD3EF36C}">
      <dsp:nvSpPr>
        <dsp:cNvPr id="0" name=""/>
        <dsp:cNvSpPr/>
      </dsp:nvSpPr>
      <dsp:spPr>
        <a:xfrm>
          <a:off x="2931643" y="0"/>
          <a:ext cx="2724527" cy="638447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lang="fr-FR" sz="1400" b="0" kern="1200" dirty="0">
              <a:latin typeface="Marianne" panose="02000000000000000000" pitchFamily="2" charset="0"/>
            </a:rPr>
            <a:t>Compétence 2-2</a:t>
          </a:r>
          <a:br>
            <a:rPr lang="fr-FR" sz="1400" b="0" kern="1200" dirty="0">
              <a:latin typeface="Marianne" panose="02000000000000000000" pitchFamily="2" charset="0"/>
            </a:rPr>
          </a:br>
          <a:r>
            <a:rPr lang="fr-FR" sz="1400" b="1" kern="1200" dirty="0">
              <a:latin typeface="Marianne" panose="02000000000000000000" pitchFamily="2" charset="0"/>
            </a:rPr>
            <a:t>Surveiller l’état de santé de la personne et intervenir en conséquence</a:t>
          </a:r>
        </a:p>
      </dsp:txBody>
      <dsp:txXfrm>
        <a:off x="2931643" y="0"/>
        <a:ext cx="2724527" cy="1915341"/>
      </dsp:txXfrm>
    </dsp:sp>
    <dsp:sp modelId="{EAE3AD21-46FB-DE47-974A-FA8748B53FCF}">
      <dsp:nvSpPr>
        <dsp:cNvPr id="0" name=""/>
        <dsp:cNvSpPr/>
      </dsp:nvSpPr>
      <dsp:spPr>
        <a:xfrm>
          <a:off x="3204095" y="1915341"/>
          <a:ext cx="2179621" cy="4149906"/>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228594" lvl="0" indent="-228594" algn="ctr" defTabSz="466725">
            <a:lnSpc>
              <a:spcPct val="90000"/>
            </a:lnSpc>
            <a:spcBef>
              <a:spcPct val="0"/>
            </a:spcBef>
            <a:spcAft>
              <a:spcPts val="0"/>
            </a:spcAft>
            <a:buFont typeface="Wingdings" panose="05000000000000000000" pitchFamily="2" charset="2"/>
            <a:buNone/>
          </a:pPr>
          <a:r>
            <a:rPr lang="fr-FR" sz="1050" kern="1200" dirty="0">
              <a:latin typeface="Marianne" panose="02000000000000000000" pitchFamily="2" charset="0"/>
            </a:rPr>
            <a:t>Observer la personne : conscience, respiration, douleur, état cutané, phanères, selles, urines, expectorations</a:t>
          </a:r>
          <a:br>
            <a:rPr lang="fr-FR" sz="1050" kern="1200" dirty="0">
              <a:latin typeface="Marianne" panose="02000000000000000000" pitchFamily="2" charset="0"/>
            </a:rPr>
          </a:br>
          <a:r>
            <a:rPr lang="fr-FR" sz="1050" b="0" kern="1200" dirty="0">
              <a:latin typeface="Marianne" panose="02000000000000000000" pitchFamily="2" charset="0"/>
            </a:rPr>
            <a:t>Observer le comportement de la personne, repérer les signes de détresse</a:t>
          </a:r>
          <a:br>
            <a:rPr lang="fr-FR" sz="1050" b="0" kern="1200" dirty="0">
              <a:latin typeface="Marianne" panose="02000000000000000000" pitchFamily="2" charset="0"/>
            </a:rPr>
          </a:br>
          <a:r>
            <a:rPr lang="fr-FR" sz="1050" kern="1200" dirty="0">
              <a:latin typeface="Marianne" panose="02000000000000000000" pitchFamily="2" charset="0"/>
            </a:rPr>
            <a:t>Participer au raisonnement clinique en lien avec l’équipe pluriprofessionnelle</a:t>
          </a:r>
          <a:br>
            <a:rPr lang="fr-FR" sz="1050" kern="1200" dirty="0">
              <a:latin typeface="Marianne" panose="02000000000000000000" pitchFamily="2" charset="0"/>
            </a:rPr>
          </a:br>
          <a:r>
            <a:rPr lang="fr-FR" sz="1050" b="0" kern="1200" dirty="0">
              <a:latin typeface="Marianne" panose="02000000000000000000" pitchFamily="2" charset="0"/>
            </a:rPr>
            <a:t>Evaluer le caractère urgent d’une situation, agir en conséquence face à cette situation</a:t>
          </a:r>
          <a:br>
            <a:rPr lang="fr-FR" sz="1050" b="0" kern="1200" dirty="0">
              <a:latin typeface="Marianne" panose="02000000000000000000" pitchFamily="2" charset="0"/>
            </a:rPr>
          </a:br>
          <a:r>
            <a:rPr lang="fr-FR" sz="1050" b="0" kern="1200" dirty="0">
              <a:latin typeface="Marianne" panose="02000000000000000000" pitchFamily="2" charset="0"/>
            </a:rPr>
            <a:t>Mesurer </a:t>
          </a:r>
          <a:r>
            <a:rPr lang="fr-FR" sz="1050" kern="1200" dirty="0">
              <a:latin typeface="Marianne" panose="02000000000000000000" pitchFamily="2" charset="0"/>
            </a:rPr>
            <a:t>certains paramètres </a:t>
          </a:r>
          <a:r>
            <a:rPr lang="fr-FR" sz="1050" b="0" kern="1200" dirty="0">
              <a:latin typeface="Marianne" panose="02000000000000000000" pitchFamily="2" charset="0"/>
            </a:rPr>
            <a:t>vitaux, repérer les anomalies et alerter </a:t>
          </a:r>
          <a:br>
            <a:rPr lang="fr-FR" sz="1050" b="0" kern="1200" dirty="0">
              <a:latin typeface="Marianne" panose="02000000000000000000" pitchFamily="2" charset="0"/>
            </a:rPr>
          </a:br>
          <a:r>
            <a:rPr lang="fr-FR" sz="1050" b="0" kern="1200" dirty="0">
              <a:latin typeface="Marianne" panose="02000000000000000000" pitchFamily="2" charset="0"/>
            </a:rPr>
            <a:t>Transcrire les différents éléments de surveillance sur les supports spécifiques</a:t>
          </a:r>
        </a:p>
        <a:p>
          <a:pPr marL="228594" lvl="0" indent="-228594" algn="ctr" defTabSz="466725">
            <a:lnSpc>
              <a:spcPct val="90000"/>
            </a:lnSpc>
            <a:spcBef>
              <a:spcPct val="0"/>
            </a:spcBef>
            <a:spcAft>
              <a:spcPts val="0"/>
            </a:spcAft>
            <a:buFont typeface="Wingdings" panose="05000000000000000000" pitchFamily="2" charset="2"/>
            <a:buNone/>
          </a:pPr>
          <a:r>
            <a:rPr lang="fr-FR" sz="1050" b="0" kern="1200" dirty="0">
              <a:latin typeface="Marianne" panose="02000000000000000000" pitchFamily="2" charset="0"/>
            </a:rPr>
            <a:t>Aider à la prise des médicaments </a:t>
          </a:r>
        </a:p>
      </dsp:txBody>
      <dsp:txXfrm>
        <a:off x="3267934" y="1979180"/>
        <a:ext cx="2051943" cy="4022228"/>
      </dsp:txXfrm>
    </dsp:sp>
    <dsp:sp modelId="{8FC72DB6-0308-9248-AECD-0E899B91BE9D}">
      <dsp:nvSpPr>
        <dsp:cNvPr id="0" name=""/>
        <dsp:cNvSpPr/>
      </dsp:nvSpPr>
      <dsp:spPr>
        <a:xfrm>
          <a:off x="5860509" y="0"/>
          <a:ext cx="2724527" cy="638447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kern="1200" dirty="0">
              <a:latin typeface="Marianne" panose="02000000000000000000" pitchFamily="2" charset="0"/>
            </a:rPr>
            <a:t>Compétence 2-3 </a:t>
          </a:r>
          <a:br>
            <a:rPr lang="fr-FR" sz="1400" b="0" kern="1200" dirty="0">
              <a:latin typeface="Marianne" panose="02000000000000000000" pitchFamily="2" charset="0"/>
            </a:rPr>
          </a:br>
          <a:r>
            <a:rPr lang="fr-FR" sz="1400" b="1" kern="1200" dirty="0">
              <a:latin typeface="Marianne" panose="02000000000000000000" pitchFamily="2" charset="0"/>
            </a:rPr>
            <a:t>Assurer l’hygiène de l’environnement proche de la personne</a:t>
          </a:r>
          <a:r>
            <a:rPr lang="fr-FR" sz="1400" b="0" kern="1200" dirty="0">
              <a:latin typeface="Marianne" panose="02000000000000000000" pitchFamily="2" charset="0"/>
            </a:rPr>
            <a:t> et </a:t>
          </a:r>
          <a:r>
            <a:rPr lang="fr-FR" sz="1400" b="1" kern="1200" dirty="0">
              <a:latin typeface="Marianne" panose="02000000000000000000" pitchFamily="2" charset="0"/>
            </a:rPr>
            <a:t>veiller au bon état de fonctionnement du lit, des aides techniques, des dispositifs médicaux dans l’environnement de la personne</a:t>
          </a:r>
        </a:p>
      </dsp:txBody>
      <dsp:txXfrm>
        <a:off x="5860509" y="0"/>
        <a:ext cx="2724527" cy="1915341"/>
      </dsp:txXfrm>
    </dsp:sp>
    <dsp:sp modelId="{39FB9C39-6FC6-0B45-A109-F4021F267E24}">
      <dsp:nvSpPr>
        <dsp:cNvPr id="0" name=""/>
        <dsp:cNvSpPr/>
      </dsp:nvSpPr>
      <dsp:spPr>
        <a:xfrm>
          <a:off x="6132962" y="2008423"/>
          <a:ext cx="2179621" cy="39637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228594" lvl="0" indent="-228594" algn="ctr" defTabSz="533400">
            <a:lnSpc>
              <a:spcPct val="90000"/>
            </a:lnSpc>
            <a:spcBef>
              <a:spcPct val="0"/>
            </a:spcBef>
            <a:spcAft>
              <a:spcPct val="35000"/>
            </a:spcAft>
            <a:buFont typeface="Wingdings" panose="05000000000000000000" pitchFamily="2" charset="2"/>
            <a:buNone/>
          </a:pPr>
          <a:r>
            <a:rPr lang="fr-FR" sz="1200" kern="1200" dirty="0">
              <a:latin typeface="Marianne" panose="02000000000000000000" pitchFamily="2" charset="0"/>
            </a:rPr>
            <a:t>Entretenir les locaux collectifs Entretenir l’environnement proche de la personne, à domicile ou en structure (pendant son séjour et après son départ), </a:t>
          </a:r>
          <a:r>
            <a:rPr lang="fr-FR" sz="1200" b="0" kern="1200" dirty="0">
              <a:latin typeface="Marianne" panose="02000000000000000000" pitchFamily="2" charset="0"/>
            </a:rPr>
            <a:t>y compris dans une situation d’isolement</a:t>
          </a:r>
          <a:br>
            <a:rPr lang="fr-FR" sz="1200" b="0" kern="1200" dirty="0">
              <a:latin typeface="Marianne" panose="02000000000000000000" pitchFamily="2" charset="0"/>
            </a:rPr>
          </a:br>
          <a:r>
            <a:rPr lang="fr-FR" sz="1200" b="0" kern="1200" dirty="0">
              <a:latin typeface="Marianne" panose="02000000000000000000" pitchFamily="2" charset="0"/>
            </a:rPr>
            <a:t>Entretenir et décontaminer la chambre après le départ d’un patient infecté </a:t>
          </a:r>
          <a:br>
            <a:rPr lang="fr-FR" sz="1200" b="0" kern="1200" dirty="0">
              <a:latin typeface="Marianne" panose="02000000000000000000" pitchFamily="2" charset="0"/>
            </a:rPr>
          </a:br>
          <a:r>
            <a:rPr lang="fr-FR" sz="1200" kern="1200" dirty="0">
              <a:latin typeface="Marianne" panose="02000000000000000000" pitchFamily="2" charset="0"/>
            </a:rPr>
            <a:t>Trier et acheminer le linge et les déchets</a:t>
          </a:r>
          <a:br>
            <a:rPr lang="fr-FR" sz="1200" kern="1200" dirty="0">
              <a:latin typeface="Marianne" panose="02000000000000000000" pitchFamily="2" charset="0"/>
            </a:rPr>
          </a:br>
          <a:r>
            <a:rPr lang="fr-FR" sz="1200" kern="1200" dirty="0">
              <a:latin typeface="Marianne" panose="02000000000000000000" pitchFamily="2" charset="0"/>
            </a:rPr>
            <a:t>Entretenir et surveiller les équipements et les dispositifs médicaux</a:t>
          </a:r>
        </a:p>
      </dsp:txBody>
      <dsp:txXfrm>
        <a:off x="6196801" y="2072262"/>
        <a:ext cx="2051943" cy="3836063"/>
      </dsp:txXfrm>
    </dsp:sp>
    <dsp:sp modelId="{77A28E24-A09A-4F4B-8EC1-3B4AD33EC1C3}">
      <dsp:nvSpPr>
        <dsp:cNvPr id="0" name=""/>
        <dsp:cNvSpPr/>
      </dsp:nvSpPr>
      <dsp:spPr>
        <a:xfrm>
          <a:off x="8789376" y="0"/>
          <a:ext cx="2724527" cy="6384471"/>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kern="1200" dirty="0">
              <a:latin typeface="Marianne" panose="02000000000000000000" pitchFamily="2" charset="0"/>
            </a:rPr>
            <a:t>Compétence 2-4</a:t>
          </a:r>
          <a:br>
            <a:rPr lang="fr-FR" sz="1400" b="0" kern="1200" dirty="0">
              <a:latin typeface="Marianne" panose="02000000000000000000" pitchFamily="2" charset="0"/>
            </a:rPr>
          </a:br>
          <a:r>
            <a:rPr lang="fr-FR" sz="1400" b="1" kern="1200" dirty="0">
              <a:latin typeface="Marianne" panose="02000000000000000000" pitchFamily="2" charset="0"/>
            </a:rPr>
            <a:t>Distribuer des repas équilibrés </a:t>
          </a:r>
          <a:r>
            <a:rPr lang="fr-FR" sz="1400" b="0" kern="1200" dirty="0">
              <a:latin typeface="Marianne" panose="02000000000000000000" pitchFamily="2" charset="0"/>
            </a:rPr>
            <a:t>conformes aux besoins de la personne, installer la personne et </a:t>
          </a:r>
          <a:r>
            <a:rPr lang="fr-FR" sz="1400" b="1" kern="1200" dirty="0">
              <a:latin typeface="Marianne" panose="02000000000000000000" pitchFamily="2" charset="0"/>
            </a:rPr>
            <a:t>accompagner la prise des repas</a:t>
          </a:r>
        </a:p>
      </dsp:txBody>
      <dsp:txXfrm>
        <a:off x="8789376" y="0"/>
        <a:ext cx="2724527" cy="1915341"/>
      </dsp:txXfrm>
    </dsp:sp>
    <dsp:sp modelId="{B6B2AC3E-4BEF-A947-B400-7A8D554C0432}">
      <dsp:nvSpPr>
        <dsp:cNvPr id="0" name=""/>
        <dsp:cNvSpPr/>
      </dsp:nvSpPr>
      <dsp:spPr>
        <a:xfrm>
          <a:off x="9061829" y="1915341"/>
          <a:ext cx="2179621" cy="4149906"/>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228594" lvl="0" indent="-228594" algn="ctr" defTabSz="533400">
            <a:lnSpc>
              <a:spcPct val="90000"/>
            </a:lnSpc>
            <a:spcBef>
              <a:spcPct val="0"/>
            </a:spcBef>
            <a:spcAft>
              <a:spcPct val="35000"/>
            </a:spcAft>
            <a:buFont typeface="Wingdings" panose="05000000000000000000" pitchFamily="2" charset="2"/>
            <a:buNone/>
          </a:pPr>
          <a:r>
            <a:rPr lang="fr-FR" sz="1200" kern="1200" dirty="0">
              <a:latin typeface="Marianne" panose="02000000000000000000" pitchFamily="2" charset="0"/>
            </a:rPr>
            <a:t>Maintenir ou remettre en température des préparations alimentaires</a:t>
          </a:r>
          <a:br>
            <a:rPr lang="fr-FR" sz="1200" kern="1200" dirty="0">
              <a:latin typeface="Marianne" panose="02000000000000000000" pitchFamily="2" charset="0"/>
            </a:rPr>
          </a:br>
          <a:r>
            <a:rPr lang="fr-FR" sz="1200" kern="1200" dirty="0">
              <a:latin typeface="Marianne" panose="02000000000000000000" pitchFamily="2" charset="0"/>
            </a:rPr>
            <a:t>Accompagner la prise des repas</a:t>
          </a:r>
          <a:br>
            <a:rPr lang="fr-FR" sz="1200" kern="1200" dirty="0">
              <a:latin typeface="Marianne" panose="02000000000000000000" pitchFamily="2" charset="0"/>
            </a:rPr>
          </a:br>
          <a:r>
            <a:rPr lang="fr-FR" sz="1200" kern="1200" dirty="0">
              <a:latin typeface="Marianne" panose="02000000000000000000" pitchFamily="2" charset="0"/>
            </a:rPr>
            <a:t>Installer l’enfant, la ou les personnes pour le repas</a:t>
          </a:r>
          <a:br>
            <a:rPr lang="fr-FR" sz="1200" kern="1200" dirty="0">
              <a:latin typeface="Marianne" panose="02000000000000000000" pitchFamily="2" charset="0"/>
            </a:rPr>
          </a:br>
          <a:r>
            <a:rPr lang="fr-FR" sz="1200" kern="1200" dirty="0">
              <a:latin typeface="Marianne" panose="02000000000000000000" pitchFamily="2" charset="0"/>
            </a:rPr>
            <a:t>Accompagner la prise des repas</a:t>
          </a:r>
        </a:p>
        <a:p>
          <a:pPr lvl="0" algn="ctr" defTabSz="533400">
            <a:lnSpc>
              <a:spcPct val="90000"/>
            </a:lnSpc>
            <a:spcBef>
              <a:spcPct val="0"/>
            </a:spcBef>
            <a:spcAft>
              <a:spcPct val="35000"/>
            </a:spcAft>
            <a:buNone/>
          </a:pPr>
          <a:endParaRPr lang="fr-FR" sz="1600" kern="1200" dirty="0">
            <a:latin typeface="Marianne" panose="02000000000000000000" pitchFamily="2" charset="0"/>
          </a:endParaRPr>
        </a:p>
      </dsp:txBody>
      <dsp:txXfrm>
        <a:off x="9125668" y="1979180"/>
        <a:ext cx="2051943" cy="402222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0544D-B276-CF4B-85BD-28941F481AED}">
      <dsp:nvSpPr>
        <dsp:cNvPr id="0" name=""/>
        <dsp:cNvSpPr/>
      </dsp:nvSpPr>
      <dsp:spPr>
        <a:xfrm>
          <a:off x="0" y="0"/>
          <a:ext cx="5524500" cy="5524500"/>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E34DF-854B-4A4F-B14A-DFDEAEFED840}">
      <dsp:nvSpPr>
        <dsp:cNvPr id="0" name=""/>
        <dsp:cNvSpPr/>
      </dsp:nvSpPr>
      <dsp:spPr>
        <a:xfrm>
          <a:off x="2762250" y="0"/>
          <a:ext cx="8469750" cy="5524500"/>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rPr>
            <a:t>La disparition des options amène des ajustements en terme de compétences</a:t>
          </a:r>
        </a:p>
      </dsp:txBody>
      <dsp:txXfrm>
        <a:off x="2762250" y="0"/>
        <a:ext cx="8469750" cy="690564"/>
      </dsp:txXfrm>
    </dsp:sp>
    <dsp:sp modelId="{B093721C-52BD-7646-AC95-B04616BBAA1E}">
      <dsp:nvSpPr>
        <dsp:cNvPr id="0" name=""/>
        <dsp:cNvSpPr/>
      </dsp:nvSpPr>
      <dsp:spPr>
        <a:xfrm>
          <a:off x="483394" y="690564"/>
          <a:ext cx="4557710" cy="4557710"/>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FDEAE-8364-2547-839B-A989EB203B1F}">
      <dsp:nvSpPr>
        <dsp:cNvPr id="0" name=""/>
        <dsp:cNvSpPr/>
      </dsp:nvSpPr>
      <dsp:spPr>
        <a:xfrm>
          <a:off x="2762250" y="992580"/>
          <a:ext cx="8469750" cy="3953677"/>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latin typeface="Marianne" panose="02000000000000000000" pitchFamily="2" charset="0"/>
            </a:rPr>
            <a:t>Mettre en œuvre des techniques d’entretien du linge</a:t>
          </a:r>
          <a:endParaRPr lang="fr-FR" sz="2400" kern="1200" dirty="0">
            <a:latin typeface="Marianne" panose="02000000000000000000" pitchFamily="2" charset="0"/>
          </a:endParaRPr>
        </a:p>
      </dsp:txBody>
      <dsp:txXfrm>
        <a:off x="2762250" y="992580"/>
        <a:ext cx="8469750" cy="599043"/>
      </dsp:txXfrm>
    </dsp:sp>
    <dsp:sp modelId="{3E8FD03A-5B06-AB4A-8B8E-18066B1CEF56}">
      <dsp:nvSpPr>
        <dsp:cNvPr id="0" name=""/>
        <dsp:cNvSpPr/>
      </dsp:nvSpPr>
      <dsp:spPr>
        <a:xfrm>
          <a:off x="966789" y="1381128"/>
          <a:ext cx="3590921" cy="3590921"/>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EADD25-1F41-694B-859E-F51D7A8A4262}">
      <dsp:nvSpPr>
        <dsp:cNvPr id="0" name=""/>
        <dsp:cNvSpPr/>
      </dsp:nvSpPr>
      <dsp:spPr>
        <a:xfrm>
          <a:off x="2762250" y="1642673"/>
          <a:ext cx="8469750" cy="3067831"/>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Concevoir des repas</a:t>
          </a:r>
        </a:p>
      </dsp:txBody>
      <dsp:txXfrm>
        <a:off x="2762250" y="1642673"/>
        <a:ext cx="8469750" cy="589965"/>
      </dsp:txXfrm>
    </dsp:sp>
    <dsp:sp modelId="{4728A0A7-5E4E-0742-8CE3-A50A033D0725}">
      <dsp:nvSpPr>
        <dsp:cNvPr id="0" name=""/>
        <dsp:cNvSpPr/>
      </dsp:nvSpPr>
      <dsp:spPr>
        <a:xfrm>
          <a:off x="1450181" y="2071687"/>
          <a:ext cx="2624137" cy="2624137"/>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F05AA-F6E5-104C-A566-D1D85DD4D87F}">
      <dsp:nvSpPr>
        <dsp:cNvPr id="0" name=""/>
        <dsp:cNvSpPr/>
      </dsp:nvSpPr>
      <dsp:spPr>
        <a:xfrm>
          <a:off x="2762250" y="2291563"/>
          <a:ext cx="8469750" cy="2184384"/>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latin typeface="Marianne" panose="02000000000000000000" pitchFamily="2" charset="0"/>
            </a:rPr>
            <a:t>Préparer des repas, des collations</a:t>
          </a:r>
          <a:endParaRPr lang="fr-FR" sz="2400" kern="1200" dirty="0">
            <a:latin typeface="Marianne" panose="02000000000000000000" pitchFamily="2" charset="0"/>
          </a:endParaRPr>
        </a:p>
      </dsp:txBody>
      <dsp:txXfrm>
        <a:off x="2762250" y="2291563"/>
        <a:ext cx="8469750" cy="574839"/>
      </dsp:txXfrm>
    </dsp:sp>
    <dsp:sp modelId="{1610F78E-5E85-AD4F-A43F-3B90EC980C08}">
      <dsp:nvSpPr>
        <dsp:cNvPr id="0" name=""/>
        <dsp:cNvSpPr/>
      </dsp:nvSpPr>
      <dsp:spPr>
        <a:xfrm>
          <a:off x="1933575" y="2762251"/>
          <a:ext cx="1657348" cy="1657348"/>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2B085-EB08-234B-8D9C-CDD7C4B1390F}">
      <dsp:nvSpPr>
        <dsp:cNvPr id="0" name=""/>
        <dsp:cNvSpPr/>
      </dsp:nvSpPr>
      <dsp:spPr>
        <a:xfrm>
          <a:off x="2762250" y="2937425"/>
          <a:ext cx="8469750" cy="1307001"/>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latin typeface="Marianne" panose="02000000000000000000" pitchFamily="2" charset="0"/>
            </a:rPr>
            <a:t>Conserver des aliments, des préparations culinaires</a:t>
          </a:r>
          <a:endParaRPr lang="fr-FR" sz="2400" kern="1200" dirty="0">
            <a:latin typeface="Marianne" panose="02000000000000000000" pitchFamily="2" charset="0"/>
          </a:endParaRPr>
        </a:p>
      </dsp:txBody>
      <dsp:txXfrm>
        <a:off x="2762250" y="2937425"/>
        <a:ext cx="8469750" cy="544586"/>
      </dsp:txXfrm>
    </dsp:sp>
    <dsp:sp modelId="{3692B96B-759C-9D43-AECE-E67E24CD6599}">
      <dsp:nvSpPr>
        <dsp:cNvPr id="0" name=""/>
        <dsp:cNvSpPr/>
      </dsp:nvSpPr>
      <dsp:spPr>
        <a:xfrm>
          <a:off x="2416970" y="3452816"/>
          <a:ext cx="690558" cy="690558"/>
        </a:xfrm>
        <a:prstGeom prst="pie">
          <a:avLst>
            <a:gd name="adj1" fmla="val 540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43CAA-0BBC-F24E-9112-7D26742FF831}">
      <dsp:nvSpPr>
        <dsp:cNvPr id="0" name=""/>
        <dsp:cNvSpPr/>
      </dsp:nvSpPr>
      <dsp:spPr>
        <a:xfrm>
          <a:off x="2762250" y="3571188"/>
          <a:ext cx="8469750" cy="453814"/>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latin typeface="Marianne" panose="02000000000000000000" pitchFamily="2" charset="0"/>
            </a:rPr>
            <a:t>Préparer les matériels en vue de la stérilisation</a:t>
          </a:r>
          <a:endParaRPr lang="fr-FR" sz="2400" kern="1200" dirty="0">
            <a:latin typeface="Marianne" panose="02000000000000000000" pitchFamily="2" charset="0"/>
          </a:endParaRPr>
        </a:p>
      </dsp:txBody>
      <dsp:txXfrm>
        <a:off x="2762250" y="3571188"/>
        <a:ext cx="8469750" cy="45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02DC1-1D2E-DC47-A182-C9E736795394}">
      <dsp:nvSpPr>
        <dsp:cNvPr id="0" name=""/>
        <dsp:cNvSpPr/>
      </dsp:nvSpPr>
      <dsp:spPr>
        <a:xfrm>
          <a:off x="584503" y="130541"/>
          <a:ext cx="5735282" cy="528496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Marianne" panose="02000000000000000000" pitchFamily="2" charset="0"/>
            </a:rPr>
            <a:t>SOMMAIRE</a:t>
          </a:r>
        </a:p>
      </dsp:txBody>
      <dsp:txXfrm>
        <a:off x="1703893" y="1368518"/>
        <a:ext cx="3496502" cy="2716580"/>
      </dsp:txXfrm>
    </dsp:sp>
    <dsp:sp modelId="{44499A7D-7ED3-7840-9524-7C671C6C6002}">
      <dsp:nvSpPr>
        <dsp:cNvPr id="0" name=""/>
        <dsp:cNvSpPr/>
      </dsp:nvSpPr>
      <dsp:spPr>
        <a:xfrm>
          <a:off x="5051173" y="2534674"/>
          <a:ext cx="6330188" cy="34858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Contexte de la rénovation</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Enquête</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Architecture du référentiel</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Présentation des 4 blocs de compétences</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Synthèse épreuves et PFMP</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Période de formation en milieu professionnel</a:t>
          </a:r>
        </a:p>
        <a:p>
          <a:pPr marL="228600" lvl="1" indent="-228600" algn="l" defTabSz="889000">
            <a:lnSpc>
              <a:spcPct val="90000"/>
            </a:lnSpc>
            <a:spcBef>
              <a:spcPct val="0"/>
            </a:spcBef>
            <a:spcAft>
              <a:spcPct val="15000"/>
            </a:spcAft>
            <a:buChar char="•"/>
          </a:pPr>
          <a:r>
            <a:rPr lang="fr-FR" sz="2000" kern="1200" dirty="0">
              <a:latin typeface="Marianne" panose="02000000000000000000" pitchFamily="2" charset="0"/>
            </a:rPr>
            <a:t>Mise en œuvre pédagogique et perspectives</a:t>
          </a:r>
        </a:p>
      </dsp:txBody>
      <dsp:txXfrm>
        <a:off x="5153270" y="2636771"/>
        <a:ext cx="6125994" cy="3281661"/>
      </dsp:txXfrm>
    </dsp:sp>
    <dsp:sp modelId="{F32461AB-A448-DA4E-90E0-4AD6BACB59DF}">
      <dsp:nvSpPr>
        <dsp:cNvPr id="0" name=""/>
        <dsp:cNvSpPr/>
      </dsp:nvSpPr>
      <dsp:spPr>
        <a:xfrm rot="17072006">
          <a:off x="1454544" y="833919"/>
          <a:ext cx="4088084" cy="4088084"/>
        </a:xfrm>
        <a:prstGeom prst="circularArrow">
          <a:avLst>
            <a:gd name="adj1" fmla="val 4878"/>
            <a:gd name="adj2" fmla="val 312630"/>
            <a:gd name="adj3" fmla="val 3259156"/>
            <a:gd name="adj4" fmla="val 1506979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35CE-5A05-EF40-AABC-A76DAE96986E}">
      <dsp:nvSpPr>
        <dsp:cNvPr id="0" name=""/>
        <dsp:cNvSpPr/>
      </dsp:nvSpPr>
      <dsp:spPr>
        <a:xfrm>
          <a:off x="5482402" y="2567743"/>
          <a:ext cx="497707" cy="1605105"/>
        </a:xfrm>
        <a:custGeom>
          <a:avLst/>
          <a:gdLst/>
          <a:ahLst/>
          <a:cxnLst/>
          <a:rect l="0" t="0" r="0" b="0"/>
          <a:pathLst>
            <a:path>
              <a:moveTo>
                <a:pt x="0" y="0"/>
              </a:moveTo>
              <a:lnTo>
                <a:pt x="248853" y="0"/>
              </a:lnTo>
              <a:lnTo>
                <a:pt x="248853" y="1605105"/>
              </a:lnTo>
              <a:lnTo>
                <a:pt x="497707" y="1605105"/>
              </a:lnTo>
            </a:path>
          </a:pathLst>
        </a:custGeom>
        <a:noFill/>
        <a:ln w="12700" cap="flat" cmpd="sng" algn="ctr">
          <a:solidFill>
            <a:schemeClr val="accent4">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6EFDC-EED4-0248-8C91-9F5566E85EDF}">
      <dsp:nvSpPr>
        <dsp:cNvPr id="0" name=""/>
        <dsp:cNvSpPr/>
      </dsp:nvSpPr>
      <dsp:spPr>
        <a:xfrm>
          <a:off x="5482402" y="2567743"/>
          <a:ext cx="497707" cy="535035"/>
        </a:xfrm>
        <a:custGeom>
          <a:avLst/>
          <a:gdLst/>
          <a:ahLst/>
          <a:cxnLst/>
          <a:rect l="0" t="0" r="0" b="0"/>
          <a:pathLst>
            <a:path>
              <a:moveTo>
                <a:pt x="0" y="0"/>
              </a:moveTo>
              <a:lnTo>
                <a:pt x="248853" y="0"/>
              </a:lnTo>
              <a:lnTo>
                <a:pt x="248853" y="535035"/>
              </a:lnTo>
              <a:lnTo>
                <a:pt x="497707" y="535035"/>
              </a:lnTo>
            </a:path>
          </a:pathLst>
        </a:custGeom>
        <a:noFill/>
        <a:ln w="12700" cap="flat" cmpd="sng" algn="ctr">
          <a:solidFill>
            <a:schemeClr val="accent4">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F24C9-FF35-EC49-8FA6-699A85F7B019}">
      <dsp:nvSpPr>
        <dsp:cNvPr id="0" name=""/>
        <dsp:cNvSpPr/>
      </dsp:nvSpPr>
      <dsp:spPr>
        <a:xfrm>
          <a:off x="5482402" y="2032708"/>
          <a:ext cx="497707" cy="535035"/>
        </a:xfrm>
        <a:custGeom>
          <a:avLst/>
          <a:gdLst/>
          <a:ahLst/>
          <a:cxnLst/>
          <a:rect l="0" t="0" r="0" b="0"/>
          <a:pathLst>
            <a:path>
              <a:moveTo>
                <a:pt x="0" y="535035"/>
              </a:moveTo>
              <a:lnTo>
                <a:pt x="248853" y="535035"/>
              </a:lnTo>
              <a:lnTo>
                <a:pt x="248853" y="0"/>
              </a:lnTo>
              <a:lnTo>
                <a:pt x="497707" y="0"/>
              </a:lnTo>
            </a:path>
          </a:pathLst>
        </a:custGeom>
        <a:noFill/>
        <a:ln w="12700" cap="flat" cmpd="sng" algn="ctr">
          <a:solidFill>
            <a:schemeClr val="accent4">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9B15E-383A-074A-8C03-406F7BAB3890}">
      <dsp:nvSpPr>
        <dsp:cNvPr id="0" name=""/>
        <dsp:cNvSpPr/>
      </dsp:nvSpPr>
      <dsp:spPr>
        <a:xfrm>
          <a:off x="5482402" y="735863"/>
          <a:ext cx="497707" cy="1831880"/>
        </a:xfrm>
        <a:custGeom>
          <a:avLst/>
          <a:gdLst/>
          <a:ahLst/>
          <a:cxnLst/>
          <a:rect l="0" t="0" r="0" b="0"/>
          <a:pathLst>
            <a:path>
              <a:moveTo>
                <a:pt x="0" y="1831880"/>
              </a:moveTo>
              <a:lnTo>
                <a:pt x="248853" y="1831880"/>
              </a:lnTo>
              <a:lnTo>
                <a:pt x="248853" y="0"/>
              </a:lnTo>
              <a:lnTo>
                <a:pt x="497707" y="0"/>
              </a:lnTo>
            </a:path>
          </a:pathLst>
        </a:custGeom>
        <a:noFill/>
        <a:ln w="12700" cap="flat" cmpd="sng" algn="ctr">
          <a:solidFill>
            <a:schemeClr val="accent4">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E5A57-B888-EC4C-883D-47DE2605506C}">
      <dsp:nvSpPr>
        <dsp:cNvPr id="0" name=""/>
        <dsp:cNvSpPr/>
      </dsp:nvSpPr>
      <dsp:spPr>
        <a:xfrm>
          <a:off x="2496160" y="2522023"/>
          <a:ext cx="497707" cy="91440"/>
        </a:xfrm>
        <a:custGeom>
          <a:avLst/>
          <a:gdLst/>
          <a:ahLst/>
          <a:cxnLst/>
          <a:rect l="0" t="0" r="0" b="0"/>
          <a:pathLst>
            <a:path>
              <a:moveTo>
                <a:pt x="0" y="45720"/>
              </a:moveTo>
              <a:lnTo>
                <a:pt x="497707" y="45720"/>
              </a:lnTo>
            </a:path>
          </a:pathLst>
        </a:cu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5B5B8-8262-074C-961E-40CDF6DC48DE}">
      <dsp:nvSpPr>
        <dsp:cNvPr id="0" name=""/>
        <dsp:cNvSpPr/>
      </dsp:nvSpPr>
      <dsp:spPr>
        <a:xfrm>
          <a:off x="7625" y="1114821"/>
          <a:ext cx="2488535" cy="2905843"/>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du BLOC 2</a:t>
          </a:r>
        </a:p>
      </dsp:txBody>
      <dsp:txXfrm>
        <a:off x="7625" y="1114821"/>
        <a:ext cx="2488535" cy="2905843"/>
      </dsp:txXfrm>
    </dsp:sp>
    <dsp:sp modelId="{174135FA-FF6D-2D40-A759-F5F184C34FA0}">
      <dsp:nvSpPr>
        <dsp:cNvPr id="0" name=""/>
        <dsp:cNvSpPr/>
      </dsp:nvSpPr>
      <dsp:spPr>
        <a:xfrm>
          <a:off x="2993867" y="569974"/>
          <a:ext cx="2488535" cy="3995537"/>
        </a:xfrm>
        <a:prstGeom prst="rect">
          <a:avLst/>
        </a:prstGeom>
        <a:solidFill>
          <a:schemeClr val="accent4">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sont au service des compétences</a:t>
          </a:r>
        </a:p>
      </dsp:txBody>
      <dsp:txXfrm>
        <a:off x="2993867" y="569974"/>
        <a:ext cx="2488535" cy="3995537"/>
      </dsp:txXfrm>
    </dsp:sp>
    <dsp:sp modelId="{5C46B3FF-82D0-A247-8106-565E8B0E1C0D}">
      <dsp:nvSpPr>
        <dsp:cNvPr id="0" name=""/>
        <dsp:cNvSpPr/>
      </dsp:nvSpPr>
      <dsp:spPr>
        <a:xfrm>
          <a:off x="5980110" y="356361"/>
          <a:ext cx="5214352" cy="759003"/>
        </a:xfrm>
        <a:prstGeom prst="rect">
          <a:avLst/>
        </a:prstGeom>
        <a:solidFill>
          <a:schemeClr val="accent4">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Techniques professionnelles</a:t>
          </a:r>
        </a:p>
      </dsp:txBody>
      <dsp:txXfrm>
        <a:off x="5980110" y="356361"/>
        <a:ext cx="5214352" cy="759003"/>
      </dsp:txXfrm>
    </dsp:sp>
    <dsp:sp modelId="{2E95419B-1EAE-5A45-9DD4-3F58AD198479}">
      <dsp:nvSpPr>
        <dsp:cNvPr id="0" name=""/>
        <dsp:cNvSpPr/>
      </dsp:nvSpPr>
      <dsp:spPr>
        <a:xfrm>
          <a:off x="5980110" y="1653206"/>
          <a:ext cx="5240531" cy="759003"/>
        </a:xfrm>
        <a:prstGeom prst="rect">
          <a:avLst/>
        </a:prstGeom>
        <a:solidFill>
          <a:schemeClr val="accent4">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Nutrition - Alimentation</a:t>
          </a:r>
        </a:p>
      </dsp:txBody>
      <dsp:txXfrm>
        <a:off x="5980110" y="1653206"/>
        <a:ext cx="5240531" cy="759003"/>
      </dsp:txXfrm>
    </dsp:sp>
    <dsp:sp modelId="{FB31EAD8-8167-534A-98EA-FBD359E8C353}">
      <dsp:nvSpPr>
        <dsp:cNvPr id="0" name=""/>
        <dsp:cNvSpPr/>
      </dsp:nvSpPr>
      <dsp:spPr>
        <a:xfrm>
          <a:off x="5980110" y="2723276"/>
          <a:ext cx="5244264" cy="759003"/>
        </a:xfrm>
        <a:prstGeom prst="rect">
          <a:avLst/>
        </a:prstGeom>
        <a:solidFill>
          <a:schemeClr val="accent4">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Sciences médicosociales</a:t>
          </a:r>
        </a:p>
      </dsp:txBody>
      <dsp:txXfrm>
        <a:off x="5980110" y="2723276"/>
        <a:ext cx="5244264" cy="759003"/>
      </dsp:txXfrm>
    </dsp:sp>
    <dsp:sp modelId="{0BEDD7B8-E39A-6446-B107-C047F3F33629}">
      <dsp:nvSpPr>
        <dsp:cNvPr id="0" name=""/>
        <dsp:cNvSpPr/>
      </dsp:nvSpPr>
      <dsp:spPr>
        <a:xfrm>
          <a:off x="5980110" y="3793347"/>
          <a:ext cx="5244264" cy="759003"/>
        </a:xfrm>
        <a:prstGeom prst="rect">
          <a:avLst/>
        </a:prstGeom>
        <a:solidFill>
          <a:schemeClr val="accent4">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Biologie -Physiopathologie</a:t>
          </a:r>
        </a:p>
      </dsp:txBody>
      <dsp:txXfrm>
        <a:off x="5980110" y="3793347"/>
        <a:ext cx="5244264" cy="75900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48F95-1CA7-B34B-9961-1309BB3703BB}">
      <dsp:nvSpPr>
        <dsp:cNvPr id="0" name=""/>
        <dsp:cNvSpPr/>
      </dsp:nvSpPr>
      <dsp:spPr>
        <a:xfrm>
          <a:off x="252" y="170121"/>
          <a:ext cx="48480" cy="29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104" y="170973"/>
        <a:ext cx="46776" cy="27384"/>
      </dsp:txXfrm>
    </dsp:sp>
    <dsp:sp modelId="{1B1531FC-9B97-274C-B1EE-F73438954B72}">
      <dsp:nvSpPr>
        <dsp:cNvPr id="0" name=""/>
        <dsp:cNvSpPr/>
      </dsp:nvSpPr>
      <dsp:spPr>
        <a:xfrm>
          <a:off x="53581" y="178654"/>
          <a:ext cx="10277" cy="120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3581" y="181059"/>
        <a:ext cx="7194" cy="7213"/>
      </dsp:txXfrm>
    </dsp:sp>
    <dsp:sp modelId="{AAA70582-5C1C-2341-8F8A-F3051473F8FE}">
      <dsp:nvSpPr>
        <dsp:cNvPr id="0" name=""/>
        <dsp:cNvSpPr/>
      </dsp:nvSpPr>
      <dsp:spPr>
        <a:xfrm>
          <a:off x="68125" y="170121"/>
          <a:ext cx="48480" cy="29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8977" y="170973"/>
        <a:ext cx="46776" cy="27384"/>
      </dsp:txXfrm>
    </dsp:sp>
    <dsp:sp modelId="{D408D789-BCB7-A14B-95DA-82D15459702F}">
      <dsp:nvSpPr>
        <dsp:cNvPr id="0" name=""/>
        <dsp:cNvSpPr/>
      </dsp:nvSpPr>
      <dsp:spPr>
        <a:xfrm>
          <a:off x="121453" y="178654"/>
          <a:ext cx="10277" cy="120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21453" y="181059"/>
        <a:ext cx="7194" cy="7213"/>
      </dsp:txXfrm>
    </dsp:sp>
    <dsp:sp modelId="{934DE134-6BEF-914D-8266-E200AA0CE7ED}">
      <dsp:nvSpPr>
        <dsp:cNvPr id="0" name=""/>
        <dsp:cNvSpPr/>
      </dsp:nvSpPr>
      <dsp:spPr>
        <a:xfrm>
          <a:off x="135998" y="170121"/>
          <a:ext cx="48480" cy="290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36850" y="170973"/>
        <a:ext cx="46776" cy="273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68972-ABF6-1347-B66E-8F2646E1971A}">
      <dsp:nvSpPr>
        <dsp:cNvPr id="0" name=""/>
        <dsp:cNvSpPr/>
      </dsp:nvSpPr>
      <dsp:spPr>
        <a:xfrm>
          <a:off x="9409" y="546917"/>
          <a:ext cx="2812442" cy="1687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Marianne" panose="02000000000000000000" pitchFamily="2" charset="0"/>
            </a:rPr>
            <a:t>Porte sur l’ensemble des activités menées pendant la PFMP</a:t>
          </a:r>
        </a:p>
      </dsp:txBody>
      <dsp:txXfrm>
        <a:off x="58833" y="596341"/>
        <a:ext cx="2713594" cy="1588617"/>
      </dsp:txXfrm>
    </dsp:sp>
    <dsp:sp modelId="{D4C3D028-2A38-D644-9536-86607A08E87C}">
      <dsp:nvSpPr>
        <dsp:cNvPr id="0" name=""/>
        <dsp:cNvSpPr/>
      </dsp:nvSpPr>
      <dsp:spPr>
        <a:xfrm>
          <a:off x="3103096" y="1041907"/>
          <a:ext cx="596237" cy="69748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3103096" y="1181404"/>
        <a:ext cx="417366" cy="418491"/>
      </dsp:txXfrm>
    </dsp:sp>
    <dsp:sp modelId="{2BE05009-3A46-3442-B3F4-57FC26CBD2CE}">
      <dsp:nvSpPr>
        <dsp:cNvPr id="0" name=""/>
        <dsp:cNvSpPr/>
      </dsp:nvSpPr>
      <dsp:spPr>
        <a:xfrm>
          <a:off x="3946828" y="546917"/>
          <a:ext cx="2812442" cy="1687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Marianne" panose="02000000000000000000" pitchFamily="2" charset="0"/>
            </a:rPr>
            <a:t>Choix d’une personne parmi les personnes prises en soins pendant la PFMP</a:t>
          </a:r>
        </a:p>
      </dsp:txBody>
      <dsp:txXfrm>
        <a:off x="3996252" y="596341"/>
        <a:ext cx="2713594" cy="1588617"/>
      </dsp:txXfrm>
    </dsp:sp>
    <dsp:sp modelId="{80667FF0-F589-4041-B338-BEDEC830C8EA}">
      <dsp:nvSpPr>
        <dsp:cNvPr id="0" name=""/>
        <dsp:cNvSpPr/>
      </dsp:nvSpPr>
      <dsp:spPr>
        <a:xfrm>
          <a:off x="7040515" y="1041907"/>
          <a:ext cx="596237" cy="69748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7040515" y="1181404"/>
        <a:ext cx="417366" cy="418491"/>
      </dsp:txXfrm>
    </dsp:sp>
    <dsp:sp modelId="{18FB4A15-6B53-0C47-A6A2-E60AD0ED194A}">
      <dsp:nvSpPr>
        <dsp:cNvPr id="0" name=""/>
        <dsp:cNvSpPr/>
      </dsp:nvSpPr>
      <dsp:spPr>
        <a:xfrm>
          <a:off x="7884248" y="546917"/>
          <a:ext cx="2812442" cy="1687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latin typeface="Marianne" panose="02000000000000000000" pitchFamily="2" charset="0"/>
            </a:rPr>
            <a:t>SA mobilisés dans la prise en soins de la personne</a:t>
          </a:r>
          <a:endParaRPr lang="fr-FR" sz="1900" kern="1200" dirty="0">
            <a:latin typeface="Marianne" panose="02000000000000000000" pitchFamily="2" charset="0"/>
          </a:endParaRPr>
        </a:p>
      </dsp:txBody>
      <dsp:txXfrm>
        <a:off x="7933672" y="596341"/>
        <a:ext cx="2713594" cy="158861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6FBC-4147-6546-BD2F-FBA06F38B28E}">
      <dsp:nvSpPr>
        <dsp:cNvPr id="0" name=""/>
        <dsp:cNvSpPr/>
      </dsp:nvSpPr>
      <dsp:spPr>
        <a:xfrm>
          <a:off x="3218816" y="-30764"/>
          <a:ext cx="5587493" cy="5281741"/>
        </a:xfrm>
        <a:prstGeom prst="ellipse">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Travailler et communiquer en équipe pluriprofessionnelle</a:t>
          </a:r>
          <a:endParaRPr lang="fr-FR" sz="3200" kern="1200" dirty="0">
            <a:latin typeface="Marianne" panose="02000000000000000000" pitchFamily="2" charset="0"/>
          </a:endParaRPr>
        </a:p>
      </dsp:txBody>
      <dsp:txXfrm>
        <a:off x="4037085" y="742729"/>
        <a:ext cx="3950955" cy="3734755"/>
      </dsp:txXfrm>
    </dsp:sp>
    <dsp:sp modelId="{DD4F017F-01E9-164A-8B25-955B21C18704}">
      <dsp:nvSpPr>
        <dsp:cNvPr id="0" name=""/>
        <dsp:cNvSpPr/>
      </dsp:nvSpPr>
      <dsp:spPr>
        <a:xfrm>
          <a:off x="6819887" y="171256"/>
          <a:ext cx="525765" cy="525809"/>
        </a:xfrm>
        <a:prstGeom prst="ellipse">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827D9-6317-184A-9900-3868B55BBA71}">
      <dsp:nvSpPr>
        <dsp:cNvPr id="0" name=""/>
        <dsp:cNvSpPr/>
      </dsp:nvSpPr>
      <dsp:spPr>
        <a:xfrm>
          <a:off x="5101260" y="4622764"/>
          <a:ext cx="381059" cy="381101"/>
        </a:xfrm>
        <a:prstGeom prst="ellipse">
          <a:avLst/>
        </a:prstGeom>
        <a:solidFill>
          <a:schemeClr val="accent5">
            <a:shade val="80000"/>
            <a:hueOff val="33908"/>
            <a:satOff val="647"/>
            <a:lumOff val="28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C2AC8-734B-9548-971F-469948C9230E}">
      <dsp:nvSpPr>
        <dsp:cNvPr id="0" name=""/>
        <dsp:cNvSpPr/>
      </dsp:nvSpPr>
      <dsp:spPr>
        <a:xfrm>
          <a:off x="8680321" y="2164934"/>
          <a:ext cx="381059" cy="381101"/>
        </a:xfrm>
        <a:prstGeom prst="ellipse">
          <a:avLst/>
        </a:prstGeom>
        <a:solidFill>
          <a:schemeClr val="accent5">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0FA7D-368D-EB47-89AB-E6CEA1048CC9}">
      <dsp:nvSpPr>
        <dsp:cNvPr id="0" name=""/>
        <dsp:cNvSpPr/>
      </dsp:nvSpPr>
      <dsp:spPr>
        <a:xfrm>
          <a:off x="6858404" y="5028168"/>
          <a:ext cx="525765" cy="525809"/>
        </a:xfrm>
        <a:prstGeom prst="ellipse">
          <a:avLst/>
        </a:prstGeom>
        <a:solidFill>
          <a:schemeClr val="accent5">
            <a:shade val="80000"/>
            <a:hueOff val="101724"/>
            <a:satOff val="1941"/>
            <a:lumOff val="8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E0339-29A5-4644-AFA4-7E89550CE36C}">
      <dsp:nvSpPr>
        <dsp:cNvPr id="0" name=""/>
        <dsp:cNvSpPr/>
      </dsp:nvSpPr>
      <dsp:spPr>
        <a:xfrm>
          <a:off x="4945337" y="602440"/>
          <a:ext cx="381059" cy="381101"/>
        </a:xfrm>
        <a:prstGeom prst="ellipse">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129F5-12B5-8A47-A412-78E59E607A6E}">
      <dsp:nvSpPr>
        <dsp:cNvPr id="0" name=""/>
        <dsp:cNvSpPr/>
      </dsp:nvSpPr>
      <dsp:spPr>
        <a:xfrm>
          <a:off x="4025402" y="3839811"/>
          <a:ext cx="381059" cy="381101"/>
        </a:xfrm>
        <a:prstGeom prst="ellipse">
          <a:avLst/>
        </a:prstGeom>
        <a:solidFill>
          <a:schemeClr val="accent5">
            <a:shade val="80000"/>
            <a:hueOff val="169540"/>
            <a:satOff val="3234"/>
            <a:lumOff val="14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76D4F-8669-8D4C-A0C5-55EEA8E131FA}">
      <dsp:nvSpPr>
        <dsp:cNvPr id="0" name=""/>
        <dsp:cNvSpPr/>
      </dsp:nvSpPr>
      <dsp:spPr>
        <a:xfrm>
          <a:off x="1924758" y="1081944"/>
          <a:ext cx="1921833" cy="1921526"/>
        </a:xfrm>
        <a:prstGeom prst="ellipse">
          <a:avLst/>
        </a:prstGeom>
        <a:solidFill>
          <a:schemeClr val="accent5">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Marianne" panose="02000000000000000000" pitchFamily="2" charset="0"/>
            </a:rPr>
            <a:t>Bloc 3</a:t>
          </a:r>
        </a:p>
      </dsp:txBody>
      <dsp:txXfrm>
        <a:off x="2206204" y="1363345"/>
        <a:ext cx="1358941" cy="1358724"/>
      </dsp:txXfrm>
    </dsp:sp>
    <dsp:sp modelId="{1DF90F7C-1946-9647-A694-FAE8B5F85F63}">
      <dsp:nvSpPr>
        <dsp:cNvPr id="0" name=""/>
        <dsp:cNvSpPr/>
      </dsp:nvSpPr>
      <dsp:spPr>
        <a:xfrm>
          <a:off x="5761077" y="267784"/>
          <a:ext cx="525765" cy="525809"/>
        </a:xfrm>
        <a:prstGeom prst="ellipse">
          <a:avLst/>
        </a:prstGeom>
        <a:solidFill>
          <a:schemeClr val="accent5">
            <a:shade val="80000"/>
            <a:hueOff val="237355"/>
            <a:satOff val="4528"/>
            <a:lumOff val="199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D9349-19D9-1A43-A9B5-644F1781B4E4}">
      <dsp:nvSpPr>
        <dsp:cNvPr id="0" name=""/>
        <dsp:cNvSpPr/>
      </dsp:nvSpPr>
      <dsp:spPr>
        <a:xfrm>
          <a:off x="2351157" y="3584400"/>
          <a:ext cx="950925" cy="950545"/>
        </a:xfrm>
        <a:prstGeom prst="ellipse">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2EA86-67D7-A34A-AA30-BB72B09B30A6}">
      <dsp:nvSpPr>
        <dsp:cNvPr id="0" name=""/>
        <dsp:cNvSpPr/>
      </dsp:nvSpPr>
      <dsp:spPr>
        <a:xfrm>
          <a:off x="36531" y="0"/>
          <a:ext cx="2170624" cy="638447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2" charset="0"/>
              <a:cs typeface="Arial" panose="020B0604020202020204" pitchFamily="34" charset="0"/>
            </a:rPr>
            <a:t>Compétence 3.1</a:t>
          </a:r>
        </a:p>
        <a:p>
          <a:pPr marL="0" lvl="0" indent="0" algn="ctr" defTabSz="488950">
            <a:lnSpc>
              <a:spcPct val="90000"/>
            </a:lnSpc>
            <a:spcBef>
              <a:spcPct val="0"/>
            </a:spcBef>
            <a:spcAft>
              <a:spcPct val="35000"/>
            </a:spcAft>
            <a:buNone/>
          </a:pPr>
          <a:r>
            <a:rPr lang="fr-FR" sz="1100" kern="1200" dirty="0">
              <a:latin typeface="Marianne" panose="02000000000000000000" pitchFamily="2" charset="0"/>
              <a:cs typeface="Arial" panose="020B0604020202020204" pitchFamily="34" charset="0"/>
            </a:rPr>
            <a:t>Gérer</a:t>
          </a:r>
          <a:r>
            <a:rPr lang="fr-FR" sz="1100" kern="1200" spc="120"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ses</a:t>
          </a:r>
          <a:r>
            <a:rPr lang="fr-FR" sz="1100" kern="1200" spc="127"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activités</a:t>
          </a:r>
          <a:r>
            <a:rPr lang="fr-FR" sz="1100" kern="1200" spc="120"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en</a:t>
          </a:r>
          <a:r>
            <a:rPr lang="fr-FR" sz="1100" kern="1200" spc="120"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inter</a:t>
          </a:r>
          <a:r>
            <a:rPr lang="fr-FR" sz="1100" kern="1200" spc="127"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agissant</a:t>
          </a:r>
          <a:r>
            <a:rPr lang="fr-FR" sz="1100" kern="1200" spc="120" dirty="0">
              <a:latin typeface="Marianne" panose="02000000000000000000" pitchFamily="2" charset="0"/>
              <a:cs typeface="Arial" panose="020B0604020202020204" pitchFamily="34" charset="0"/>
            </a:rPr>
            <a:t> </a:t>
          </a:r>
          <a:r>
            <a:rPr lang="fr-FR" sz="1100" kern="1200" dirty="0">
              <a:latin typeface="Marianne" panose="02000000000000000000" pitchFamily="2" charset="0"/>
              <a:cs typeface="Arial" panose="020B0604020202020204" pitchFamily="34" charset="0"/>
            </a:rPr>
            <a:t>avec</a:t>
          </a:r>
          <a:r>
            <a:rPr lang="fr-FR" sz="1100" kern="1200" spc="12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l’équipe</a:t>
          </a:r>
          <a:r>
            <a:rPr lang="fr-FR" sz="1100" b="1" kern="1200" spc="13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pluriprofessionnelle</a:t>
          </a:r>
          <a:r>
            <a:rPr lang="fr-FR" sz="1100" b="1" kern="1200" spc="1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dans</a:t>
          </a:r>
          <a:r>
            <a:rPr lang="fr-FR" sz="1100" b="1" kern="1200" spc="12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une</a:t>
          </a:r>
          <a:r>
            <a:rPr lang="fr-FR" sz="1100" b="1" kern="1200" spc="13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posture</a:t>
          </a:r>
          <a:r>
            <a:rPr lang="fr-FR" sz="1100" b="1" kern="1200" spc="12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professionnelle</a:t>
          </a:r>
          <a:r>
            <a:rPr lang="fr-FR" sz="1100" b="1" kern="1200" spc="1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adaptée</a:t>
          </a:r>
          <a:endParaRPr lang="fr-FR" sz="1100" b="1" kern="1200" dirty="0">
            <a:latin typeface="Marianne" panose="02000000000000000000" pitchFamily="2" charset="0"/>
          </a:endParaRPr>
        </a:p>
      </dsp:txBody>
      <dsp:txXfrm>
        <a:off x="36531" y="0"/>
        <a:ext cx="2170624" cy="1915341"/>
      </dsp:txXfrm>
    </dsp:sp>
    <dsp:sp modelId="{D1D4E10E-6FAF-F94E-8869-C089FFCD3219}">
      <dsp:nvSpPr>
        <dsp:cNvPr id="0" name=""/>
        <dsp:cNvSpPr/>
      </dsp:nvSpPr>
      <dsp:spPr>
        <a:xfrm>
          <a:off x="223248" y="1915341"/>
          <a:ext cx="1736499" cy="414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66725">
            <a:lnSpc>
              <a:spcPct val="90000"/>
            </a:lnSpc>
            <a:spcBef>
              <a:spcPct val="0"/>
            </a:spcBef>
            <a:spcAft>
              <a:spcPct val="35000"/>
            </a:spcAft>
            <a:buNone/>
          </a:pPr>
          <a:r>
            <a:rPr lang="fr-FR" sz="1050" b="0" kern="1200" dirty="0">
              <a:latin typeface="Marianne" panose="02000000000000000000" pitchFamily="2" charset="0"/>
            </a:rPr>
            <a:t>3.1.1 Planifier et organiser son travail en lien avec l’équipe, dans le cadre de son champ d’intervention* </a:t>
          </a:r>
        </a:p>
        <a:p>
          <a:pPr marL="0" lvl="0" indent="0" algn="l" defTabSz="466725">
            <a:lnSpc>
              <a:spcPct val="90000"/>
            </a:lnSpc>
            <a:spcBef>
              <a:spcPct val="0"/>
            </a:spcBef>
            <a:spcAft>
              <a:spcPct val="35000"/>
            </a:spcAft>
            <a:buNone/>
          </a:pPr>
          <a:r>
            <a:rPr lang="fr-FR" sz="1050" b="0" kern="1200" dirty="0">
              <a:latin typeface="Marianne" panose="02000000000000000000" pitchFamily="2" charset="0"/>
            </a:rPr>
            <a:t>3.1.2 Adapter son planning d’activités en fonction d’éventuels changements dans le contexte de travail </a:t>
          </a:r>
        </a:p>
        <a:p>
          <a:pPr marL="0" lvl="0" indent="0" algn="l" defTabSz="466725">
            <a:lnSpc>
              <a:spcPct val="90000"/>
            </a:lnSpc>
            <a:spcBef>
              <a:spcPct val="0"/>
            </a:spcBef>
            <a:spcAft>
              <a:spcPct val="35000"/>
            </a:spcAft>
            <a:buNone/>
          </a:pPr>
          <a:r>
            <a:rPr lang="fr-FR" sz="1050" b="1" kern="1200" dirty="0">
              <a:latin typeface="Marianne" panose="02000000000000000000" pitchFamily="2" charset="0"/>
            </a:rPr>
            <a:t>3.1.3 Evaluer son activité et ajuster si besoin </a:t>
          </a:r>
        </a:p>
      </dsp:txBody>
      <dsp:txXfrm>
        <a:off x="274108" y="1966201"/>
        <a:ext cx="1634779" cy="4048186"/>
      </dsp:txXfrm>
    </dsp:sp>
    <dsp:sp modelId="{17A759F4-9D1C-7D4C-BBAA-6E95BD3EF36C}">
      <dsp:nvSpPr>
        <dsp:cNvPr id="0" name=""/>
        <dsp:cNvSpPr/>
      </dsp:nvSpPr>
      <dsp:spPr>
        <a:xfrm>
          <a:off x="2339606" y="0"/>
          <a:ext cx="2170624" cy="638447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None/>
          </a:pPr>
          <a:r>
            <a:rPr lang="fr-FR" sz="1100" kern="1200" dirty="0">
              <a:latin typeface="Marianne" panose="02000000000000000000" pitchFamily="2" charset="0"/>
              <a:cs typeface="Arial" panose="020B0604020202020204" pitchFamily="34" charset="0"/>
            </a:rPr>
            <a:t>Compétence 3.2</a:t>
          </a:r>
        </a:p>
        <a:p>
          <a:pPr marL="0" lvl="0" indent="0" algn="ctr" defTabSz="488950">
            <a:lnSpc>
              <a:spcPct val="90000"/>
            </a:lnSpc>
            <a:spcBef>
              <a:spcPct val="0"/>
            </a:spcBef>
            <a:spcAft>
              <a:spcPts val="0"/>
            </a:spcAft>
            <a:buNone/>
          </a:pPr>
          <a:r>
            <a:rPr lang="fr-FR" sz="1100" kern="1200" dirty="0">
              <a:latin typeface="Marianne" panose="02000000000000000000" pitchFamily="2" charset="0"/>
              <a:cs typeface="Arial" panose="020B0604020202020204" pitchFamily="34" charset="0"/>
            </a:rPr>
            <a:t>Traiter et transmettre des informations </a:t>
          </a:r>
          <a:r>
            <a:rPr lang="fr-FR" sz="1100" b="1" kern="1200" dirty="0">
              <a:latin typeface="Marianne" panose="02000000000000000000" pitchFamily="2" charset="0"/>
              <a:cs typeface="Arial" panose="020B0604020202020204" pitchFamily="34" charset="0"/>
            </a:rPr>
            <a:t>en</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intégrant</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les</a:t>
          </a:r>
          <a:r>
            <a:rPr lang="fr-FR" sz="1100" b="1" kern="1200" spc="-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différents</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outils</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numériques </a:t>
          </a:r>
          <a:endParaRPr lang="fr-FR" sz="1100" b="1" kern="1200" dirty="0">
            <a:latin typeface="Marianne" panose="02000000000000000000" pitchFamily="2" charset="0"/>
          </a:endParaRPr>
        </a:p>
      </dsp:txBody>
      <dsp:txXfrm>
        <a:off x="2339606" y="0"/>
        <a:ext cx="2170624" cy="1915341"/>
      </dsp:txXfrm>
    </dsp:sp>
    <dsp:sp modelId="{EAE3AD21-46FB-DE47-974A-FA8748B53FCF}">
      <dsp:nvSpPr>
        <dsp:cNvPr id="0" name=""/>
        <dsp:cNvSpPr/>
      </dsp:nvSpPr>
      <dsp:spPr>
        <a:xfrm>
          <a:off x="2556669" y="1915341"/>
          <a:ext cx="1736499" cy="414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228594" lvl="0" indent="-228594" algn="l" defTabSz="466725">
            <a:lnSpc>
              <a:spcPct val="90000"/>
            </a:lnSpc>
            <a:spcBef>
              <a:spcPct val="0"/>
            </a:spcBef>
            <a:spcAft>
              <a:spcPts val="0"/>
            </a:spcAft>
            <a:buFont typeface="Wingdings" panose="05000000000000000000" pitchFamily="2" charset="2"/>
            <a:buNone/>
          </a:pPr>
          <a:r>
            <a:rPr lang="fr-FR" sz="1050" b="0" kern="1200" dirty="0">
              <a:latin typeface="Marianne" panose="02000000000000000000" pitchFamily="2" charset="0"/>
            </a:rPr>
            <a:t>3.2.1</a:t>
          </a:r>
        </a:p>
        <a:p>
          <a:pPr marL="228594" lvl="0" indent="-228594" algn="l" defTabSz="466725">
            <a:lnSpc>
              <a:spcPct val="90000"/>
            </a:lnSpc>
            <a:spcBef>
              <a:spcPct val="0"/>
            </a:spcBef>
            <a:spcAft>
              <a:spcPts val="0"/>
            </a:spcAft>
            <a:buNone/>
          </a:pPr>
          <a:r>
            <a:rPr lang="fr-FR" sz="1050" b="0" kern="1200" dirty="0">
              <a:latin typeface="Marianne" panose="02000000000000000000" pitchFamily="2" charset="0"/>
            </a:rPr>
            <a:t>3.2.2</a:t>
          </a:r>
        </a:p>
        <a:p>
          <a:pPr marL="228594" lvl="0" indent="-228594" algn="l" defTabSz="466725">
            <a:lnSpc>
              <a:spcPct val="90000"/>
            </a:lnSpc>
            <a:spcBef>
              <a:spcPct val="0"/>
            </a:spcBef>
            <a:spcAft>
              <a:spcPts val="0"/>
            </a:spcAft>
            <a:buNone/>
          </a:pPr>
          <a:r>
            <a:rPr lang="fr-FR" sz="1050" b="0" kern="1200" dirty="0">
              <a:latin typeface="Marianne" panose="02000000000000000000" pitchFamily="2" charset="0"/>
            </a:rPr>
            <a:t>3.2.3</a:t>
          </a:r>
        </a:p>
        <a:p>
          <a:pPr marL="228594" lvl="0" indent="-228594" algn="l" defTabSz="466725">
            <a:lnSpc>
              <a:spcPct val="90000"/>
            </a:lnSpc>
            <a:spcBef>
              <a:spcPct val="0"/>
            </a:spcBef>
            <a:spcAft>
              <a:spcPts val="0"/>
            </a:spcAft>
            <a:buNone/>
          </a:pPr>
          <a:r>
            <a:rPr lang="fr-FR" sz="1050" b="0" kern="1200" dirty="0">
              <a:latin typeface="Marianne" panose="02000000000000000000" pitchFamily="2" charset="0"/>
            </a:rPr>
            <a:t>3.2.4 Renseigner des documents assurant la traçabilité des activités </a:t>
          </a:r>
        </a:p>
        <a:p>
          <a:pPr marL="228594" lvl="0" indent="-228594" algn="l" defTabSz="466725">
            <a:lnSpc>
              <a:spcPct val="90000"/>
            </a:lnSpc>
            <a:spcBef>
              <a:spcPct val="0"/>
            </a:spcBef>
            <a:spcAft>
              <a:spcPts val="0"/>
            </a:spcAft>
            <a:buNone/>
          </a:pPr>
          <a:r>
            <a:rPr lang="fr-FR" sz="1050" b="0" kern="1200" dirty="0">
              <a:latin typeface="Marianne" panose="02000000000000000000" pitchFamily="2" charset="0"/>
            </a:rPr>
            <a:t>3.2.5 Constituer, mettre à jour et contrôler les dossiers de suivi (hors contenu médical) y </a:t>
          </a:r>
          <a:r>
            <a:rPr lang="fr-FR" sz="1050" b="1" kern="1200" dirty="0">
              <a:latin typeface="Marianne" panose="02000000000000000000" pitchFamily="2" charset="0"/>
            </a:rPr>
            <a:t>compris à l’aide d’outils numériques </a:t>
          </a:r>
        </a:p>
        <a:p>
          <a:pPr marL="228594" lvl="0" indent="-228594" algn="l" defTabSz="466725">
            <a:lnSpc>
              <a:spcPct val="90000"/>
            </a:lnSpc>
            <a:spcBef>
              <a:spcPct val="0"/>
            </a:spcBef>
            <a:spcAft>
              <a:spcPts val="0"/>
            </a:spcAft>
            <a:buNone/>
          </a:pPr>
          <a:r>
            <a:rPr lang="fr-FR" sz="1050" b="0" kern="1200" dirty="0">
              <a:latin typeface="Marianne" panose="02000000000000000000" pitchFamily="2" charset="0"/>
            </a:rPr>
            <a:t>3.2.6 Classer et archiver des documents y compris </a:t>
          </a:r>
          <a:r>
            <a:rPr lang="fr-FR" sz="1050" b="1" kern="1200" dirty="0">
              <a:latin typeface="Marianne" panose="02000000000000000000" pitchFamily="2" charset="0"/>
            </a:rPr>
            <a:t>à l’aide d’outils numériques </a:t>
          </a:r>
        </a:p>
      </dsp:txBody>
      <dsp:txXfrm>
        <a:off x="2607529" y="1966201"/>
        <a:ext cx="1634779" cy="4048186"/>
      </dsp:txXfrm>
    </dsp:sp>
    <dsp:sp modelId="{8FC72DB6-0308-9248-AECD-0E899B91BE9D}">
      <dsp:nvSpPr>
        <dsp:cNvPr id="0" name=""/>
        <dsp:cNvSpPr/>
      </dsp:nvSpPr>
      <dsp:spPr>
        <a:xfrm>
          <a:off x="4673027" y="0"/>
          <a:ext cx="2170624" cy="638447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2" charset="0"/>
              <a:cs typeface="Arial" panose="020B0604020202020204" pitchFamily="34" charset="0"/>
            </a:rPr>
            <a:t>Compétence 3.3</a:t>
          </a:r>
        </a:p>
        <a:p>
          <a:pPr marL="0" lvl="0" indent="0" algn="ctr" defTabSz="488950">
            <a:lnSpc>
              <a:spcPct val="90000"/>
            </a:lnSpc>
            <a:spcBef>
              <a:spcPct val="0"/>
            </a:spcBef>
            <a:spcAft>
              <a:spcPct val="35000"/>
            </a:spcAft>
            <a:buNone/>
          </a:pPr>
          <a:r>
            <a:rPr lang="fr-FR" sz="1100" b="1" kern="1200" dirty="0">
              <a:latin typeface="Marianne" panose="02000000000000000000" pitchFamily="2" charset="0"/>
              <a:cs typeface="Arial" panose="020B0604020202020204" pitchFamily="34" charset="0"/>
            </a:rPr>
            <a:t>Participer à</a:t>
          </a:r>
          <a:r>
            <a:rPr lang="fr-FR" sz="1100" b="1" kern="1200" spc="8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la</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démarche</a:t>
          </a:r>
          <a:r>
            <a:rPr lang="fr-FR" sz="1100" b="1" kern="1200" spc="9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qualité</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et</a:t>
          </a:r>
          <a:r>
            <a:rPr lang="fr-FR" sz="1100" b="1" kern="1200" spc="8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à</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la</a:t>
          </a:r>
          <a:r>
            <a:rPr lang="fr-FR" sz="1100" b="1" kern="1200" spc="9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prévention</a:t>
          </a:r>
          <a:r>
            <a:rPr lang="fr-FR" sz="1100" b="1" kern="1200" spc="8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des</a:t>
          </a:r>
          <a:r>
            <a:rPr lang="fr-FR" sz="1100" b="1" kern="1200" spc="8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risques</a:t>
          </a:r>
          <a:r>
            <a:rPr lang="fr-FR" sz="1100" b="1" kern="1200" spc="8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professionnels</a:t>
          </a:r>
          <a:r>
            <a:rPr lang="fr-FR" sz="1100" b="1" kern="1200" spc="-220" dirty="0">
              <a:latin typeface="Marianne" panose="02000000000000000000" pitchFamily="2" charset="0"/>
              <a:cs typeface="Arial" panose="020B0604020202020204" pitchFamily="34" charset="0"/>
            </a:rPr>
            <a:t> </a:t>
          </a:r>
          <a:endParaRPr lang="fr-FR" sz="1100" b="1" kern="1200" dirty="0">
            <a:latin typeface="Marianne" panose="02000000000000000000" pitchFamily="2" charset="0"/>
          </a:endParaRPr>
        </a:p>
      </dsp:txBody>
      <dsp:txXfrm>
        <a:off x="4673027" y="0"/>
        <a:ext cx="2170624" cy="1915341"/>
      </dsp:txXfrm>
    </dsp:sp>
    <dsp:sp modelId="{39FB9C39-6FC6-0B45-A109-F4021F267E24}">
      <dsp:nvSpPr>
        <dsp:cNvPr id="0" name=""/>
        <dsp:cNvSpPr/>
      </dsp:nvSpPr>
      <dsp:spPr>
        <a:xfrm>
          <a:off x="4890090" y="1915377"/>
          <a:ext cx="1736499" cy="4149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228594" lvl="0" indent="-228594" algn="l" defTabSz="466725">
            <a:lnSpc>
              <a:spcPct val="90000"/>
            </a:lnSpc>
            <a:spcBef>
              <a:spcPct val="0"/>
            </a:spcBef>
            <a:spcAft>
              <a:spcPct val="35000"/>
            </a:spcAft>
            <a:buFont typeface="Wingdings" panose="05000000000000000000" pitchFamily="2" charset="2"/>
            <a:buNone/>
          </a:pPr>
          <a:r>
            <a:rPr lang="fr-FR" sz="1050" b="0" kern="1200" dirty="0">
              <a:latin typeface="Marianne" panose="02000000000000000000" pitchFamily="2" charset="0"/>
            </a:rPr>
            <a:t>3.3.1 </a:t>
          </a:r>
          <a:br>
            <a:rPr lang="fr-FR" sz="1050" b="0" kern="1200" dirty="0">
              <a:latin typeface="Marianne" panose="02000000000000000000" pitchFamily="2" charset="0"/>
            </a:rPr>
          </a:br>
          <a:r>
            <a:rPr lang="fr-FR" sz="1050" b="0" kern="1200" dirty="0">
              <a:latin typeface="Marianne" panose="02000000000000000000" pitchFamily="2" charset="0"/>
            </a:rPr>
            <a:t>3.3.2 Repérer des anomalies, des dysfonctionnements, des évènements indésirables dans les activités menées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3.3.3 Compléter une fiche d’événement indésirable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3.3.4 Participer au suivi des actions correctives suite aux anomalies, aux dysfonctionnements, aux événements indésirables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3.3.5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3.3.6</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3.3.7 Contribuer à l’évaluation de nouveaux matériels et équipements </a:t>
          </a:r>
          <a:endParaRPr lang="fr-FR" sz="1050" kern="1200" dirty="0">
            <a:latin typeface="Marianne" panose="02000000000000000000" pitchFamily="2" charset="0"/>
          </a:endParaRPr>
        </a:p>
      </dsp:txBody>
      <dsp:txXfrm>
        <a:off x="4940950" y="1966237"/>
        <a:ext cx="1634779" cy="4048114"/>
      </dsp:txXfrm>
    </dsp:sp>
    <dsp:sp modelId="{77A28E24-A09A-4F4B-8EC1-3B4AD33EC1C3}">
      <dsp:nvSpPr>
        <dsp:cNvPr id="0" name=""/>
        <dsp:cNvSpPr/>
      </dsp:nvSpPr>
      <dsp:spPr>
        <a:xfrm>
          <a:off x="7006448" y="0"/>
          <a:ext cx="2170624" cy="638447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2" charset="0"/>
              <a:cs typeface="Arial" panose="020B0604020202020204" pitchFamily="34" charset="0"/>
            </a:rPr>
            <a:t>Compétence 3.4</a:t>
          </a:r>
        </a:p>
        <a:p>
          <a:pPr marL="0" lvl="0" indent="0" algn="ctr" defTabSz="488950">
            <a:lnSpc>
              <a:spcPct val="90000"/>
            </a:lnSpc>
            <a:spcBef>
              <a:spcPct val="0"/>
            </a:spcBef>
            <a:spcAft>
              <a:spcPct val="35000"/>
            </a:spcAft>
            <a:buNone/>
          </a:pPr>
          <a:r>
            <a:rPr lang="fr-FR" sz="1100" b="1" kern="1200" dirty="0">
              <a:latin typeface="Marianne" panose="02000000000000000000" pitchFamily="2" charset="0"/>
              <a:cs typeface="Arial" panose="020B0604020202020204" pitchFamily="34" charset="0"/>
            </a:rPr>
            <a:t>Coordonner</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et</a:t>
          </a:r>
          <a:r>
            <a:rPr lang="fr-FR" sz="1100" b="1" kern="1200" spc="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conduire</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une</a:t>
          </a:r>
          <a:r>
            <a:rPr lang="fr-FR" sz="1100" b="1" kern="1200" spc="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équipe</a:t>
          </a:r>
          <a:r>
            <a:rPr lang="fr-FR" sz="1100" b="1" kern="1200" spc="7"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de</a:t>
          </a:r>
          <a:r>
            <a:rPr lang="fr-FR" sz="1100" b="1" kern="1200" spc="1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bionettoyage</a:t>
          </a:r>
          <a:endParaRPr lang="fr-FR" sz="1100" b="1" kern="1200" dirty="0">
            <a:latin typeface="Marianne" panose="02000000000000000000" pitchFamily="2" charset="0"/>
          </a:endParaRPr>
        </a:p>
      </dsp:txBody>
      <dsp:txXfrm>
        <a:off x="7006448" y="0"/>
        <a:ext cx="2170624" cy="1915341"/>
      </dsp:txXfrm>
    </dsp:sp>
    <dsp:sp modelId="{B6B2AC3E-4BEF-A947-B400-7A8D554C0432}">
      <dsp:nvSpPr>
        <dsp:cNvPr id="0" name=""/>
        <dsp:cNvSpPr/>
      </dsp:nvSpPr>
      <dsp:spPr>
        <a:xfrm>
          <a:off x="7223511" y="1915341"/>
          <a:ext cx="1736499" cy="414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228594" lvl="0" indent="-228594" algn="l" defTabSz="466725">
            <a:lnSpc>
              <a:spcPct val="90000"/>
            </a:lnSpc>
            <a:spcBef>
              <a:spcPct val="0"/>
            </a:spcBef>
            <a:spcAft>
              <a:spcPct val="35000"/>
            </a:spcAft>
            <a:buFont typeface="Wingdings" panose="05000000000000000000" pitchFamily="2" charset="2"/>
            <a:buNone/>
          </a:pPr>
          <a:r>
            <a:rPr lang="fr-FR" sz="1050" b="0" kern="1200" dirty="0">
              <a:latin typeface="Marianne" panose="02000000000000000000" pitchFamily="2" charset="0"/>
            </a:rPr>
            <a:t>3.4.1 Coordonner une équipe de bio nettoyage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3.4.2 Planifier et organiser des activités, des postes de travail et prévoir les équipements de protection associés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3.4.3 Contrôler l’action au regard des protocoles en vigueur, des consignes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3.4.5 Repérer les besoins de formation des agents </a:t>
          </a:r>
        </a:p>
        <a:p>
          <a:pPr marL="228594" lvl="0" indent="-228594" algn="l" defTabSz="466725">
            <a:lnSpc>
              <a:spcPct val="90000"/>
            </a:lnSpc>
            <a:spcBef>
              <a:spcPct val="0"/>
            </a:spcBef>
            <a:spcAft>
              <a:spcPct val="35000"/>
            </a:spcAft>
            <a:buNone/>
          </a:pPr>
          <a:r>
            <a:rPr lang="fr-FR" sz="1050" b="0" kern="1200" dirty="0">
              <a:latin typeface="Marianne" panose="02000000000000000000" pitchFamily="2" charset="0"/>
            </a:rPr>
            <a:t>3.4.6 Participer à la formation des agents </a:t>
          </a:r>
          <a:endParaRPr lang="fr-FR" sz="1050" kern="1200" dirty="0">
            <a:latin typeface="Marianne" panose="02000000000000000000" pitchFamily="2" charset="0"/>
          </a:endParaRPr>
        </a:p>
      </dsp:txBody>
      <dsp:txXfrm>
        <a:off x="7274371" y="1966201"/>
        <a:ext cx="1634779" cy="4048186"/>
      </dsp:txXfrm>
    </dsp:sp>
    <dsp:sp modelId="{A54A49B4-BB38-AB47-AEDA-B4CE3E94F21A}">
      <dsp:nvSpPr>
        <dsp:cNvPr id="0" name=""/>
        <dsp:cNvSpPr/>
      </dsp:nvSpPr>
      <dsp:spPr>
        <a:xfrm>
          <a:off x="9339870" y="0"/>
          <a:ext cx="2170624" cy="638447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Marianne" panose="02000000000000000000" pitchFamily="2" charset="0"/>
              <a:cs typeface="Arial" panose="020B0604020202020204" pitchFamily="34" charset="0"/>
            </a:rPr>
            <a:t>Compétence 3.5 </a:t>
          </a:r>
          <a:br>
            <a:rPr lang="fr-FR" sz="1100" kern="1200" dirty="0">
              <a:latin typeface="Marianne" panose="02000000000000000000" pitchFamily="2" charset="0"/>
              <a:cs typeface="Arial" panose="020B0604020202020204" pitchFamily="34" charset="0"/>
            </a:rPr>
          </a:br>
          <a:r>
            <a:rPr lang="fr-FR" sz="1100" b="1" kern="1200" dirty="0">
              <a:latin typeface="Marianne" panose="02000000000000000000" pitchFamily="2" charset="0"/>
              <a:cs typeface="Arial" panose="020B0604020202020204" pitchFamily="34" charset="0"/>
            </a:rPr>
            <a:t>Participer à l’accueil,</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à</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l’encadrement</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et</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à</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la</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formation</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de</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stagiaires,</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à</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l’accueil</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des</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nouveaux</a:t>
          </a:r>
          <a:r>
            <a:rPr lang="fr-FR" sz="1100" b="1" kern="1200" spc="73"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agents,</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des</a:t>
          </a:r>
          <a:r>
            <a:rPr lang="fr-FR" sz="1100" b="1" kern="1200" spc="80" dirty="0">
              <a:latin typeface="Marianne" panose="02000000000000000000" pitchFamily="2" charset="0"/>
              <a:cs typeface="Arial" panose="020B0604020202020204" pitchFamily="34" charset="0"/>
            </a:rPr>
            <a:t> </a:t>
          </a:r>
          <a:r>
            <a:rPr lang="fr-FR" sz="1100" b="1" kern="1200" dirty="0">
              <a:latin typeface="Marianne" panose="02000000000000000000" pitchFamily="2" charset="0"/>
              <a:cs typeface="Arial" panose="020B0604020202020204" pitchFamily="34" charset="0"/>
            </a:rPr>
            <a:t>bénévoles </a:t>
          </a:r>
          <a:endParaRPr lang="fr-FR" sz="1100" b="1" kern="1200" dirty="0">
            <a:latin typeface="Marianne" panose="02000000000000000000" pitchFamily="2" charset="0"/>
          </a:endParaRPr>
        </a:p>
      </dsp:txBody>
      <dsp:txXfrm>
        <a:off x="9339870" y="0"/>
        <a:ext cx="2170624" cy="1915341"/>
      </dsp:txXfrm>
    </dsp:sp>
    <dsp:sp modelId="{A831ACBF-4EED-8A4A-A5F8-52707B141DA6}">
      <dsp:nvSpPr>
        <dsp:cNvPr id="0" name=""/>
        <dsp:cNvSpPr/>
      </dsp:nvSpPr>
      <dsp:spPr>
        <a:xfrm>
          <a:off x="9556932" y="1915341"/>
          <a:ext cx="1736499" cy="41499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l" defTabSz="466725">
            <a:lnSpc>
              <a:spcPct val="90000"/>
            </a:lnSpc>
            <a:spcBef>
              <a:spcPct val="0"/>
            </a:spcBef>
            <a:spcAft>
              <a:spcPct val="35000"/>
            </a:spcAft>
            <a:buNone/>
          </a:pPr>
          <a:r>
            <a:rPr lang="fr-FR" sz="1050" b="0" kern="1200" dirty="0">
              <a:latin typeface="Marianne" panose="02000000000000000000" pitchFamily="2" charset="0"/>
            </a:rPr>
            <a:t>3.5.1 Accueillir des stagiaires (</a:t>
          </a:r>
          <a:r>
            <a:rPr lang="fr-FR" sz="1050" b="1" kern="1200" dirty="0">
              <a:latin typeface="Marianne" panose="02000000000000000000" pitchFamily="2" charset="0"/>
            </a:rPr>
            <a:t>niveau 4</a:t>
          </a:r>
          <a:r>
            <a:rPr lang="fr-FR" sz="1050" b="0" kern="1200" dirty="0">
              <a:latin typeface="Marianne" panose="02000000000000000000" pitchFamily="2" charset="0"/>
            </a:rPr>
            <a:t> ou infra 4) , des bénévoles, des nouveaux agents </a:t>
          </a:r>
          <a:br>
            <a:rPr lang="fr-FR" sz="1050" b="0" kern="1200" dirty="0">
              <a:latin typeface="Marianne" panose="02000000000000000000" pitchFamily="2" charset="0"/>
            </a:rPr>
          </a:br>
          <a:r>
            <a:rPr lang="fr-FR" sz="1050" b="0" kern="1200" dirty="0">
              <a:latin typeface="Marianne" panose="02000000000000000000" pitchFamily="2" charset="0"/>
            </a:rPr>
            <a:t>3.5.2 Accompagner le stagiaire et participer au projet d’encadrement, au tutorat du stagiaire </a:t>
          </a:r>
          <a:endParaRPr lang="fr-FR" sz="1050" kern="1200" dirty="0">
            <a:latin typeface="Marianne" panose="02000000000000000000" pitchFamily="2" charset="0"/>
          </a:endParaRPr>
        </a:p>
      </dsp:txBody>
      <dsp:txXfrm>
        <a:off x="9607792" y="1966201"/>
        <a:ext cx="1634779" cy="404818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35CE-5A05-EF40-AABC-A76DAE96986E}">
      <dsp:nvSpPr>
        <dsp:cNvPr id="0" name=""/>
        <dsp:cNvSpPr/>
      </dsp:nvSpPr>
      <dsp:spPr>
        <a:xfrm>
          <a:off x="5482402" y="2567743"/>
          <a:ext cx="497707" cy="1070070"/>
        </a:xfrm>
        <a:custGeom>
          <a:avLst/>
          <a:gdLst/>
          <a:ahLst/>
          <a:cxnLst/>
          <a:rect l="0" t="0" r="0" b="0"/>
          <a:pathLst>
            <a:path>
              <a:moveTo>
                <a:pt x="0" y="0"/>
              </a:moveTo>
              <a:lnTo>
                <a:pt x="248853" y="0"/>
              </a:lnTo>
              <a:lnTo>
                <a:pt x="248853" y="1070070"/>
              </a:lnTo>
              <a:lnTo>
                <a:pt x="497707" y="107007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6EFDC-EED4-0248-8C91-9F5566E85EDF}">
      <dsp:nvSpPr>
        <dsp:cNvPr id="0" name=""/>
        <dsp:cNvSpPr/>
      </dsp:nvSpPr>
      <dsp:spPr>
        <a:xfrm>
          <a:off x="5482402" y="2522023"/>
          <a:ext cx="497707" cy="91440"/>
        </a:xfrm>
        <a:custGeom>
          <a:avLst/>
          <a:gdLst/>
          <a:ahLst/>
          <a:cxnLst/>
          <a:rect l="0" t="0" r="0" b="0"/>
          <a:pathLst>
            <a:path>
              <a:moveTo>
                <a:pt x="0" y="45720"/>
              </a:moveTo>
              <a:lnTo>
                <a:pt x="497707" y="4572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9B15E-383A-074A-8C03-406F7BAB3890}">
      <dsp:nvSpPr>
        <dsp:cNvPr id="0" name=""/>
        <dsp:cNvSpPr/>
      </dsp:nvSpPr>
      <dsp:spPr>
        <a:xfrm>
          <a:off x="5482402" y="1270898"/>
          <a:ext cx="497707" cy="1296845"/>
        </a:xfrm>
        <a:custGeom>
          <a:avLst/>
          <a:gdLst/>
          <a:ahLst/>
          <a:cxnLst/>
          <a:rect l="0" t="0" r="0" b="0"/>
          <a:pathLst>
            <a:path>
              <a:moveTo>
                <a:pt x="0" y="1296845"/>
              </a:moveTo>
              <a:lnTo>
                <a:pt x="248853" y="1296845"/>
              </a:lnTo>
              <a:lnTo>
                <a:pt x="248853" y="0"/>
              </a:lnTo>
              <a:lnTo>
                <a:pt x="497707" y="0"/>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E5A57-B888-EC4C-883D-47DE2605506C}">
      <dsp:nvSpPr>
        <dsp:cNvPr id="0" name=""/>
        <dsp:cNvSpPr/>
      </dsp:nvSpPr>
      <dsp:spPr>
        <a:xfrm>
          <a:off x="2496160" y="2522023"/>
          <a:ext cx="497707" cy="91440"/>
        </a:xfrm>
        <a:custGeom>
          <a:avLst/>
          <a:gdLst/>
          <a:ahLst/>
          <a:cxnLst/>
          <a:rect l="0" t="0" r="0" b="0"/>
          <a:pathLst>
            <a:path>
              <a:moveTo>
                <a:pt x="0" y="45720"/>
              </a:moveTo>
              <a:lnTo>
                <a:pt x="497707" y="45720"/>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5B5B8-8262-074C-961E-40CDF6DC48DE}">
      <dsp:nvSpPr>
        <dsp:cNvPr id="0" name=""/>
        <dsp:cNvSpPr/>
      </dsp:nvSpPr>
      <dsp:spPr>
        <a:xfrm>
          <a:off x="7625" y="1114821"/>
          <a:ext cx="2488535" cy="2905843"/>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du BLOC 3</a:t>
          </a:r>
        </a:p>
      </dsp:txBody>
      <dsp:txXfrm>
        <a:off x="7625" y="1114821"/>
        <a:ext cx="2488535" cy="2905843"/>
      </dsp:txXfrm>
    </dsp:sp>
    <dsp:sp modelId="{174135FA-FF6D-2D40-A759-F5F184C34FA0}">
      <dsp:nvSpPr>
        <dsp:cNvPr id="0" name=""/>
        <dsp:cNvSpPr/>
      </dsp:nvSpPr>
      <dsp:spPr>
        <a:xfrm>
          <a:off x="2993867" y="569974"/>
          <a:ext cx="2488535" cy="3995537"/>
        </a:xfrm>
        <a:prstGeom prst="rect">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sont au service des compétences</a:t>
          </a:r>
          <a:br>
            <a:rPr lang="fr-FR" sz="2800" kern="1200" dirty="0">
              <a:latin typeface="Marianne" panose="02000000000000000000" pitchFamily="2" charset="0"/>
            </a:rPr>
          </a:br>
          <a:endParaRPr lang="fr-FR" sz="2800" kern="1200" dirty="0">
            <a:latin typeface="Marianne" panose="02000000000000000000" pitchFamily="2" charset="0"/>
          </a:endParaRPr>
        </a:p>
      </dsp:txBody>
      <dsp:txXfrm>
        <a:off x="2993867" y="569974"/>
        <a:ext cx="2488535" cy="3995537"/>
      </dsp:txXfrm>
    </dsp:sp>
    <dsp:sp modelId="{5C46B3FF-82D0-A247-8106-565E8B0E1C0D}">
      <dsp:nvSpPr>
        <dsp:cNvPr id="0" name=""/>
        <dsp:cNvSpPr/>
      </dsp:nvSpPr>
      <dsp:spPr>
        <a:xfrm>
          <a:off x="5980110" y="891396"/>
          <a:ext cx="5214352" cy="759003"/>
        </a:xfrm>
        <a:prstGeom prst="rect">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Techniques professionnelles</a:t>
          </a:r>
        </a:p>
      </dsp:txBody>
      <dsp:txXfrm>
        <a:off x="5980110" y="891396"/>
        <a:ext cx="5214352" cy="759003"/>
      </dsp:txXfrm>
    </dsp:sp>
    <dsp:sp modelId="{FB31EAD8-8167-534A-98EA-FBD359E8C353}">
      <dsp:nvSpPr>
        <dsp:cNvPr id="0" name=""/>
        <dsp:cNvSpPr/>
      </dsp:nvSpPr>
      <dsp:spPr>
        <a:xfrm>
          <a:off x="5980110" y="2188241"/>
          <a:ext cx="5244264" cy="759003"/>
        </a:xfrm>
        <a:prstGeom prst="rect">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Sciences médicosociales</a:t>
          </a:r>
        </a:p>
      </dsp:txBody>
      <dsp:txXfrm>
        <a:off x="5980110" y="2188241"/>
        <a:ext cx="5244264" cy="759003"/>
      </dsp:txXfrm>
    </dsp:sp>
    <dsp:sp modelId="{0BEDD7B8-E39A-6446-B107-C047F3F33629}">
      <dsp:nvSpPr>
        <dsp:cNvPr id="0" name=""/>
        <dsp:cNvSpPr/>
      </dsp:nvSpPr>
      <dsp:spPr>
        <a:xfrm>
          <a:off x="5980110" y="3258312"/>
          <a:ext cx="5244264" cy="759003"/>
        </a:xfrm>
        <a:prstGeom prst="rect">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Biologie -Physiopathologie</a:t>
          </a:r>
        </a:p>
      </dsp:txBody>
      <dsp:txXfrm>
        <a:off x="5980110" y="3258312"/>
        <a:ext cx="5244264" cy="75900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3A1EF-3AA7-F24A-9D86-98CB41021D26}">
      <dsp:nvSpPr>
        <dsp:cNvPr id="0" name=""/>
        <dsp:cNvSpPr/>
      </dsp:nvSpPr>
      <dsp:spPr>
        <a:xfrm>
          <a:off x="3080" y="0"/>
          <a:ext cx="3126953" cy="122991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Marianne" panose="02000000000000000000" pitchFamily="2" charset="0"/>
            </a:rPr>
            <a:t>Epreuve de certification du BLOC 3</a:t>
          </a:r>
        </a:p>
      </dsp:txBody>
      <dsp:txXfrm>
        <a:off x="39103" y="36023"/>
        <a:ext cx="3054907" cy="1157866"/>
      </dsp:txXfrm>
    </dsp:sp>
    <dsp:sp modelId="{309A5C28-AEDF-2D49-85E1-218B9BEC8410}">
      <dsp:nvSpPr>
        <dsp:cNvPr id="0" name=""/>
        <dsp:cNvSpPr/>
      </dsp:nvSpPr>
      <dsp:spPr>
        <a:xfrm>
          <a:off x="3442728" y="227213"/>
          <a:ext cx="662914" cy="77548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3442728" y="382310"/>
        <a:ext cx="464040" cy="465290"/>
      </dsp:txXfrm>
    </dsp:sp>
    <dsp:sp modelId="{75A613B8-E3CF-A242-9396-974D8B69A4C2}">
      <dsp:nvSpPr>
        <dsp:cNvPr id="0" name=""/>
        <dsp:cNvSpPr/>
      </dsp:nvSpPr>
      <dsp:spPr>
        <a:xfrm>
          <a:off x="4380814" y="0"/>
          <a:ext cx="6131705" cy="122991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Sous-épreuve  E33</a:t>
          </a:r>
          <a:br>
            <a:rPr lang="fr-FR" sz="1900" kern="1200" dirty="0"/>
          </a:br>
          <a:r>
            <a:rPr lang="fr-FR" sz="1900" kern="1200" dirty="0"/>
            <a:t>Travail et communication en équipe pluriprofessionnelle</a:t>
          </a:r>
          <a:br>
            <a:rPr lang="fr-FR" sz="1900" kern="1200" dirty="0"/>
          </a:br>
          <a:r>
            <a:rPr lang="fr-FR" sz="1900" kern="1200" dirty="0"/>
            <a:t>CCF - Coefficient 4</a:t>
          </a:r>
          <a:endParaRPr lang="fr-FR" sz="1900" kern="1200" dirty="0">
            <a:latin typeface="Marianne" panose="02000000000000000000" pitchFamily="2" charset="0"/>
          </a:endParaRPr>
        </a:p>
      </dsp:txBody>
      <dsp:txXfrm>
        <a:off x="4416837" y="36023"/>
        <a:ext cx="6059659" cy="115786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319BD-E91E-274B-9E5D-BBA4F4F22F17}">
      <dsp:nvSpPr>
        <dsp:cNvPr id="0" name=""/>
        <dsp:cNvSpPr/>
      </dsp:nvSpPr>
      <dsp:spPr>
        <a:xfrm>
          <a:off x="4079" y="1058"/>
          <a:ext cx="11342297" cy="1062457"/>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dirty="0">
              <a:latin typeface="Marianne" panose="02000000000000000000" pitchFamily="2" charset="0"/>
            </a:rPr>
            <a:t>2 situations d’évaluation, fin de première ou en terminale</a:t>
          </a:r>
        </a:p>
        <a:p>
          <a:pPr marL="0" lvl="0" indent="0" algn="ctr" defTabSz="711200">
            <a:lnSpc>
              <a:spcPct val="90000"/>
            </a:lnSpc>
            <a:spcBef>
              <a:spcPct val="0"/>
            </a:spcBef>
            <a:spcAft>
              <a:spcPct val="35000"/>
            </a:spcAft>
            <a:buNone/>
          </a:pPr>
          <a:r>
            <a:rPr lang="fr-FR" sz="1600" b="0" kern="1200" dirty="0">
              <a:latin typeface="Marianne" panose="02000000000000000000" pitchFamily="2" charset="0"/>
            </a:rPr>
            <a:t>Évaluer les compétences mises en œuvre en milieu professionnel lors des activités réalisées en équipe pluridisciplinaire.</a:t>
          </a:r>
        </a:p>
      </dsp:txBody>
      <dsp:txXfrm>
        <a:off x="35197" y="32176"/>
        <a:ext cx="11280061" cy="1000221"/>
      </dsp:txXfrm>
    </dsp:sp>
    <dsp:sp modelId="{18EB95DC-4820-EB4F-9ABD-EA8245903268}">
      <dsp:nvSpPr>
        <dsp:cNvPr id="0" name=""/>
        <dsp:cNvSpPr/>
      </dsp:nvSpPr>
      <dsp:spPr>
        <a:xfrm>
          <a:off x="15150" y="1188752"/>
          <a:ext cx="3573281" cy="825134"/>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u="none" strike="noStrike" kern="1200" baseline="0">
              <a:latin typeface="Marianne" panose="02000000000000000000" pitchFamily="2" charset="0"/>
              <a:ea typeface="+mn-ea"/>
              <a:cs typeface="+mn-cs"/>
            </a:rPr>
            <a:t>Les deux évaluations sont d’égale valeur</a:t>
          </a:r>
          <a:endParaRPr lang="fr-FR" sz="1600" kern="1200" dirty="0">
            <a:latin typeface="Marianne" panose="02000000000000000000" pitchFamily="2" charset="0"/>
          </a:endParaRPr>
        </a:p>
      </dsp:txBody>
      <dsp:txXfrm>
        <a:off x="39317" y="1212919"/>
        <a:ext cx="3524947" cy="776800"/>
      </dsp:txXfrm>
    </dsp:sp>
    <dsp:sp modelId="{58BA3452-8D93-6846-A843-6413BD459708}">
      <dsp:nvSpPr>
        <dsp:cNvPr id="0" name=""/>
        <dsp:cNvSpPr/>
      </dsp:nvSpPr>
      <dsp:spPr>
        <a:xfrm>
          <a:off x="22118" y="2089529"/>
          <a:ext cx="3559343" cy="2667023"/>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u="none" strike="noStrike" kern="1200" baseline="0">
              <a:latin typeface="Marianne" panose="02000000000000000000" pitchFamily="2" charset="0"/>
              <a:ea typeface="+mn-ea"/>
              <a:cs typeface="+mn-cs"/>
            </a:rPr>
            <a:t>Le dossier est obligatoirement accompagné d’un document attestant la durée de PFMP (ou d’activités professionnelles pour les apprentis) requise pour cette épreuve, ainsi que d’une fiche d’appréciation renseignée par le responsable de la structure. </a:t>
          </a:r>
          <a:endParaRPr lang="fr-FR" sz="1600" kern="1200" dirty="0">
            <a:latin typeface="Marianne" panose="02000000000000000000" pitchFamily="2" charset="0"/>
          </a:endParaRPr>
        </a:p>
      </dsp:txBody>
      <dsp:txXfrm>
        <a:off x="100232" y="2167643"/>
        <a:ext cx="3403115" cy="2510795"/>
      </dsp:txXfrm>
    </dsp:sp>
    <dsp:sp modelId="{0C9C687C-D263-234C-8CED-902B1C2F18E7}">
      <dsp:nvSpPr>
        <dsp:cNvPr id="0" name=""/>
        <dsp:cNvSpPr/>
      </dsp:nvSpPr>
      <dsp:spPr>
        <a:xfrm>
          <a:off x="3888587" y="1174176"/>
          <a:ext cx="3573281" cy="821061"/>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kern="1200">
              <a:latin typeface="Marianne" panose="02000000000000000000" pitchFamily="2" charset="0"/>
            </a:rPr>
            <a:t>En milieu professionnel</a:t>
          </a:r>
          <a:endParaRPr lang="fr-FR" sz="1600" kern="1200" dirty="0">
            <a:latin typeface="Marianne" panose="02000000000000000000" pitchFamily="2" charset="0"/>
          </a:endParaRPr>
        </a:p>
      </dsp:txBody>
      <dsp:txXfrm>
        <a:off x="3912635" y="1198224"/>
        <a:ext cx="3525185" cy="772965"/>
      </dsp:txXfrm>
    </dsp:sp>
    <dsp:sp modelId="{5193E6E6-6922-574E-848D-11D7AF607095}">
      <dsp:nvSpPr>
        <dsp:cNvPr id="0" name=""/>
        <dsp:cNvSpPr/>
      </dsp:nvSpPr>
      <dsp:spPr>
        <a:xfrm>
          <a:off x="3895556" y="2118192"/>
          <a:ext cx="3559343" cy="2757508"/>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u="none" strike="noStrike" kern="1200" baseline="0" dirty="0">
              <a:latin typeface="Marianne" panose="02000000000000000000" pitchFamily="2" charset="0"/>
              <a:ea typeface="+mn-ea"/>
              <a:cs typeface="+mn-cs"/>
            </a:rPr>
            <a:t>L’évaluation porte sur l’ensemble des activités réalisées et des compétences mobilisées</a:t>
          </a:r>
        </a:p>
        <a:p>
          <a:pPr marL="0" lvl="0" indent="0" algn="ctr" defTabSz="622300">
            <a:lnSpc>
              <a:spcPct val="90000"/>
            </a:lnSpc>
            <a:spcBef>
              <a:spcPct val="0"/>
            </a:spcBef>
            <a:spcAft>
              <a:spcPct val="35000"/>
            </a:spcAft>
            <a:buNone/>
          </a:pPr>
          <a:r>
            <a:rPr lang="fr-FR" sz="1400" b="1" kern="1200" dirty="0">
              <a:latin typeface="Marianne" panose="02000000000000000000" pitchFamily="2" charset="0"/>
            </a:rPr>
            <a:t>Lieux de PFMP</a:t>
          </a:r>
          <a:r>
            <a:rPr lang="fr-FR" sz="1400" kern="1200" dirty="0">
              <a:latin typeface="Marianne" panose="02000000000000000000" pitchFamily="2" charset="0"/>
            </a:rPr>
            <a:t>: Établissements de santé, structures médicosociales, structures ou services d’accompagnement de la personne en situation de handicap, services d’aide à domicile </a:t>
          </a:r>
          <a:endParaRPr lang="fr-FR" sz="1400" b="0" i="0" u="none" strike="noStrike" kern="1200" baseline="0" dirty="0">
            <a:latin typeface="Marianne" panose="02000000000000000000" pitchFamily="2" charset="0"/>
            <a:ea typeface="+mn-ea"/>
            <a:cs typeface="+mn-cs"/>
          </a:endParaRPr>
        </a:p>
        <a:p>
          <a:pPr marL="0" lvl="0" indent="0" algn="ctr" defTabSz="622300">
            <a:lnSpc>
              <a:spcPct val="90000"/>
            </a:lnSpc>
            <a:spcBef>
              <a:spcPct val="0"/>
            </a:spcBef>
            <a:spcAft>
              <a:spcPct val="35000"/>
            </a:spcAft>
            <a:buNone/>
          </a:pPr>
          <a:endParaRPr lang="fr-FR" sz="1600" kern="1200" dirty="0">
            <a:latin typeface="Marianne" panose="02000000000000000000" pitchFamily="2" charset="0"/>
          </a:endParaRPr>
        </a:p>
      </dsp:txBody>
      <dsp:txXfrm>
        <a:off x="3976321" y="2198957"/>
        <a:ext cx="3397813" cy="2595978"/>
      </dsp:txXfrm>
    </dsp:sp>
    <dsp:sp modelId="{6E7D67B8-C652-2845-9D91-B535BE0C901C}">
      <dsp:nvSpPr>
        <dsp:cNvPr id="0" name=""/>
        <dsp:cNvSpPr/>
      </dsp:nvSpPr>
      <dsp:spPr>
        <a:xfrm>
          <a:off x="7762024" y="1149173"/>
          <a:ext cx="3573281" cy="842583"/>
        </a:xfrm>
        <a:prstGeom prst="roundRect">
          <a:avLst>
            <a:gd name="adj" fmla="val 10000"/>
          </a:avLst>
        </a:prstGeom>
        <a:solidFill>
          <a:schemeClr val="accent5">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En centre de formation</a:t>
          </a:r>
        </a:p>
      </dsp:txBody>
      <dsp:txXfrm>
        <a:off x="7786702" y="1173851"/>
        <a:ext cx="3523925" cy="793227"/>
      </dsp:txXfrm>
    </dsp:sp>
    <dsp:sp modelId="{9F24C105-D58F-3844-859D-0122BA68B118}">
      <dsp:nvSpPr>
        <dsp:cNvPr id="0" name=""/>
        <dsp:cNvSpPr/>
      </dsp:nvSpPr>
      <dsp:spPr>
        <a:xfrm>
          <a:off x="7749950" y="2141861"/>
          <a:ext cx="3559343" cy="2778536"/>
        </a:xfrm>
        <a:prstGeom prst="roundRect">
          <a:avLst>
            <a:gd name="adj" fmla="val 10000"/>
          </a:avLst>
        </a:prstGeom>
        <a:solidFill>
          <a:schemeClr val="accent5">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0" i="0" u="none" strike="noStrike" kern="1200" baseline="0" dirty="0">
              <a:latin typeface="Marianne" panose="02000000000000000000" pitchFamily="2" charset="0"/>
              <a:ea typeface="+mn-ea"/>
              <a:cs typeface="+mn-cs"/>
            </a:rPr>
            <a:t>L’évaluation prend appui sur un dossier élaboré par le candidat (6 à 8 pages, hors annexe, traitement de texte) au cours d’une période de formation en milieu professionnel (4 semaines)</a:t>
          </a:r>
          <a:endParaRPr lang="fr-FR" sz="1600" kern="1200" dirty="0">
            <a:latin typeface="Marianne" panose="02000000000000000000" pitchFamily="2" charset="0"/>
          </a:endParaRPr>
        </a:p>
      </dsp:txBody>
      <dsp:txXfrm>
        <a:off x="7831331" y="2223242"/>
        <a:ext cx="3396581" cy="261577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40E75-FEF9-BD4B-8FD8-0E84D2F96317}">
      <dsp:nvSpPr>
        <dsp:cNvPr id="0" name=""/>
        <dsp:cNvSpPr/>
      </dsp:nvSpPr>
      <dsp:spPr>
        <a:xfrm rot="16200000">
          <a:off x="-1965690" y="1971018"/>
          <a:ext cx="6192837" cy="2250801"/>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ClrTx/>
            <a:buSzPts val="2400"/>
            <a:buFont typeface="Wingdings" pitchFamily="2" charset="2"/>
            <a:buNone/>
          </a:pPr>
          <a:r>
            <a:rPr lang="fr-FR" sz="1800" b="1" i="0" u="none" kern="1200" dirty="0">
              <a:latin typeface="Marianne" panose="02000000000000000000" pitchFamily="2" charset="0"/>
            </a:rPr>
            <a:t>EN MILIEU PROFESSIONNEL 40 POINTS</a:t>
          </a:r>
          <a:endParaRPr lang="fr-FR" sz="1800" b="1" kern="1200" dirty="0">
            <a:latin typeface="Marianne" panose="02000000000000000000" pitchFamily="2" charset="0"/>
          </a:endParaRPr>
        </a:p>
      </dsp:txBody>
      <dsp:txXfrm rot="5400000">
        <a:off x="5328" y="1238567"/>
        <a:ext cx="2250801" cy="3715703"/>
      </dsp:txXfrm>
    </dsp:sp>
    <dsp:sp modelId="{97DD6F4A-E4E8-634B-8AA1-4A0C46215EA0}">
      <dsp:nvSpPr>
        <dsp:cNvPr id="0" name=""/>
        <dsp:cNvSpPr/>
      </dsp:nvSpPr>
      <dsp:spPr>
        <a:xfrm rot="16200000">
          <a:off x="1546804" y="1020685"/>
          <a:ext cx="6192837" cy="4151467"/>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fr-FR" sz="1800" b="0" i="0" u="none" kern="1200" dirty="0">
              <a:latin typeface="Marianne" panose="02000000000000000000" pitchFamily="2" charset="0"/>
            </a:rPr>
            <a:t>Compétences évaluées</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3.1. Gérer ses activités en inter agissant avec l’équipe pluriprofessionnelle, dans une posture professionnelle adaptée </a:t>
          </a:r>
          <a:endParaRPr lang="fr-FR" sz="1200" kern="1200" dirty="0">
            <a:latin typeface="Marianne" panose="02000000000000000000" pitchFamily="2" charset="0"/>
          </a:endParaRP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3.2. Traiter et transmettre des informations en intégrant les différents outils numériques </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3.3. Participer à la démarche qualité et à la prévention des risques professionnels </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3.3.5. Participer à la mise en œuvre de la politique de prévention des infections associées aux soins</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3.3.6. Participer à la mise en œuvre d’une démarche de prévention des risques professionnels </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3.3.7. Contribuer à l’évaluation de nouveaux matériels et équipements </a:t>
          </a:r>
        </a:p>
        <a:p>
          <a:pPr marL="114300" lvl="1" indent="-114300" algn="l" defTabSz="533400">
            <a:lnSpc>
              <a:spcPct val="90000"/>
            </a:lnSpc>
            <a:spcBef>
              <a:spcPct val="0"/>
            </a:spcBef>
            <a:spcAft>
              <a:spcPct val="15000"/>
            </a:spcAft>
            <a:buChar char="•"/>
          </a:pPr>
          <a:r>
            <a:rPr lang="fr-FR" sz="1200" b="0" i="0" u="none" kern="1200" dirty="0">
              <a:latin typeface="Marianne" panose="02000000000000000000" pitchFamily="2" charset="0"/>
            </a:rPr>
            <a:t>C 3.5. Participer à l’accueil, à l’encadrement et à la formation de stagiaires, à l’accueil des nouveaux agents, des bénévoles.</a:t>
          </a:r>
        </a:p>
      </dsp:txBody>
      <dsp:txXfrm rot="5400000">
        <a:off x="2567489" y="1238567"/>
        <a:ext cx="4151467" cy="3715703"/>
      </dsp:txXfrm>
    </dsp:sp>
    <dsp:sp modelId="{993DF6B1-CF6A-7446-966E-9FCC26A0DF23}">
      <dsp:nvSpPr>
        <dsp:cNvPr id="0" name=""/>
        <dsp:cNvSpPr/>
      </dsp:nvSpPr>
      <dsp:spPr>
        <a:xfrm rot="16200000">
          <a:off x="6009632" y="1020685"/>
          <a:ext cx="6192837" cy="4151467"/>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fr-FR" sz="1800" b="0" i="0" u="none" kern="1200" dirty="0">
              <a:latin typeface="Marianne" panose="02000000000000000000" pitchFamily="2" charset="0"/>
            </a:rPr>
            <a:t>Modalités</a:t>
          </a:r>
        </a:p>
        <a:p>
          <a:pPr marL="171450" lvl="1" indent="-171450" algn="l" defTabSz="800100">
            <a:lnSpc>
              <a:spcPct val="90000"/>
            </a:lnSpc>
            <a:spcBef>
              <a:spcPct val="0"/>
            </a:spcBef>
            <a:spcAft>
              <a:spcPct val="15000"/>
            </a:spcAft>
            <a:buChar char="•"/>
          </a:pPr>
          <a:r>
            <a:rPr lang="fr-FR" sz="1800" b="0" i="0" u="none" kern="1200" dirty="0">
              <a:latin typeface="Marianne" panose="02000000000000000000" pitchFamily="2" charset="0"/>
            </a:rPr>
            <a:t>En fin de PFMP, un bilan portant sur l’ensemble des activités réalisées et des compétences mobilisées est mené par le tuteur et le professeur de spécialité. </a:t>
          </a:r>
        </a:p>
        <a:p>
          <a:pPr marL="171450" lvl="1" indent="-171450" algn="l" defTabSz="800100">
            <a:lnSpc>
              <a:spcPct val="90000"/>
            </a:lnSpc>
            <a:spcBef>
              <a:spcPct val="0"/>
            </a:spcBef>
            <a:spcAft>
              <a:spcPct val="15000"/>
            </a:spcAft>
            <a:buChar char="•"/>
          </a:pPr>
          <a:endParaRPr lang="fr-FR" sz="1800" b="0" i="0" u="none" kern="1200" dirty="0">
            <a:latin typeface="Marianne" panose="02000000000000000000" pitchFamily="2" charset="0"/>
          </a:endParaRPr>
        </a:p>
        <a:p>
          <a:pPr marL="171450" lvl="1" indent="-171450" algn="l" defTabSz="800100">
            <a:lnSpc>
              <a:spcPct val="90000"/>
            </a:lnSpc>
            <a:spcBef>
              <a:spcPct val="0"/>
            </a:spcBef>
            <a:spcAft>
              <a:spcPct val="15000"/>
            </a:spcAft>
            <a:buChar char="•"/>
          </a:pPr>
          <a:r>
            <a:rPr lang="fr-FR" sz="1800" b="0" i="0" u="none" kern="1200" dirty="0">
              <a:latin typeface="Marianne" panose="02000000000000000000" pitchFamily="2" charset="0"/>
            </a:rPr>
            <a:t>L’entretien avec le candidat permet également de vérifier la maîtrise des savoirs associés relatifs au bloc 3.</a:t>
          </a:r>
        </a:p>
      </dsp:txBody>
      <dsp:txXfrm rot="5400000">
        <a:off x="7030317" y="1238567"/>
        <a:ext cx="4151467" cy="371570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40E75-FEF9-BD4B-8FD8-0E84D2F96317}">
      <dsp:nvSpPr>
        <dsp:cNvPr id="0" name=""/>
        <dsp:cNvSpPr/>
      </dsp:nvSpPr>
      <dsp:spPr>
        <a:xfrm rot="16200000">
          <a:off x="-1965690" y="1971018"/>
          <a:ext cx="6192837" cy="2250801"/>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ClrTx/>
            <a:buSzPts val="2400"/>
            <a:buFont typeface="Wingdings" pitchFamily="2" charset="2"/>
            <a:buNone/>
          </a:pPr>
          <a:r>
            <a:rPr lang="fr-FR" sz="1800" b="1" i="0" u="none" kern="1200" dirty="0">
              <a:latin typeface="Marianne" panose="02000000000000000000" pitchFamily="2" charset="0"/>
            </a:rPr>
            <a:t>EN CENTRE DE FORMATION</a:t>
          </a:r>
          <a:br>
            <a:rPr lang="fr-FR" sz="1800" b="1" i="0" u="none" kern="1200" dirty="0">
              <a:latin typeface="Marianne" panose="02000000000000000000" pitchFamily="2" charset="0"/>
            </a:rPr>
          </a:br>
          <a:r>
            <a:rPr lang="fr-FR" sz="1800" b="1" i="0" u="none" kern="1200" dirty="0">
              <a:latin typeface="Marianne" panose="02000000000000000000" pitchFamily="2" charset="0"/>
            </a:rPr>
            <a:t>40 POINTS</a:t>
          </a:r>
          <a:endParaRPr lang="fr-FR" sz="1800" b="1" kern="1200" dirty="0">
            <a:latin typeface="Marianne" panose="02000000000000000000" pitchFamily="2" charset="0"/>
          </a:endParaRPr>
        </a:p>
      </dsp:txBody>
      <dsp:txXfrm rot="5400000">
        <a:off x="5328" y="1238567"/>
        <a:ext cx="2250801" cy="3715703"/>
      </dsp:txXfrm>
    </dsp:sp>
    <dsp:sp modelId="{97DD6F4A-E4E8-634B-8AA1-4A0C46215EA0}">
      <dsp:nvSpPr>
        <dsp:cNvPr id="0" name=""/>
        <dsp:cNvSpPr/>
      </dsp:nvSpPr>
      <dsp:spPr>
        <a:xfrm rot="16200000">
          <a:off x="1546804" y="1020685"/>
          <a:ext cx="6192837" cy="4151467"/>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fr-FR" sz="1800" b="0" i="0" u="none" kern="1200" dirty="0">
              <a:latin typeface="Marianne" panose="02000000000000000000" pitchFamily="2" charset="0"/>
            </a:rPr>
            <a:t>Compétences évaluées</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 3.3. Participer à la démarche qualité et à la prévention des risques professionnels </a:t>
          </a:r>
          <a:endParaRPr lang="fr-FR" sz="1400" kern="1200" dirty="0">
            <a:latin typeface="Marianne" panose="02000000000000000000" pitchFamily="2" charset="0"/>
          </a:endParaRP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 3.3.1. Participer à la mise en œuvre de la démarche qualité définie dans la structure </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C3.3.2. Repérer des anomalies, des dysfonctionnements, des évènements indésirables dans les activités menées </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 3.3.3. Compléter une fiche d’événement indésirable </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 3.3.4. Participer au suivi des actions correctives suite aux anomalies, aux dysfonctionnements, aux événements indésirables </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C 3.4. Coordonner et conduire une équipe de bio nettoyage</a:t>
          </a:r>
        </a:p>
      </dsp:txBody>
      <dsp:txXfrm rot="5400000">
        <a:off x="2567489" y="1238567"/>
        <a:ext cx="4151467" cy="3715703"/>
      </dsp:txXfrm>
    </dsp:sp>
    <dsp:sp modelId="{993DF6B1-CF6A-7446-966E-9FCC26A0DF23}">
      <dsp:nvSpPr>
        <dsp:cNvPr id="0" name=""/>
        <dsp:cNvSpPr/>
      </dsp:nvSpPr>
      <dsp:spPr>
        <a:xfrm rot="16200000">
          <a:off x="6009632" y="1020685"/>
          <a:ext cx="6192837" cy="4151467"/>
        </a:xfrm>
        <a:prstGeom prst="flowChartManualOperation">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fr-FR" sz="1800" b="0" i="0" u="none" kern="1200" dirty="0">
              <a:latin typeface="Marianne" panose="02000000000000000000" pitchFamily="2" charset="0"/>
            </a:rPr>
            <a:t>Modalités</a:t>
          </a: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ea typeface="+mn-ea"/>
              <a:cs typeface="+mn-cs"/>
            </a:rPr>
            <a:t>La note de cette situation d’évaluation résulte : </a:t>
          </a:r>
          <a:endParaRPr lang="fr-FR" sz="1400" b="0" i="0" u="none" kern="1200" dirty="0">
            <a:latin typeface="Marianne" panose="02000000000000000000" pitchFamily="2" charset="0"/>
          </a:endParaRPr>
        </a:p>
        <a:p>
          <a:pPr marL="114300" lvl="1" indent="-114300" algn="l" defTabSz="622300">
            <a:lnSpc>
              <a:spcPct val="90000"/>
            </a:lnSpc>
            <a:spcBef>
              <a:spcPct val="0"/>
            </a:spcBef>
            <a:spcAft>
              <a:spcPct val="15000"/>
            </a:spcAft>
            <a:buChar char="•"/>
          </a:pPr>
          <a:r>
            <a:rPr lang="fr-FR" sz="1400" b="0" i="0" u="none" strike="noStrike" kern="1200" baseline="0" dirty="0">
              <a:latin typeface="Marianne" panose="02000000000000000000" pitchFamily="2" charset="0"/>
              <a:ea typeface="+mn-ea"/>
              <a:cs typeface="+mn-cs"/>
            </a:rPr>
            <a:t>- De la rédaction d’un dossier (noté sur </a:t>
          </a:r>
          <a:r>
            <a:rPr lang="fr-FR" sz="1400" b="1" i="0" u="none" strike="noStrike" kern="1200" baseline="0" dirty="0">
              <a:latin typeface="Marianne" panose="02000000000000000000" pitchFamily="2" charset="0"/>
              <a:ea typeface="+mn-ea"/>
              <a:cs typeface="+mn-cs"/>
            </a:rPr>
            <a:t>25 points</a:t>
          </a:r>
          <a:r>
            <a:rPr lang="fr-FR" sz="1400" b="0" i="0" u="none" strike="noStrike" kern="1200" baseline="0" dirty="0">
              <a:latin typeface="Marianne" panose="02000000000000000000" pitchFamily="2" charset="0"/>
              <a:ea typeface="+mn-ea"/>
              <a:cs typeface="+mn-cs"/>
            </a:rPr>
            <a:t>) de 6 à 8 pages qui présente des activités relatives à : </a:t>
          </a:r>
          <a:br>
            <a:rPr lang="fr-FR" sz="1400" b="0" i="0" u="none" strike="noStrike" kern="1200" baseline="0" dirty="0">
              <a:latin typeface="Marianne" panose="02000000000000000000" pitchFamily="2" charset="0"/>
              <a:ea typeface="+mn-ea"/>
              <a:cs typeface="+mn-cs"/>
            </a:rPr>
          </a:br>
          <a:r>
            <a:rPr lang="fr-FR" sz="1400" b="0" i="0" u="none" strike="noStrike" kern="1200" baseline="0" dirty="0">
              <a:latin typeface="Marianne" panose="02000000000000000000" pitchFamily="2" charset="0"/>
              <a:ea typeface="+mn-ea"/>
              <a:cs typeface="+mn-cs"/>
            </a:rPr>
            <a:t>     - un dysfonctionnement dans les activités menées ;</a:t>
          </a:r>
          <a:br>
            <a:rPr lang="fr-FR" sz="1400" b="0" i="0" u="none" strike="noStrike" kern="1200" baseline="0" dirty="0">
              <a:latin typeface="Marianne" panose="02000000000000000000" pitchFamily="2" charset="0"/>
              <a:ea typeface="+mn-ea"/>
              <a:cs typeface="+mn-cs"/>
            </a:rPr>
          </a:br>
          <a:r>
            <a:rPr lang="fr-FR" sz="1400" b="0" i="0" u="none" strike="noStrike" kern="1200" baseline="0" dirty="0">
              <a:latin typeface="Marianne" panose="02000000000000000000" pitchFamily="2" charset="0"/>
              <a:ea typeface="+mn-ea"/>
              <a:cs typeface="+mn-cs"/>
            </a:rPr>
            <a:t>     - l’équipe de bionettoyage observée.</a:t>
          </a:r>
          <a:endParaRPr lang="fr-FR" sz="1400" b="0" kern="1200" dirty="0">
            <a:latin typeface="Marianne" panose="02000000000000000000" pitchFamily="2" charset="0"/>
            <a:ea typeface="+mn-ea"/>
            <a:cs typeface="+mn-cs"/>
          </a:endParaRPr>
        </a:p>
        <a:p>
          <a:pPr marL="114300" lvl="1" indent="-114300" algn="l" defTabSz="622300">
            <a:lnSpc>
              <a:spcPct val="90000"/>
            </a:lnSpc>
            <a:spcBef>
              <a:spcPct val="0"/>
            </a:spcBef>
            <a:spcAft>
              <a:spcPct val="15000"/>
            </a:spcAft>
            <a:buChar char="•"/>
          </a:pPr>
          <a:r>
            <a:rPr lang="fr-FR" sz="1400" b="0" kern="1200">
              <a:latin typeface="Marianne" panose="02000000000000000000" pitchFamily="2" charset="0"/>
              <a:ea typeface="+mn-ea"/>
              <a:cs typeface="+mn-cs"/>
            </a:rPr>
            <a:t>La lecture est réalisée  par les professeurs de spécialité qui rédigent trois questions de savoirs associés relatifs au bloc 3 et en lien avec le contenu du dossier. </a:t>
          </a:r>
          <a:endParaRPr lang="fr-FR" sz="1400" b="0" kern="1200" dirty="0">
            <a:latin typeface="Marianne" panose="02000000000000000000" pitchFamily="2" charset="0"/>
            <a:ea typeface="+mn-ea"/>
            <a:cs typeface="+mn-cs"/>
          </a:endParaRPr>
        </a:p>
        <a:p>
          <a:pPr marL="114300" lvl="1" indent="-114300" algn="l" defTabSz="622300">
            <a:lnSpc>
              <a:spcPct val="90000"/>
            </a:lnSpc>
            <a:spcBef>
              <a:spcPct val="0"/>
            </a:spcBef>
            <a:spcAft>
              <a:spcPct val="15000"/>
            </a:spcAft>
            <a:buChar char="•"/>
          </a:pPr>
          <a:r>
            <a:rPr lang="fr-FR" sz="1400" b="0" kern="1200">
              <a:latin typeface="Marianne" panose="02000000000000000000" pitchFamily="2" charset="0"/>
              <a:ea typeface="+mn-ea"/>
              <a:cs typeface="+mn-cs"/>
            </a:rPr>
            <a:t>d’une partie écrite d’une durée de 30’ maximum, répondant aux questions de savoirs associés (</a:t>
          </a:r>
          <a:r>
            <a:rPr lang="fr-FR" sz="1400" b="1" kern="1200">
              <a:latin typeface="Marianne" panose="02000000000000000000" pitchFamily="2" charset="0"/>
              <a:ea typeface="+mn-ea"/>
              <a:cs typeface="+mn-cs"/>
            </a:rPr>
            <a:t>15 points)</a:t>
          </a:r>
          <a:r>
            <a:rPr lang="fr-FR" sz="1400" b="0" i="0" u="none" strike="noStrike" kern="1200" baseline="0">
              <a:latin typeface="Marianne" panose="02000000000000000000" pitchFamily="2" charset="0"/>
              <a:ea typeface="+mn-ea"/>
              <a:cs typeface="+mn-cs"/>
            </a:rPr>
            <a:t>. </a:t>
          </a:r>
          <a:endParaRPr lang="fr-FR" sz="1400" b="0" kern="1200" dirty="0">
            <a:latin typeface="Marianne" panose="02000000000000000000" pitchFamily="2" charset="0"/>
            <a:ea typeface="+mn-ea"/>
            <a:cs typeface="+mn-cs"/>
          </a:endParaRPr>
        </a:p>
      </dsp:txBody>
      <dsp:txXfrm rot="5400000">
        <a:off x="7030317" y="1238567"/>
        <a:ext cx="4151467" cy="37157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1710194" y="827484"/>
          <a:ext cx="6605111"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Contexte de la rénovation</a:t>
          </a:r>
        </a:p>
      </dsp:txBody>
      <dsp:txXfrm>
        <a:off x="1764053" y="881343"/>
        <a:ext cx="6497393" cy="99559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F6FBC-4147-6546-BD2F-FBA06F38B28E}">
      <dsp:nvSpPr>
        <dsp:cNvPr id="0" name=""/>
        <dsp:cNvSpPr/>
      </dsp:nvSpPr>
      <dsp:spPr>
        <a:xfrm>
          <a:off x="3786791" y="200283"/>
          <a:ext cx="4395865" cy="4395976"/>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Réaliser des actions d’éducation à la santé pour un public ciblé, dans un contexte donné</a:t>
          </a:r>
          <a:endParaRPr lang="fr-FR" sz="3200" kern="1200" dirty="0">
            <a:latin typeface="Marianne" panose="02000000000000000000" pitchFamily="2" charset="0"/>
          </a:endParaRPr>
        </a:p>
      </dsp:txBody>
      <dsp:txXfrm>
        <a:off x="4430551" y="844059"/>
        <a:ext cx="3108345" cy="3108424"/>
      </dsp:txXfrm>
    </dsp:sp>
    <dsp:sp modelId="{DD4F017F-01E9-164A-8B25-955B21C18704}">
      <dsp:nvSpPr>
        <dsp:cNvPr id="0" name=""/>
        <dsp:cNvSpPr/>
      </dsp:nvSpPr>
      <dsp:spPr>
        <a:xfrm>
          <a:off x="6735375" y="130628"/>
          <a:ext cx="488856" cy="488898"/>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827D9-6317-184A-9900-3868B55BBA71}">
      <dsp:nvSpPr>
        <dsp:cNvPr id="0" name=""/>
        <dsp:cNvSpPr/>
      </dsp:nvSpPr>
      <dsp:spPr>
        <a:xfrm>
          <a:off x="5137394" y="4269643"/>
          <a:ext cx="354308" cy="354348"/>
        </a:xfrm>
        <a:prstGeom prst="ellipse">
          <a:avLst/>
        </a:prstGeom>
        <a:solidFill>
          <a:schemeClr val="accent2">
            <a:shade val="80000"/>
            <a:hueOff val="-60177"/>
            <a:satOff val="1271"/>
            <a:lumOff val="33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C2AC8-734B-9548-971F-469948C9230E}">
      <dsp:nvSpPr>
        <dsp:cNvPr id="0" name=""/>
        <dsp:cNvSpPr/>
      </dsp:nvSpPr>
      <dsp:spPr>
        <a:xfrm>
          <a:off x="8465207" y="1984352"/>
          <a:ext cx="354308" cy="354348"/>
        </a:xfrm>
        <a:prstGeom prst="ellipse">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0FA7D-368D-EB47-89AB-E6CEA1048CC9}">
      <dsp:nvSpPr>
        <dsp:cNvPr id="0" name=""/>
        <dsp:cNvSpPr/>
      </dsp:nvSpPr>
      <dsp:spPr>
        <a:xfrm>
          <a:off x="6771188" y="4646588"/>
          <a:ext cx="488856" cy="488898"/>
        </a:xfrm>
        <a:prstGeom prst="ellipse">
          <a:avLst/>
        </a:prstGeom>
        <a:solidFill>
          <a:schemeClr val="accent2">
            <a:shade val="80000"/>
            <a:hueOff val="-180531"/>
            <a:satOff val="3812"/>
            <a:lumOff val="10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E0339-29A5-4644-AFA4-7E89550CE36C}">
      <dsp:nvSpPr>
        <dsp:cNvPr id="0" name=""/>
        <dsp:cNvSpPr/>
      </dsp:nvSpPr>
      <dsp:spPr>
        <a:xfrm>
          <a:off x="4611418" y="493444"/>
          <a:ext cx="354308" cy="354348"/>
        </a:xfrm>
        <a:prstGeom prst="ellipse">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129F5-12B5-8A47-A412-78E59E607A6E}">
      <dsp:nvSpPr>
        <dsp:cNvPr id="0" name=""/>
        <dsp:cNvSpPr/>
      </dsp:nvSpPr>
      <dsp:spPr>
        <a:xfrm>
          <a:off x="4121879" y="2721808"/>
          <a:ext cx="354308" cy="354348"/>
        </a:xfrm>
        <a:prstGeom prst="ellipse">
          <a:avLst/>
        </a:prstGeom>
        <a:solidFill>
          <a:schemeClr val="accent2">
            <a:shade val="80000"/>
            <a:hueOff val="-300884"/>
            <a:satOff val="6354"/>
            <a:lumOff val="16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76D4F-8669-8D4C-A0C5-55EEA8E131FA}">
      <dsp:nvSpPr>
        <dsp:cNvPr id="0" name=""/>
        <dsp:cNvSpPr/>
      </dsp:nvSpPr>
      <dsp:spPr>
        <a:xfrm>
          <a:off x="2412483" y="993716"/>
          <a:ext cx="1786921" cy="1786635"/>
        </a:xfrm>
        <a:prstGeom prst="ellipse">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Marianne" panose="02000000000000000000" pitchFamily="2" charset="0"/>
            </a:rPr>
            <a:t>Bloc 4</a:t>
          </a:r>
        </a:p>
      </dsp:txBody>
      <dsp:txXfrm>
        <a:off x="2674172" y="1255363"/>
        <a:ext cx="1263543" cy="1263341"/>
      </dsp:txXfrm>
    </dsp:sp>
    <dsp:sp modelId="{1DF90F7C-1946-9647-A694-FAE8B5F85F63}">
      <dsp:nvSpPr>
        <dsp:cNvPr id="0" name=""/>
        <dsp:cNvSpPr/>
      </dsp:nvSpPr>
      <dsp:spPr>
        <a:xfrm>
          <a:off x="5750893" y="220381"/>
          <a:ext cx="488856" cy="488898"/>
        </a:xfrm>
        <a:prstGeom prst="ellipse">
          <a:avLst/>
        </a:prstGeom>
        <a:solidFill>
          <a:schemeClr val="accent2">
            <a:shade val="80000"/>
            <a:hueOff val="-421238"/>
            <a:satOff val="8895"/>
            <a:lumOff val="23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D9349-19D9-1A43-A9B5-644F1781B4E4}">
      <dsp:nvSpPr>
        <dsp:cNvPr id="0" name=""/>
        <dsp:cNvSpPr/>
      </dsp:nvSpPr>
      <dsp:spPr>
        <a:xfrm>
          <a:off x="2580347" y="3304172"/>
          <a:ext cx="884170" cy="883817"/>
        </a:xfrm>
        <a:prstGeom prst="ellips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EE014-E6D1-B040-ADD9-7D21EEE2B464}">
      <dsp:nvSpPr>
        <dsp:cNvPr id="0" name=""/>
        <dsp:cNvSpPr/>
      </dsp:nvSpPr>
      <dsp:spPr>
        <a:xfrm>
          <a:off x="1353" y="0"/>
          <a:ext cx="3520255" cy="64171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ea typeface="Calibri" panose="020F0502020204030204" pitchFamily="34" charset="0"/>
              <a:cs typeface="Times New Roman" panose="02020603050405020304" pitchFamily="18" charset="0"/>
            </a:rPr>
            <a:t>4. 1 Analyser </a:t>
          </a:r>
          <a:r>
            <a:rPr lang="fr-FR" sz="1800" b="0" kern="1200" dirty="0">
              <a:latin typeface="Marianne" panose="02000000000000000000" pitchFamily="2" charset="0"/>
              <a:ea typeface="Calibri" panose="020F0502020204030204" pitchFamily="34" charset="0"/>
              <a:cs typeface="Times New Roman" panose="02020603050405020304" pitchFamily="18" charset="0"/>
            </a:rPr>
            <a:t>les besoins d’un public</a:t>
          </a:r>
          <a:endParaRPr lang="fr-FR" sz="1800" b="0" kern="1200" dirty="0">
            <a:latin typeface="Marianne" panose="02000000000000000000" pitchFamily="2" charset="0"/>
          </a:endParaRPr>
        </a:p>
      </dsp:txBody>
      <dsp:txXfrm>
        <a:off x="1353" y="0"/>
        <a:ext cx="3520255" cy="1925138"/>
      </dsp:txXfrm>
    </dsp:sp>
    <dsp:sp modelId="{18F13F90-5140-7E46-A36B-D0A7288DF139}">
      <dsp:nvSpPr>
        <dsp:cNvPr id="0" name=""/>
        <dsp:cNvSpPr/>
      </dsp:nvSpPr>
      <dsp:spPr>
        <a:xfrm>
          <a:off x="353379" y="1925138"/>
          <a:ext cx="2816204" cy="41711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Marianne" panose="02000000000000000000" pitchFamily="2" charset="0"/>
              <a:ea typeface="Calibri" panose="020F0502020204030204" pitchFamily="34" charset="0"/>
              <a:cs typeface="Times New Roman" panose="02020603050405020304" pitchFamily="18" charset="0"/>
            </a:rPr>
            <a:t>Concevoir et utiliser un outil de recueil des besoins</a:t>
          </a:r>
        </a:p>
        <a:p>
          <a:pPr marL="0" lvl="0" indent="0" algn="l" defTabSz="800100">
            <a:lnSpc>
              <a:spcPct val="90000"/>
            </a:lnSpc>
            <a:spcBef>
              <a:spcPct val="0"/>
            </a:spcBef>
            <a:spcAft>
              <a:spcPct val="35000"/>
            </a:spcAft>
            <a:buNone/>
          </a:pPr>
          <a:br>
            <a:rPr lang="fr-FR" sz="1800" kern="1200" dirty="0">
              <a:latin typeface="Marianne" panose="02000000000000000000" pitchFamily="2" charset="0"/>
              <a:ea typeface="Calibri" panose="020F0502020204030204" pitchFamily="34" charset="0"/>
              <a:cs typeface="Times New Roman" panose="02020603050405020304" pitchFamily="18" charset="0"/>
            </a:rPr>
          </a:br>
          <a:r>
            <a:rPr lang="fr-FR" sz="1800" kern="1200" dirty="0">
              <a:latin typeface="Marianne" panose="02000000000000000000" pitchFamily="2" charset="0"/>
              <a:ea typeface="Calibri" panose="020F0502020204030204" pitchFamily="34" charset="0"/>
              <a:cs typeface="Times New Roman" panose="02020603050405020304" pitchFamily="18" charset="0"/>
            </a:rPr>
            <a:t>Repérer et hiérarchiser les besoins d’un public</a:t>
          </a:r>
        </a:p>
        <a:p>
          <a:pPr marL="0" lvl="0" indent="0" algn="l" defTabSz="800100">
            <a:lnSpc>
              <a:spcPct val="90000"/>
            </a:lnSpc>
            <a:spcBef>
              <a:spcPct val="0"/>
            </a:spcBef>
            <a:spcAft>
              <a:spcPct val="35000"/>
            </a:spcAft>
            <a:buNone/>
          </a:pPr>
          <a:br>
            <a:rPr lang="fr-FR" sz="1800" kern="1200" dirty="0">
              <a:latin typeface="Marianne" panose="02000000000000000000" pitchFamily="2" charset="0"/>
              <a:ea typeface="Calibri" panose="020F0502020204030204" pitchFamily="34" charset="0"/>
              <a:cs typeface="Times New Roman" panose="02020603050405020304" pitchFamily="18" charset="0"/>
            </a:rPr>
          </a:br>
          <a:r>
            <a:rPr lang="fr-FR" sz="1800" kern="1200" dirty="0">
              <a:latin typeface="Marianne" panose="02000000000000000000" pitchFamily="2" charset="0"/>
              <a:ea typeface="Calibri" panose="020F0502020204030204" pitchFamily="34" charset="0"/>
              <a:cs typeface="Times New Roman" panose="02020603050405020304" pitchFamily="18" charset="0"/>
            </a:rPr>
            <a:t>Choisir la thématique en fonction du besoin </a:t>
          </a:r>
        </a:p>
      </dsp:txBody>
      <dsp:txXfrm>
        <a:off x="435863" y="2007622"/>
        <a:ext cx="2651236" cy="4006164"/>
      </dsp:txXfrm>
    </dsp:sp>
    <dsp:sp modelId="{8218E5D4-7012-8148-8C97-BFF4949F297D}">
      <dsp:nvSpPr>
        <dsp:cNvPr id="0" name=""/>
        <dsp:cNvSpPr/>
      </dsp:nvSpPr>
      <dsp:spPr>
        <a:xfrm>
          <a:off x="3785628" y="0"/>
          <a:ext cx="3520255" cy="64171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ea typeface="Calibri" panose="020F0502020204030204" pitchFamily="34" charset="0"/>
              <a:cs typeface="Times New Roman" panose="02020603050405020304" pitchFamily="18" charset="0"/>
            </a:rPr>
            <a:t>4. 2 Concevoir </a:t>
          </a:r>
          <a:r>
            <a:rPr lang="fr-FR" sz="1800" b="0" kern="1200" dirty="0">
              <a:latin typeface="Marianne" panose="02000000000000000000" pitchFamily="2" charset="0"/>
              <a:ea typeface="Calibri" panose="020F0502020204030204" pitchFamily="34" charset="0"/>
              <a:cs typeface="Times New Roman" panose="02020603050405020304" pitchFamily="18" charset="0"/>
            </a:rPr>
            <a:t>une action d’éducation à la santé</a:t>
          </a:r>
          <a:endParaRPr lang="fr-FR" sz="1800" b="0" kern="1200" dirty="0">
            <a:latin typeface="Marianne" panose="02000000000000000000" pitchFamily="2" charset="0"/>
          </a:endParaRPr>
        </a:p>
      </dsp:txBody>
      <dsp:txXfrm>
        <a:off x="3785628" y="0"/>
        <a:ext cx="3520255" cy="1925138"/>
      </dsp:txXfrm>
    </dsp:sp>
    <dsp:sp modelId="{1FBBF638-E706-6D4F-AF39-5B9C6C1772D5}">
      <dsp:nvSpPr>
        <dsp:cNvPr id="0" name=""/>
        <dsp:cNvSpPr/>
      </dsp:nvSpPr>
      <dsp:spPr>
        <a:xfrm>
          <a:off x="4137654" y="1925138"/>
          <a:ext cx="2816204" cy="417113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Marianne" panose="02000000000000000000" pitchFamily="2" charset="0"/>
              <a:ea typeface="Calibri" panose="020F0502020204030204" pitchFamily="34" charset="0"/>
              <a:cs typeface="Times New Roman" panose="02020603050405020304" pitchFamily="18" charset="0"/>
            </a:rPr>
            <a:t>Proposer une ou des actions</a:t>
          </a:r>
        </a:p>
        <a:p>
          <a:pPr marL="0" lvl="0" indent="0" algn="l" defTabSz="800100">
            <a:lnSpc>
              <a:spcPct val="90000"/>
            </a:lnSpc>
            <a:spcBef>
              <a:spcPct val="0"/>
            </a:spcBef>
            <a:spcAft>
              <a:spcPct val="35000"/>
            </a:spcAft>
            <a:buNone/>
          </a:pPr>
          <a:br>
            <a:rPr lang="fr-FR" sz="1800" kern="1200" dirty="0">
              <a:latin typeface="Marianne" panose="02000000000000000000" pitchFamily="2" charset="0"/>
              <a:ea typeface="Calibri" panose="020F0502020204030204" pitchFamily="34" charset="0"/>
              <a:cs typeface="Times New Roman" panose="02020603050405020304" pitchFamily="18" charset="0"/>
            </a:rPr>
          </a:br>
          <a:r>
            <a:rPr lang="fr-FR" sz="1800" kern="1200" dirty="0">
              <a:latin typeface="Marianne" panose="02000000000000000000" pitchFamily="2" charset="0"/>
              <a:ea typeface="Calibri" panose="020F0502020204030204" pitchFamily="34" charset="0"/>
              <a:cs typeface="Times New Roman" panose="02020603050405020304" pitchFamily="18" charset="0"/>
            </a:rPr>
            <a:t>Élaborer ou sélectionner des supports de prévention</a:t>
          </a:r>
        </a:p>
        <a:p>
          <a:pPr marL="0" lvl="0" indent="0" algn="l" defTabSz="800100">
            <a:lnSpc>
              <a:spcPct val="90000"/>
            </a:lnSpc>
            <a:spcBef>
              <a:spcPct val="0"/>
            </a:spcBef>
            <a:spcAft>
              <a:spcPct val="35000"/>
            </a:spcAft>
            <a:buNone/>
          </a:pPr>
          <a:br>
            <a:rPr lang="fr-FR" sz="1800" kern="1200" dirty="0">
              <a:latin typeface="Marianne" panose="02000000000000000000" pitchFamily="2" charset="0"/>
              <a:ea typeface="Calibri" panose="020F0502020204030204" pitchFamily="34" charset="0"/>
              <a:cs typeface="Times New Roman" panose="02020603050405020304" pitchFamily="18" charset="0"/>
            </a:rPr>
          </a:br>
          <a:r>
            <a:rPr lang="fr-FR" sz="1800" kern="1200" dirty="0">
              <a:latin typeface="Marianne" panose="02000000000000000000" pitchFamily="2" charset="0"/>
              <a:ea typeface="Calibri" panose="020F0502020204030204" pitchFamily="34" charset="0"/>
              <a:cs typeface="Times New Roman" panose="02020603050405020304" pitchFamily="18" charset="0"/>
            </a:rPr>
            <a:t>Identifier partenaires et dispositifs</a:t>
          </a:r>
        </a:p>
        <a:p>
          <a:pPr marL="0" lvl="0" indent="0" algn="l" defTabSz="800100">
            <a:lnSpc>
              <a:spcPct val="90000"/>
            </a:lnSpc>
            <a:spcBef>
              <a:spcPct val="0"/>
            </a:spcBef>
            <a:spcAft>
              <a:spcPct val="35000"/>
            </a:spcAft>
            <a:buNone/>
          </a:pPr>
          <a:br>
            <a:rPr lang="fr-FR" sz="1800" kern="1200" dirty="0">
              <a:latin typeface="Marianne" panose="02000000000000000000" pitchFamily="2" charset="0"/>
              <a:ea typeface="Calibri" panose="020F0502020204030204" pitchFamily="34" charset="0"/>
              <a:cs typeface="Times New Roman" panose="02020603050405020304" pitchFamily="18" charset="0"/>
            </a:rPr>
          </a:br>
          <a:r>
            <a:rPr lang="fr-FR" sz="1800" kern="1200" dirty="0">
              <a:latin typeface="Marianne" panose="02000000000000000000" pitchFamily="2" charset="0"/>
              <a:ea typeface="Calibri" panose="020F0502020204030204" pitchFamily="34" charset="0"/>
              <a:cs typeface="Times New Roman" panose="02020603050405020304" pitchFamily="18" charset="0"/>
            </a:rPr>
            <a:t>Planifier l’action d’éducation à la santé</a:t>
          </a:r>
          <a:endParaRPr lang="fr-FR" sz="1800" kern="1200" dirty="0">
            <a:latin typeface="Marianne" panose="02000000000000000000" pitchFamily="2" charset="0"/>
          </a:endParaRPr>
        </a:p>
      </dsp:txBody>
      <dsp:txXfrm>
        <a:off x="4220138" y="2007622"/>
        <a:ext cx="2651236" cy="4006164"/>
      </dsp:txXfrm>
    </dsp:sp>
    <dsp:sp modelId="{93DB35E6-8F4A-3B4C-919A-9D182E52E675}">
      <dsp:nvSpPr>
        <dsp:cNvPr id="0" name=""/>
        <dsp:cNvSpPr/>
      </dsp:nvSpPr>
      <dsp:spPr>
        <a:xfrm>
          <a:off x="7569903" y="0"/>
          <a:ext cx="3520255" cy="64171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ea typeface="Calibri" panose="020F0502020204030204" pitchFamily="34" charset="0"/>
              <a:cs typeface="Times New Roman" panose="02020603050405020304" pitchFamily="18" charset="0"/>
            </a:rPr>
            <a:t>4. 3 Mettre en œuvre et évaluer </a:t>
          </a:r>
          <a:r>
            <a:rPr lang="fr-FR" sz="1800" b="0" kern="1200" dirty="0">
              <a:latin typeface="Marianne" panose="02000000000000000000" pitchFamily="2" charset="0"/>
              <a:ea typeface="Calibri" panose="020F0502020204030204" pitchFamily="34" charset="0"/>
              <a:cs typeface="Times New Roman" panose="02020603050405020304" pitchFamily="18" charset="0"/>
            </a:rPr>
            <a:t>l’action d’éducation à la santé</a:t>
          </a:r>
          <a:endParaRPr lang="fr-FR" sz="1800" b="0" kern="1200" dirty="0">
            <a:latin typeface="Marianne" panose="02000000000000000000" pitchFamily="2" charset="0"/>
          </a:endParaRPr>
        </a:p>
      </dsp:txBody>
      <dsp:txXfrm>
        <a:off x="7569903" y="0"/>
        <a:ext cx="3520255" cy="1925138"/>
      </dsp:txXfrm>
    </dsp:sp>
    <dsp:sp modelId="{F4B253CE-55AC-EE43-8B51-51C6BDA231E3}">
      <dsp:nvSpPr>
        <dsp:cNvPr id="0" name=""/>
        <dsp:cNvSpPr/>
      </dsp:nvSpPr>
      <dsp:spPr>
        <a:xfrm>
          <a:off x="7921929" y="1925471"/>
          <a:ext cx="2816204" cy="417046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Marianne" panose="02000000000000000000" pitchFamily="2" charset="0"/>
              <a:ea typeface="Calibri" panose="020F0502020204030204" pitchFamily="34" charset="0"/>
              <a:cs typeface="Times New Roman" panose="02020603050405020304" pitchFamily="18" charset="0"/>
            </a:rPr>
            <a:t>Animer des ateliers ou réaliser des actions dans une visée éducative</a:t>
          </a:r>
        </a:p>
        <a:p>
          <a:pPr marL="0" lvl="0" indent="0" algn="l" defTabSz="622300">
            <a:lnSpc>
              <a:spcPct val="90000"/>
            </a:lnSpc>
            <a:spcBef>
              <a:spcPct val="0"/>
            </a:spcBef>
            <a:spcAft>
              <a:spcPct val="35000"/>
            </a:spcAft>
            <a:buNone/>
          </a:pPr>
          <a:br>
            <a:rPr lang="fr-FR" sz="1400" kern="1200" dirty="0">
              <a:latin typeface="Marianne" panose="02000000000000000000" pitchFamily="2" charset="0"/>
              <a:ea typeface="Calibri" panose="020F0502020204030204" pitchFamily="34" charset="0"/>
              <a:cs typeface="Times New Roman" panose="02020603050405020304" pitchFamily="18" charset="0"/>
            </a:rPr>
          </a:br>
          <a:r>
            <a:rPr lang="fr-FR" sz="1400" kern="1200" dirty="0">
              <a:latin typeface="Marianne" panose="02000000000000000000" pitchFamily="2" charset="0"/>
              <a:ea typeface="Calibri" panose="020F0502020204030204" pitchFamily="34" charset="0"/>
              <a:cs typeface="Times New Roman" panose="02020603050405020304" pitchFamily="18" charset="0"/>
            </a:rPr>
            <a:t>Participer à des campagnes de prévention</a:t>
          </a:r>
        </a:p>
        <a:p>
          <a:pPr marL="0" lvl="0" indent="0" algn="l" defTabSz="622300">
            <a:lnSpc>
              <a:spcPct val="90000"/>
            </a:lnSpc>
            <a:spcBef>
              <a:spcPct val="0"/>
            </a:spcBef>
            <a:spcAft>
              <a:spcPct val="35000"/>
            </a:spcAft>
            <a:buNone/>
          </a:pPr>
          <a:br>
            <a:rPr lang="fr-FR" sz="1400" kern="1200" dirty="0">
              <a:latin typeface="Marianne" panose="02000000000000000000" pitchFamily="2" charset="0"/>
              <a:ea typeface="Calibri" panose="020F0502020204030204" pitchFamily="34" charset="0"/>
              <a:cs typeface="Times New Roman" panose="02020603050405020304" pitchFamily="18" charset="0"/>
            </a:rPr>
          </a:br>
          <a:r>
            <a:rPr lang="fr-FR" sz="1400" kern="1200" dirty="0">
              <a:latin typeface="Marianne" panose="02000000000000000000" pitchFamily="2" charset="0"/>
              <a:ea typeface="Calibri" panose="020F0502020204030204" pitchFamily="34" charset="0"/>
              <a:cs typeface="Times New Roman" panose="02020603050405020304" pitchFamily="18" charset="0"/>
            </a:rPr>
            <a:t>Orienter vers des personnes ressources, des dispositifs d’éducation à la santé existants</a:t>
          </a:r>
        </a:p>
        <a:p>
          <a:pPr marL="0" lvl="0" indent="0" algn="l" defTabSz="622300">
            <a:lnSpc>
              <a:spcPct val="90000"/>
            </a:lnSpc>
            <a:spcBef>
              <a:spcPct val="0"/>
            </a:spcBef>
            <a:spcAft>
              <a:spcPct val="35000"/>
            </a:spcAft>
            <a:buNone/>
          </a:pPr>
          <a:br>
            <a:rPr lang="fr-FR" sz="1400" kern="1200" dirty="0">
              <a:latin typeface="Marianne" panose="02000000000000000000" pitchFamily="2" charset="0"/>
              <a:ea typeface="Calibri" panose="020F0502020204030204" pitchFamily="34" charset="0"/>
              <a:cs typeface="Times New Roman" panose="02020603050405020304" pitchFamily="18" charset="0"/>
            </a:rPr>
          </a:br>
          <a:r>
            <a:rPr lang="fr-FR" sz="1400" kern="1200" dirty="0">
              <a:latin typeface="Marianne" panose="02000000000000000000" pitchFamily="2" charset="0"/>
              <a:ea typeface="Calibri" panose="020F0502020204030204" pitchFamily="34" charset="0"/>
              <a:cs typeface="Times New Roman" panose="02020603050405020304" pitchFamily="18" charset="0"/>
            </a:rPr>
            <a:t>Réaliser un bilan</a:t>
          </a:r>
        </a:p>
        <a:p>
          <a:pPr marL="0" lvl="0" indent="0" algn="l" defTabSz="622300">
            <a:lnSpc>
              <a:spcPct val="90000"/>
            </a:lnSpc>
            <a:spcBef>
              <a:spcPct val="0"/>
            </a:spcBef>
            <a:spcAft>
              <a:spcPct val="35000"/>
            </a:spcAft>
            <a:buNone/>
          </a:pPr>
          <a:br>
            <a:rPr lang="fr-FR" sz="1400" kern="1200" dirty="0">
              <a:latin typeface="Marianne" panose="02000000000000000000" pitchFamily="2" charset="0"/>
              <a:ea typeface="Calibri" panose="020F0502020204030204" pitchFamily="34" charset="0"/>
              <a:cs typeface="Times New Roman" panose="02020603050405020304" pitchFamily="18" charset="0"/>
            </a:rPr>
          </a:br>
          <a:r>
            <a:rPr lang="fr-FR" sz="1400" b="1" kern="1200" dirty="0">
              <a:latin typeface="Marianne" panose="02000000000000000000" pitchFamily="2" charset="0"/>
              <a:ea typeface="Calibri" panose="020F0502020204030204" pitchFamily="34" charset="0"/>
              <a:cs typeface="Times New Roman" panose="02020603050405020304" pitchFamily="18" charset="0"/>
            </a:rPr>
            <a:t>Rédiger</a:t>
          </a:r>
          <a:r>
            <a:rPr lang="fr-FR" sz="1400" kern="1200" dirty="0">
              <a:latin typeface="Marianne" panose="02000000000000000000" pitchFamily="2" charset="0"/>
              <a:ea typeface="Calibri" panose="020F0502020204030204" pitchFamily="34" charset="0"/>
              <a:cs typeface="Times New Roman" panose="02020603050405020304" pitchFamily="18" charset="0"/>
            </a:rPr>
            <a:t> des comptes rendus, des bilans, des synthèses</a:t>
          </a:r>
          <a:endParaRPr lang="fr-FR" sz="1400" kern="1200" dirty="0">
            <a:latin typeface="Marianne" panose="02000000000000000000" pitchFamily="2" charset="0"/>
          </a:endParaRPr>
        </a:p>
      </dsp:txBody>
      <dsp:txXfrm>
        <a:off x="8004413" y="2007955"/>
        <a:ext cx="2651236" cy="400549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135CE-5A05-EF40-AABC-A76DAE96986E}">
      <dsp:nvSpPr>
        <dsp:cNvPr id="0" name=""/>
        <dsp:cNvSpPr/>
      </dsp:nvSpPr>
      <dsp:spPr>
        <a:xfrm>
          <a:off x="5482402" y="2567743"/>
          <a:ext cx="497707" cy="1605105"/>
        </a:xfrm>
        <a:custGeom>
          <a:avLst/>
          <a:gdLst/>
          <a:ahLst/>
          <a:cxnLst/>
          <a:rect l="0" t="0" r="0" b="0"/>
          <a:pathLst>
            <a:path>
              <a:moveTo>
                <a:pt x="0" y="0"/>
              </a:moveTo>
              <a:lnTo>
                <a:pt x="248853" y="0"/>
              </a:lnTo>
              <a:lnTo>
                <a:pt x="248853" y="1605105"/>
              </a:lnTo>
              <a:lnTo>
                <a:pt x="497707" y="1605105"/>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6EFDC-EED4-0248-8C91-9F5566E85EDF}">
      <dsp:nvSpPr>
        <dsp:cNvPr id="0" name=""/>
        <dsp:cNvSpPr/>
      </dsp:nvSpPr>
      <dsp:spPr>
        <a:xfrm>
          <a:off x="5482402" y="2567743"/>
          <a:ext cx="497707" cy="535035"/>
        </a:xfrm>
        <a:custGeom>
          <a:avLst/>
          <a:gdLst/>
          <a:ahLst/>
          <a:cxnLst/>
          <a:rect l="0" t="0" r="0" b="0"/>
          <a:pathLst>
            <a:path>
              <a:moveTo>
                <a:pt x="0" y="0"/>
              </a:moveTo>
              <a:lnTo>
                <a:pt x="248853" y="0"/>
              </a:lnTo>
              <a:lnTo>
                <a:pt x="248853" y="535035"/>
              </a:lnTo>
              <a:lnTo>
                <a:pt x="497707" y="535035"/>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F24C9-FF35-EC49-8FA6-699A85F7B019}">
      <dsp:nvSpPr>
        <dsp:cNvPr id="0" name=""/>
        <dsp:cNvSpPr/>
      </dsp:nvSpPr>
      <dsp:spPr>
        <a:xfrm>
          <a:off x="5482402" y="2032708"/>
          <a:ext cx="497707" cy="535035"/>
        </a:xfrm>
        <a:custGeom>
          <a:avLst/>
          <a:gdLst/>
          <a:ahLst/>
          <a:cxnLst/>
          <a:rect l="0" t="0" r="0" b="0"/>
          <a:pathLst>
            <a:path>
              <a:moveTo>
                <a:pt x="0" y="535035"/>
              </a:moveTo>
              <a:lnTo>
                <a:pt x="248853" y="535035"/>
              </a:lnTo>
              <a:lnTo>
                <a:pt x="248853" y="0"/>
              </a:lnTo>
              <a:lnTo>
                <a:pt x="497707" y="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9B15E-383A-074A-8C03-406F7BAB3890}">
      <dsp:nvSpPr>
        <dsp:cNvPr id="0" name=""/>
        <dsp:cNvSpPr/>
      </dsp:nvSpPr>
      <dsp:spPr>
        <a:xfrm>
          <a:off x="5482402" y="735863"/>
          <a:ext cx="497707" cy="1831880"/>
        </a:xfrm>
        <a:custGeom>
          <a:avLst/>
          <a:gdLst/>
          <a:ahLst/>
          <a:cxnLst/>
          <a:rect l="0" t="0" r="0" b="0"/>
          <a:pathLst>
            <a:path>
              <a:moveTo>
                <a:pt x="0" y="1831880"/>
              </a:moveTo>
              <a:lnTo>
                <a:pt x="248853" y="1831880"/>
              </a:lnTo>
              <a:lnTo>
                <a:pt x="248853" y="0"/>
              </a:lnTo>
              <a:lnTo>
                <a:pt x="497707" y="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E5A57-B888-EC4C-883D-47DE2605506C}">
      <dsp:nvSpPr>
        <dsp:cNvPr id="0" name=""/>
        <dsp:cNvSpPr/>
      </dsp:nvSpPr>
      <dsp:spPr>
        <a:xfrm>
          <a:off x="2496160" y="2522023"/>
          <a:ext cx="497707" cy="91440"/>
        </a:xfrm>
        <a:custGeom>
          <a:avLst/>
          <a:gdLst/>
          <a:ahLst/>
          <a:cxnLst/>
          <a:rect l="0" t="0" r="0" b="0"/>
          <a:pathLst>
            <a:path>
              <a:moveTo>
                <a:pt x="0" y="45720"/>
              </a:moveTo>
              <a:lnTo>
                <a:pt x="497707" y="457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5B5B8-8262-074C-961E-40CDF6DC48DE}">
      <dsp:nvSpPr>
        <dsp:cNvPr id="0" name=""/>
        <dsp:cNvSpPr/>
      </dsp:nvSpPr>
      <dsp:spPr>
        <a:xfrm>
          <a:off x="7625" y="1114821"/>
          <a:ext cx="2488535" cy="2905843"/>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du BLOC 4</a:t>
          </a:r>
        </a:p>
      </dsp:txBody>
      <dsp:txXfrm>
        <a:off x="7625" y="1114821"/>
        <a:ext cx="2488535" cy="2905843"/>
      </dsp:txXfrm>
    </dsp:sp>
    <dsp:sp modelId="{174135FA-FF6D-2D40-A759-F5F184C34FA0}">
      <dsp:nvSpPr>
        <dsp:cNvPr id="0" name=""/>
        <dsp:cNvSpPr/>
      </dsp:nvSpPr>
      <dsp:spPr>
        <a:xfrm>
          <a:off x="2993867" y="569974"/>
          <a:ext cx="2488535" cy="3995537"/>
        </a:xfrm>
        <a:prstGeom prst="rect">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Les savoirs associés sont au service des compétences</a:t>
          </a:r>
          <a:br>
            <a:rPr lang="fr-FR" sz="2800" kern="1200" dirty="0">
              <a:latin typeface="Marianne" panose="02000000000000000000" pitchFamily="2" charset="0"/>
            </a:rPr>
          </a:br>
          <a:endParaRPr lang="fr-FR" sz="2800" kern="1200" dirty="0">
            <a:latin typeface="Marianne" panose="02000000000000000000" pitchFamily="2" charset="0"/>
          </a:endParaRPr>
        </a:p>
      </dsp:txBody>
      <dsp:txXfrm>
        <a:off x="2993867" y="569974"/>
        <a:ext cx="2488535" cy="3995537"/>
      </dsp:txXfrm>
    </dsp:sp>
    <dsp:sp modelId="{5C46B3FF-82D0-A247-8106-565E8B0E1C0D}">
      <dsp:nvSpPr>
        <dsp:cNvPr id="0" name=""/>
        <dsp:cNvSpPr/>
      </dsp:nvSpPr>
      <dsp:spPr>
        <a:xfrm>
          <a:off x="5980110" y="356361"/>
          <a:ext cx="5214352" cy="759003"/>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Techniques professionnelles</a:t>
          </a:r>
        </a:p>
      </dsp:txBody>
      <dsp:txXfrm>
        <a:off x="5980110" y="356361"/>
        <a:ext cx="5214352" cy="759003"/>
      </dsp:txXfrm>
    </dsp:sp>
    <dsp:sp modelId="{2E95419B-1EAE-5A45-9DD4-3F58AD198479}">
      <dsp:nvSpPr>
        <dsp:cNvPr id="0" name=""/>
        <dsp:cNvSpPr/>
      </dsp:nvSpPr>
      <dsp:spPr>
        <a:xfrm>
          <a:off x="5980110" y="1653206"/>
          <a:ext cx="5240531" cy="759003"/>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Nutrition - Alimentation</a:t>
          </a:r>
        </a:p>
      </dsp:txBody>
      <dsp:txXfrm>
        <a:off x="5980110" y="1653206"/>
        <a:ext cx="5240531" cy="759003"/>
      </dsp:txXfrm>
    </dsp:sp>
    <dsp:sp modelId="{FB31EAD8-8167-534A-98EA-FBD359E8C353}">
      <dsp:nvSpPr>
        <dsp:cNvPr id="0" name=""/>
        <dsp:cNvSpPr/>
      </dsp:nvSpPr>
      <dsp:spPr>
        <a:xfrm>
          <a:off x="5980110" y="2723276"/>
          <a:ext cx="5244264" cy="759003"/>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Sciences médicosociales</a:t>
          </a:r>
        </a:p>
      </dsp:txBody>
      <dsp:txXfrm>
        <a:off x="5980110" y="2723276"/>
        <a:ext cx="5244264" cy="759003"/>
      </dsp:txXfrm>
    </dsp:sp>
    <dsp:sp modelId="{0BEDD7B8-E39A-6446-B107-C047F3F33629}">
      <dsp:nvSpPr>
        <dsp:cNvPr id="0" name=""/>
        <dsp:cNvSpPr/>
      </dsp:nvSpPr>
      <dsp:spPr>
        <a:xfrm>
          <a:off x="5980110" y="3793347"/>
          <a:ext cx="5244264" cy="759003"/>
        </a:xfrm>
        <a:prstGeom prst="rect">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Marianne" panose="02000000000000000000" pitchFamily="2" charset="0"/>
            </a:rPr>
            <a:t>Biologie -Physiopathologie</a:t>
          </a:r>
        </a:p>
      </dsp:txBody>
      <dsp:txXfrm>
        <a:off x="5980110" y="3793347"/>
        <a:ext cx="5244264" cy="75900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2109A-389E-1941-827D-0D8C14D9FF0C}">
      <dsp:nvSpPr>
        <dsp:cNvPr id="0" name=""/>
        <dsp:cNvSpPr/>
      </dsp:nvSpPr>
      <dsp:spPr>
        <a:xfrm>
          <a:off x="313121" y="847306"/>
          <a:ext cx="2664987" cy="2714316"/>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BLOC 4 </a:t>
          </a:r>
          <a:br>
            <a:rPr lang="fr-FR" sz="2000" kern="1200" dirty="0">
              <a:latin typeface="Marianne" panose="02000000000000000000" pitchFamily="2" charset="0"/>
            </a:rPr>
          </a:br>
          <a:r>
            <a:rPr lang="fr-FR" sz="2000" kern="1200" dirty="0">
              <a:latin typeface="Marianne" panose="02000000000000000000" pitchFamily="2" charset="0"/>
            </a:rPr>
            <a:t>Épreuve E2</a:t>
          </a:r>
          <a:br>
            <a:rPr lang="fr-FR" sz="2000" kern="1200" dirty="0">
              <a:latin typeface="Marianne" panose="02000000000000000000" pitchFamily="2" charset="0"/>
            </a:rPr>
          </a:br>
          <a:r>
            <a:rPr lang="fr-FR" sz="2000" kern="1200" dirty="0">
              <a:latin typeface="Marianne" panose="02000000000000000000" pitchFamily="2" charset="0"/>
            </a:rPr>
            <a:t>Conception d’action(s) d’éducation à la santé</a:t>
          </a:r>
        </a:p>
      </dsp:txBody>
      <dsp:txXfrm>
        <a:off x="391176" y="925361"/>
        <a:ext cx="2508877" cy="2558206"/>
      </dsp:txXfrm>
    </dsp:sp>
    <dsp:sp modelId="{281E71CC-3DC0-E648-9D8D-1716B4060DD1}">
      <dsp:nvSpPr>
        <dsp:cNvPr id="0" name=""/>
        <dsp:cNvSpPr/>
      </dsp:nvSpPr>
      <dsp:spPr>
        <a:xfrm rot="18289469">
          <a:off x="2577765" y="1418590"/>
          <a:ext cx="1866680" cy="39380"/>
        </a:xfrm>
        <a:custGeom>
          <a:avLst/>
          <a:gdLst/>
          <a:ahLst/>
          <a:cxnLst/>
          <a:rect l="0" t="0" r="0" b="0"/>
          <a:pathLst>
            <a:path>
              <a:moveTo>
                <a:pt x="0" y="19690"/>
              </a:moveTo>
              <a:lnTo>
                <a:pt x="1866680" y="1969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3464439" y="1391614"/>
        <a:ext cx="93334" cy="93334"/>
      </dsp:txXfrm>
    </dsp:sp>
    <dsp:sp modelId="{EF96F4FE-560B-FB43-9601-4FC90B2EF2BB}">
      <dsp:nvSpPr>
        <dsp:cNvPr id="0" name=""/>
        <dsp:cNvSpPr/>
      </dsp:nvSpPr>
      <dsp:spPr>
        <a:xfrm>
          <a:off x="4044103" y="5850"/>
          <a:ext cx="2664987" cy="133249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Ponctuelle écrite</a:t>
          </a:r>
        </a:p>
        <a:p>
          <a:pPr marL="0" lvl="0" indent="0" algn="ctr" defTabSz="800100">
            <a:lnSpc>
              <a:spcPct val="90000"/>
            </a:lnSpc>
            <a:spcBef>
              <a:spcPct val="0"/>
            </a:spcBef>
            <a:spcAft>
              <a:spcPct val="35000"/>
            </a:spcAft>
            <a:buNone/>
          </a:pPr>
          <a:r>
            <a:rPr lang="fr-FR" sz="1800" kern="1200" dirty="0">
              <a:latin typeface="Marianne" panose="02000000000000000000" pitchFamily="2" charset="0"/>
            </a:rPr>
            <a:t>Durée 4H</a:t>
          </a:r>
        </a:p>
      </dsp:txBody>
      <dsp:txXfrm>
        <a:off x="4083130" y="44877"/>
        <a:ext cx="2586933" cy="1254439"/>
      </dsp:txXfrm>
    </dsp:sp>
    <dsp:sp modelId="{2BE2C1A6-5550-3A48-966A-C6091B30D15C}">
      <dsp:nvSpPr>
        <dsp:cNvPr id="0" name=""/>
        <dsp:cNvSpPr/>
      </dsp:nvSpPr>
      <dsp:spPr>
        <a:xfrm>
          <a:off x="2978108" y="2184774"/>
          <a:ext cx="1065995" cy="39380"/>
        </a:xfrm>
        <a:custGeom>
          <a:avLst/>
          <a:gdLst/>
          <a:ahLst/>
          <a:cxnLst/>
          <a:rect l="0" t="0" r="0" b="0"/>
          <a:pathLst>
            <a:path>
              <a:moveTo>
                <a:pt x="0" y="19690"/>
              </a:moveTo>
              <a:lnTo>
                <a:pt x="1065995" y="1969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484456" y="2177815"/>
        <a:ext cx="53299" cy="53299"/>
      </dsp:txXfrm>
    </dsp:sp>
    <dsp:sp modelId="{8B4FDC29-D1C4-894C-A1CE-B2F3F8EF075A}">
      <dsp:nvSpPr>
        <dsp:cNvPr id="0" name=""/>
        <dsp:cNvSpPr/>
      </dsp:nvSpPr>
      <dsp:spPr>
        <a:xfrm>
          <a:off x="4044103" y="1538218"/>
          <a:ext cx="2664987" cy="133249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Marianne" panose="02000000000000000000" pitchFamily="2" charset="0"/>
            </a:rPr>
            <a:t>Coefficient 4</a:t>
          </a:r>
          <a:endParaRPr lang="fr-FR" sz="1800" kern="1200" dirty="0">
            <a:latin typeface="Marianne" panose="02000000000000000000" pitchFamily="2" charset="0"/>
          </a:endParaRPr>
        </a:p>
      </dsp:txBody>
      <dsp:txXfrm>
        <a:off x="4083130" y="1577245"/>
        <a:ext cx="2586933" cy="1254439"/>
      </dsp:txXfrm>
    </dsp:sp>
    <dsp:sp modelId="{0E169443-58C2-4F4D-8234-8B904D5A0593}">
      <dsp:nvSpPr>
        <dsp:cNvPr id="0" name=""/>
        <dsp:cNvSpPr/>
      </dsp:nvSpPr>
      <dsp:spPr>
        <a:xfrm rot="3310531">
          <a:off x="2577765" y="2950958"/>
          <a:ext cx="1866680" cy="39380"/>
        </a:xfrm>
        <a:custGeom>
          <a:avLst/>
          <a:gdLst/>
          <a:ahLst/>
          <a:cxnLst/>
          <a:rect l="0" t="0" r="0" b="0"/>
          <a:pathLst>
            <a:path>
              <a:moveTo>
                <a:pt x="0" y="19690"/>
              </a:moveTo>
              <a:lnTo>
                <a:pt x="1866680" y="1969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3464439" y="2923981"/>
        <a:ext cx="93334" cy="93334"/>
      </dsp:txXfrm>
    </dsp:sp>
    <dsp:sp modelId="{E7D53966-9A11-014E-83ED-BE0C8A0747C4}">
      <dsp:nvSpPr>
        <dsp:cNvPr id="0" name=""/>
        <dsp:cNvSpPr/>
      </dsp:nvSpPr>
      <dsp:spPr>
        <a:xfrm>
          <a:off x="4044103" y="3070585"/>
          <a:ext cx="2664987" cy="1332493"/>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Évaluation des compétences et des savoirs associés du bloc 4</a:t>
          </a:r>
        </a:p>
      </dsp:txBody>
      <dsp:txXfrm>
        <a:off x="4083130" y="3109612"/>
        <a:ext cx="2586933" cy="1254439"/>
      </dsp:txXfrm>
    </dsp:sp>
    <dsp:sp modelId="{B55F5BDD-9D81-5146-A22E-B09A70A4E540}">
      <dsp:nvSpPr>
        <dsp:cNvPr id="0" name=""/>
        <dsp:cNvSpPr/>
      </dsp:nvSpPr>
      <dsp:spPr>
        <a:xfrm>
          <a:off x="6709091" y="3717142"/>
          <a:ext cx="1065995" cy="39380"/>
        </a:xfrm>
        <a:custGeom>
          <a:avLst/>
          <a:gdLst/>
          <a:ahLst/>
          <a:cxnLst/>
          <a:rect l="0" t="0" r="0" b="0"/>
          <a:pathLst>
            <a:path>
              <a:moveTo>
                <a:pt x="0" y="19690"/>
              </a:moveTo>
              <a:lnTo>
                <a:pt x="1065995" y="19690"/>
              </a:lnTo>
            </a:path>
          </a:pathLst>
        </a:custGeom>
        <a:noFill/>
        <a:ln w="12700" cap="flat" cmpd="sng" algn="ctr">
          <a:solidFill>
            <a:schemeClr val="accent2">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15438" y="3710182"/>
        <a:ext cx="53299" cy="53299"/>
      </dsp:txXfrm>
    </dsp:sp>
    <dsp:sp modelId="{CC8B2BBC-E466-974D-B8E2-E4D322FA8B29}">
      <dsp:nvSpPr>
        <dsp:cNvPr id="0" name=""/>
        <dsp:cNvSpPr/>
      </dsp:nvSpPr>
      <dsp:spPr>
        <a:xfrm>
          <a:off x="7775086" y="1388958"/>
          <a:ext cx="2664987" cy="4695747"/>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Un sujet avec contexte professionnel accompagné d’un dossier technique</a:t>
          </a:r>
        </a:p>
        <a:p>
          <a:pPr marL="0" lvl="0" indent="0" algn="ctr" defTabSz="800100">
            <a:lnSpc>
              <a:spcPct val="90000"/>
            </a:lnSpc>
            <a:spcBef>
              <a:spcPct val="0"/>
            </a:spcBef>
            <a:spcAft>
              <a:spcPct val="35000"/>
            </a:spcAft>
            <a:buNone/>
          </a:pPr>
          <a:r>
            <a:rPr lang="fr-FR" sz="1800" kern="1200" dirty="0">
              <a:latin typeface="Marianne" panose="02000000000000000000" pitchFamily="2" charset="0"/>
            </a:rPr>
            <a:t>Dossier technique de 20 pages avec des documents variés : données épidémiologiques, support d’action, bilans, résultats d’enquêtes …</a:t>
          </a:r>
        </a:p>
        <a:p>
          <a:pPr marL="0" lvl="0" indent="0" algn="ctr" defTabSz="800100">
            <a:lnSpc>
              <a:spcPct val="90000"/>
            </a:lnSpc>
            <a:spcBef>
              <a:spcPct val="0"/>
            </a:spcBef>
            <a:spcAft>
              <a:spcPct val="35000"/>
            </a:spcAft>
            <a:buNone/>
          </a:pPr>
          <a:r>
            <a:rPr lang="fr-FR" sz="1800" kern="1200" dirty="0">
              <a:latin typeface="Marianne" panose="02000000000000000000" pitchFamily="2" charset="0"/>
            </a:rPr>
            <a:t>Des questions de SA</a:t>
          </a:r>
        </a:p>
      </dsp:txBody>
      <dsp:txXfrm>
        <a:off x="7853141" y="1467013"/>
        <a:ext cx="2508877" cy="4539637"/>
      </dsp:txXfrm>
    </dsp:sp>
    <dsp:sp modelId="{1F1FA9BC-1F6F-F243-BA95-A1488ED6DD28}">
      <dsp:nvSpPr>
        <dsp:cNvPr id="0" name=""/>
        <dsp:cNvSpPr/>
      </dsp:nvSpPr>
      <dsp:spPr>
        <a:xfrm>
          <a:off x="313121" y="3761497"/>
          <a:ext cx="2664987" cy="228982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Finalités</a:t>
          </a:r>
          <a:br>
            <a:rPr lang="fr-FR" sz="1800" b="1" kern="1200" dirty="0">
              <a:latin typeface="Marianne" panose="02000000000000000000" pitchFamily="2" charset="0"/>
            </a:rPr>
          </a:br>
          <a:r>
            <a:rPr lang="fr-FR" sz="1800" kern="1200" dirty="0">
              <a:latin typeface="Marianne" panose="02000000000000000000" pitchFamily="2" charset="0"/>
            </a:rPr>
            <a:t>Evaluer les compétences</a:t>
          </a:r>
        </a:p>
        <a:p>
          <a:pPr marL="0" lvl="0" indent="0" algn="ctr" defTabSz="800100">
            <a:lnSpc>
              <a:spcPct val="90000"/>
            </a:lnSpc>
            <a:spcBef>
              <a:spcPct val="0"/>
            </a:spcBef>
            <a:spcAft>
              <a:spcPct val="35000"/>
            </a:spcAft>
            <a:buNone/>
          </a:pPr>
          <a:r>
            <a:rPr lang="fr-FR" sz="1800" kern="1200" dirty="0">
              <a:latin typeface="Marianne" panose="02000000000000000000" pitchFamily="2" charset="0"/>
            </a:rPr>
            <a:t>Vérifier l’exactitude des connaissances</a:t>
          </a:r>
        </a:p>
        <a:p>
          <a:pPr marL="0" lvl="0" indent="0" algn="ctr" defTabSz="800100">
            <a:lnSpc>
              <a:spcPct val="90000"/>
            </a:lnSpc>
            <a:spcBef>
              <a:spcPct val="0"/>
            </a:spcBef>
            <a:spcAft>
              <a:spcPct val="35000"/>
            </a:spcAft>
            <a:buNone/>
          </a:pPr>
          <a:r>
            <a:rPr lang="fr-FR" sz="1800" kern="1200" dirty="0">
              <a:latin typeface="Marianne" panose="02000000000000000000" pitchFamily="2" charset="0"/>
            </a:rPr>
            <a:t>Evaluer les capacités d’analyse et réflexion</a:t>
          </a:r>
        </a:p>
      </dsp:txBody>
      <dsp:txXfrm>
        <a:off x="380188" y="3828564"/>
        <a:ext cx="2530853" cy="215568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2080840" y="827484"/>
          <a:ext cx="5915025"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Exemple de répartition horaire sur les </a:t>
          </a:r>
          <a:br>
            <a:rPr lang="fr-FR" sz="2800" kern="1200" dirty="0"/>
          </a:br>
          <a:r>
            <a:rPr lang="fr-FR" sz="2800" kern="1200" dirty="0"/>
            <a:t>trois années de cycle</a:t>
          </a:r>
        </a:p>
      </dsp:txBody>
      <dsp:txXfrm>
        <a:off x="2134699" y="881343"/>
        <a:ext cx="5807307" cy="99559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1092452" y="827484"/>
          <a:ext cx="7755255"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SYNTHÈSE ÉPREUVES ET PFMP</a:t>
          </a:r>
        </a:p>
      </dsp:txBody>
      <dsp:txXfrm>
        <a:off x="1146311" y="881343"/>
        <a:ext cx="7647537" cy="99559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3A1EF-3AA7-F24A-9D86-98CB41021D26}">
      <dsp:nvSpPr>
        <dsp:cNvPr id="0" name=""/>
        <dsp:cNvSpPr/>
      </dsp:nvSpPr>
      <dsp:spPr>
        <a:xfrm>
          <a:off x="6718" y="0"/>
          <a:ext cx="2216124" cy="106468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PÔLE D’ACTIVITÉ</a:t>
          </a:r>
        </a:p>
      </dsp:txBody>
      <dsp:txXfrm>
        <a:off x="37902" y="31184"/>
        <a:ext cx="2153756" cy="1002321"/>
      </dsp:txXfrm>
    </dsp:sp>
    <dsp:sp modelId="{309A5C28-AEDF-2D49-85E1-218B9BEC8410}">
      <dsp:nvSpPr>
        <dsp:cNvPr id="0" name=""/>
        <dsp:cNvSpPr/>
      </dsp:nvSpPr>
      <dsp:spPr>
        <a:xfrm>
          <a:off x="2717844" y="0"/>
          <a:ext cx="1049404" cy="106468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a:off x="2717844" y="212938"/>
        <a:ext cx="734583" cy="638813"/>
      </dsp:txXfrm>
    </dsp:sp>
    <dsp:sp modelId="{75A613B8-E3CF-A242-9396-974D8B69A4C2}">
      <dsp:nvSpPr>
        <dsp:cNvPr id="0" name=""/>
        <dsp:cNvSpPr/>
      </dsp:nvSpPr>
      <dsp:spPr>
        <a:xfrm>
          <a:off x="4202851" y="0"/>
          <a:ext cx="2202017" cy="106468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BLOC DE COMPÉTENCES</a:t>
          </a:r>
          <a:endParaRPr lang="fr-FR" sz="2400" kern="1200" dirty="0">
            <a:latin typeface="Marianne" panose="02000000000000000000" pitchFamily="2" charset="0"/>
          </a:endParaRPr>
        </a:p>
      </dsp:txBody>
      <dsp:txXfrm>
        <a:off x="4234035" y="31184"/>
        <a:ext cx="2139649" cy="1002321"/>
      </dsp:txXfrm>
    </dsp:sp>
    <dsp:sp modelId="{C74D233A-95E3-9F4F-8DDC-D2FCA0F19A9F}">
      <dsp:nvSpPr>
        <dsp:cNvPr id="0" name=""/>
        <dsp:cNvSpPr/>
      </dsp:nvSpPr>
      <dsp:spPr>
        <a:xfrm>
          <a:off x="6899870" y="0"/>
          <a:ext cx="1049404" cy="106468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FR" sz="1900" kern="1200"/>
        </a:p>
      </dsp:txBody>
      <dsp:txXfrm>
        <a:off x="6899870" y="212938"/>
        <a:ext cx="734583" cy="638813"/>
      </dsp:txXfrm>
    </dsp:sp>
    <dsp:sp modelId="{F74DDFAD-BF37-744B-A39F-A1A273427AF8}">
      <dsp:nvSpPr>
        <dsp:cNvPr id="0" name=""/>
        <dsp:cNvSpPr/>
      </dsp:nvSpPr>
      <dsp:spPr>
        <a:xfrm>
          <a:off x="8384877" y="0"/>
          <a:ext cx="2124004" cy="106468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t>UNITÉ DE CERTIFICATION</a:t>
          </a:r>
        </a:p>
      </dsp:txBody>
      <dsp:txXfrm>
        <a:off x="8416061" y="31184"/>
        <a:ext cx="2061636" cy="100232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3192776" y="827484"/>
          <a:ext cx="3844766"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Période de Formation </a:t>
          </a:r>
          <a:br>
            <a:rPr lang="fr-FR" sz="2800" kern="1200" dirty="0"/>
          </a:br>
          <a:r>
            <a:rPr lang="fr-FR" sz="2800" kern="1200" dirty="0"/>
            <a:t>en Milieu Professionnel</a:t>
          </a:r>
        </a:p>
      </dsp:txBody>
      <dsp:txXfrm>
        <a:off x="3246635" y="881343"/>
        <a:ext cx="3737048" cy="99559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67104-9F54-964E-83E0-B71F3889AED1}">
      <dsp:nvSpPr>
        <dsp:cNvPr id="0" name=""/>
        <dsp:cNvSpPr/>
      </dsp:nvSpPr>
      <dsp:spPr>
        <a:xfrm>
          <a:off x="3502392" y="3354211"/>
          <a:ext cx="2308250" cy="230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fr-FR" sz="5200" kern="1200" dirty="0"/>
            <a:t>PFMP</a:t>
          </a:r>
        </a:p>
      </dsp:txBody>
      <dsp:txXfrm>
        <a:off x="3840427" y="3692246"/>
        <a:ext cx="1632180" cy="1632180"/>
      </dsp:txXfrm>
    </dsp:sp>
    <dsp:sp modelId="{B0A3295B-DB3A-A247-9DB6-E86360A058B0}">
      <dsp:nvSpPr>
        <dsp:cNvPr id="0" name=""/>
        <dsp:cNvSpPr/>
      </dsp:nvSpPr>
      <dsp:spPr>
        <a:xfrm rot="10800000">
          <a:off x="810424" y="4179411"/>
          <a:ext cx="2543909" cy="65785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A7403-283A-7D40-943F-D70BD0E5588D}">
      <dsp:nvSpPr>
        <dsp:cNvPr id="0" name=""/>
        <dsp:cNvSpPr/>
      </dsp:nvSpPr>
      <dsp:spPr>
        <a:xfrm>
          <a:off x="2536" y="3862026"/>
          <a:ext cx="1615775" cy="12926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Définition et objectifs des PFMP</a:t>
          </a:r>
        </a:p>
      </dsp:txBody>
      <dsp:txXfrm>
        <a:off x="40396" y="3899886"/>
        <a:ext cx="1540055" cy="1216900"/>
      </dsp:txXfrm>
    </dsp:sp>
    <dsp:sp modelId="{0A2635E1-77C8-2444-8D58-7078389AEF6B}">
      <dsp:nvSpPr>
        <dsp:cNvPr id="0" name=""/>
        <dsp:cNvSpPr/>
      </dsp:nvSpPr>
      <dsp:spPr>
        <a:xfrm rot="12600000">
          <a:off x="1155293" y="2892342"/>
          <a:ext cx="2543909" cy="65785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2F190-F7B8-3C46-8B86-F0A3E0E3573C}">
      <dsp:nvSpPr>
        <dsp:cNvPr id="0" name=""/>
        <dsp:cNvSpPr/>
      </dsp:nvSpPr>
      <dsp:spPr>
        <a:xfrm>
          <a:off x="517815" y="1938980"/>
          <a:ext cx="1615775" cy="12926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Les attendus des secteurs professionnels du BCP ASSP</a:t>
          </a:r>
        </a:p>
      </dsp:txBody>
      <dsp:txXfrm>
        <a:off x="555675" y="1976840"/>
        <a:ext cx="1540055" cy="1216900"/>
      </dsp:txXfrm>
    </dsp:sp>
    <dsp:sp modelId="{C519FC2E-284C-454E-9789-ADEFD92B41B8}">
      <dsp:nvSpPr>
        <dsp:cNvPr id="0" name=""/>
        <dsp:cNvSpPr/>
      </dsp:nvSpPr>
      <dsp:spPr>
        <a:xfrm rot="14400000">
          <a:off x="2097493" y="1950142"/>
          <a:ext cx="2543909" cy="65785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AC2D0-7551-D348-8B3D-69A1608E477B}">
      <dsp:nvSpPr>
        <dsp:cNvPr id="0" name=""/>
        <dsp:cNvSpPr/>
      </dsp:nvSpPr>
      <dsp:spPr>
        <a:xfrm>
          <a:off x="1925583" y="531212"/>
          <a:ext cx="1615775" cy="12926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Les enjeux des PFMP</a:t>
          </a:r>
        </a:p>
      </dsp:txBody>
      <dsp:txXfrm>
        <a:off x="1963443" y="569072"/>
        <a:ext cx="1540055" cy="1216900"/>
      </dsp:txXfrm>
    </dsp:sp>
    <dsp:sp modelId="{26E5694F-0BF5-4948-99B1-CA0E855B7ECD}">
      <dsp:nvSpPr>
        <dsp:cNvPr id="0" name=""/>
        <dsp:cNvSpPr/>
      </dsp:nvSpPr>
      <dsp:spPr>
        <a:xfrm rot="16200000">
          <a:off x="3384562" y="1605273"/>
          <a:ext cx="2543909" cy="65785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6F419A-DEB4-864E-8A2D-CD32F28B4CBC}">
      <dsp:nvSpPr>
        <dsp:cNvPr id="0" name=""/>
        <dsp:cNvSpPr/>
      </dsp:nvSpPr>
      <dsp:spPr>
        <a:xfrm>
          <a:off x="3848629" y="15933"/>
          <a:ext cx="1615775" cy="12926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Avant la PFMP / Planification et Préparation </a:t>
          </a:r>
        </a:p>
      </dsp:txBody>
      <dsp:txXfrm>
        <a:off x="3886489" y="53793"/>
        <a:ext cx="1540055" cy="1216900"/>
      </dsp:txXfrm>
    </dsp:sp>
    <dsp:sp modelId="{35F61099-1C5E-6D44-A9C0-6A67103667EC}">
      <dsp:nvSpPr>
        <dsp:cNvPr id="0" name=""/>
        <dsp:cNvSpPr/>
      </dsp:nvSpPr>
      <dsp:spPr>
        <a:xfrm rot="18000000">
          <a:off x="4671631" y="1950142"/>
          <a:ext cx="2543909" cy="65785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25BA9E-1CB1-C043-93BF-3200EAAE14D7}">
      <dsp:nvSpPr>
        <dsp:cNvPr id="0" name=""/>
        <dsp:cNvSpPr/>
      </dsp:nvSpPr>
      <dsp:spPr>
        <a:xfrm>
          <a:off x="5771676" y="531212"/>
          <a:ext cx="1615775" cy="12926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Suivi des PFMP</a:t>
          </a:r>
        </a:p>
      </dsp:txBody>
      <dsp:txXfrm>
        <a:off x="5809536" y="569072"/>
        <a:ext cx="1540055" cy="1216900"/>
      </dsp:txXfrm>
    </dsp:sp>
    <dsp:sp modelId="{A810E1F7-A271-2648-A119-096FB13833FB}">
      <dsp:nvSpPr>
        <dsp:cNvPr id="0" name=""/>
        <dsp:cNvSpPr/>
      </dsp:nvSpPr>
      <dsp:spPr>
        <a:xfrm rot="19800000">
          <a:off x="5613831" y="2892342"/>
          <a:ext cx="2543909" cy="65785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FD54E2-DFDD-0940-9B8F-C27F81111B9D}">
      <dsp:nvSpPr>
        <dsp:cNvPr id="0" name=""/>
        <dsp:cNvSpPr/>
      </dsp:nvSpPr>
      <dsp:spPr>
        <a:xfrm>
          <a:off x="7179444" y="1938980"/>
          <a:ext cx="1615775" cy="12926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Après la PFMP / Exploitation </a:t>
          </a:r>
        </a:p>
      </dsp:txBody>
      <dsp:txXfrm>
        <a:off x="7217304" y="1976840"/>
        <a:ext cx="1540055" cy="1216900"/>
      </dsp:txXfrm>
    </dsp:sp>
    <dsp:sp modelId="{832A1927-3815-D643-91CD-4DE3D11693F5}">
      <dsp:nvSpPr>
        <dsp:cNvPr id="0" name=""/>
        <dsp:cNvSpPr/>
      </dsp:nvSpPr>
      <dsp:spPr>
        <a:xfrm>
          <a:off x="5958700" y="4179411"/>
          <a:ext cx="2543909" cy="65785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F3440C-9B79-BE4C-98A5-A5DB1EE3A5B8}">
      <dsp:nvSpPr>
        <dsp:cNvPr id="0" name=""/>
        <dsp:cNvSpPr/>
      </dsp:nvSpPr>
      <dsp:spPr>
        <a:xfrm>
          <a:off x="7694722" y="3862026"/>
          <a:ext cx="1615775" cy="12926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Liens PFMP et épreuves</a:t>
          </a:r>
        </a:p>
      </dsp:txBody>
      <dsp:txXfrm>
        <a:off x="7732582" y="3899886"/>
        <a:ext cx="1540055" cy="12169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127F4-4F56-1A42-8AEE-CBC1926FD38F}">
      <dsp:nvSpPr>
        <dsp:cNvPr id="0" name=""/>
        <dsp:cNvSpPr/>
      </dsp:nvSpPr>
      <dsp:spPr>
        <a:xfrm>
          <a:off x="0" y="0"/>
          <a:ext cx="5159741" cy="5159741"/>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620EC-5529-6544-BFB0-5940516F42E7}">
      <dsp:nvSpPr>
        <dsp:cNvPr id="0" name=""/>
        <dsp:cNvSpPr/>
      </dsp:nvSpPr>
      <dsp:spPr>
        <a:xfrm>
          <a:off x="2579870" y="0"/>
          <a:ext cx="8652129" cy="515974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arianne" panose="02000000000000000000" pitchFamily="2" charset="0"/>
            </a:rPr>
            <a:t>Article L. 124-1 du Code de l’Education </a:t>
          </a:r>
          <a:br>
            <a:rPr lang="fr-FR" sz="2000" b="1" kern="1200" dirty="0">
              <a:latin typeface="Marianne" panose="02000000000000000000" pitchFamily="2" charset="0"/>
            </a:rPr>
          </a:br>
          <a:r>
            <a:rPr lang="fr-FR" sz="2000" b="1" kern="1200" dirty="0">
              <a:latin typeface="Marianne" panose="02000000000000000000" pitchFamily="2" charset="0"/>
            </a:rPr>
            <a:t>Définition et objectifs des PFMP</a:t>
          </a:r>
        </a:p>
      </dsp:txBody>
      <dsp:txXfrm>
        <a:off x="2579870" y="0"/>
        <a:ext cx="8652129" cy="1547925"/>
      </dsp:txXfrm>
    </dsp:sp>
    <dsp:sp modelId="{3493E98A-E420-7545-B5E3-990D0EB30675}">
      <dsp:nvSpPr>
        <dsp:cNvPr id="0" name=""/>
        <dsp:cNvSpPr/>
      </dsp:nvSpPr>
      <dsp:spPr>
        <a:xfrm>
          <a:off x="902956" y="1547925"/>
          <a:ext cx="3353828" cy="3353828"/>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7F387F-EBAD-3F4C-87F5-F1627356A7C9}">
      <dsp:nvSpPr>
        <dsp:cNvPr id="0" name=""/>
        <dsp:cNvSpPr/>
      </dsp:nvSpPr>
      <dsp:spPr>
        <a:xfrm>
          <a:off x="2579870" y="1547925"/>
          <a:ext cx="8652129" cy="3353828"/>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arianne" panose="02000000000000000000" pitchFamily="2" charset="0"/>
            </a:rPr>
            <a:t>Les périodes de formation en milieu professionnel et les stages correspondent à des </a:t>
          </a:r>
          <a:r>
            <a:rPr lang="fr-FR" sz="1700" b="1" i="1" kern="1200" dirty="0">
              <a:latin typeface="Marianne" panose="02000000000000000000" pitchFamily="2" charset="0"/>
            </a:rPr>
            <a:t>périodes temporaires de mise en situation en milieu professionnel</a:t>
          </a:r>
          <a:r>
            <a:rPr lang="fr-FR" sz="1700" kern="1200" dirty="0">
              <a:latin typeface="Marianne" panose="02000000000000000000" pitchFamily="2" charset="0"/>
            </a:rPr>
            <a:t> au cours desquelles </a:t>
          </a:r>
          <a:r>
            <a:rPr lang="fr-FR" sz="1700" b="1" i="1" kern="1200" dirty="0">
              <a:latin typeface="Marianne" panose="02000000000000000000" pitchFamily="2" charset="0"/>
            </a:rPr>
            <a:t>l'élève ou l'étudiant acquiert des compétences professionnelles et met en œuvre les acquis de sa formation </a:t>
          </a:r>
          <a:r>
            <a:rPr lang="fr-FR" sz="1700" kern="1200" dirty="0">
              <a:latin typeface="Marianne" panose="02000000000000000000" pitchFamily="2" charset="0"/>
            </a:rPr>
            <a:t>en vue d'obtenir un diplôme ou une certification et de </a:t>
          </a:r>
          <a:r>
            <a:rPr lang="fr-FR" sz="1700" b="1" i="1" kern="1200" dirty="0">
              <a:latin typeface="Marianne" panose="02000000000000000000" pitchFamily="2" charset="0"/>
            </a:rPr>
            <a:t>favoriser son insertion professionnelle</a:t>
          </a:r>
          <a:r>
            <a:rPr lang="fr-FR" sz="1700" kern="1200" dirty="0">
              <a:latin typeface="Marianne" panose="02000000000000000000" pitchFamily="2" charset="0"/>
            </a:rPr>
            <a:t>. </a:t>
          </a:r>
        </a:p>
      </dsp:txBody>
      <dsp:txXfrm>
        <a:off x="2579870" y="1547925"/>
        <a:ext cx="8652129" cy="1547920"/>
      </dsp:txXfrm>
    </dsp:sp>
    <dsp:sp modelId="{92AFB53F-FDDC-D344-A8EB-D64DDA87F463}">
      <dsp:nvSpPr>
        <dsp:cNvPr id="0" name=""/>
        <dsp:cNvSpPr/>
      </dsp:nvSpPr>
      <dsp:spPr>
        <a:xfrm>
          <a:off x="1805910" y="3095846"/>
          <a:ext cx="1547921" cy="1547921"/>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4EE3D-BABF-BD47-A1A8-7997B0D4E9D5}">
      <dsp:nvSpPr>
        <dsp:cNvPr id="0" name=""/>
        <dsp:cNvSpPr/>
      </dsp:nvSpPr>
      <dsp:spPr>
        <a:xfrm>
          <a:off x="2579870" y="3095846"/>
          <a:ext cx="8652129" cy="1547921"/>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arianne" panose="02000000000000000000" pitchFamily="2" charset="0"/>
            </a:rPr>
            <a:t>Le stagiaire se voit confier une ou des missions conformes au projet pédagogique défini par son établissement d'enseignement et approuvées par l'organisme d'accueil.</a:t>
          </a:r>
        </a:p>
      </dsp:txBody>
      <dsp:txXfrm>
        <a:off x="2579870" y="3095846"/>
        <a:ext cx="8652129" cy="1547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349C0-CAEC-D34B-BA8B-94A612E9CD5C}">
      <dsp:nvSpPr>
        <dsp:cNvPr id="0" name=""/>
        <dsp:cNvSpPr/>
      </dsp:nvSpPr>
      <dsp:spPr>
        <a:xfrm rot="16200000">
          <a:off x="-1933581" y="2986819"/>
          <a:ext cx="4529518" cy="520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9064" bIns="0" numCol="1" spcCol="1270" anchor="t" anchorCtr="0">
          <a:noAutofit/>
        </a:bodyPr>
        <a:lstStyle/>
        <a:p>
          <a:pPr marL="0" lvl="0" indent="0" algn="r" defTabSz="800100">
            <a:lnSpc>
              <a:spcPct val="90000"/>
            </a:lnSpc>
            <a:spcBef>
              <a:spcPct val="0"/>
            </a:spcBef>
            <a:spcAft>
              <a:spcPct val="35000"/>
            </a:spcAft>
            <a:buNone/>
          </a:pPr>
          <a:r>
            <a:rPr lang="fr-FR" sz="1800" b="1" kern="1200" dirty="0">
              <a:latin typeface="Marianne" panose="02000000000000000000" pitchFamily="2" charset="0"/>
            </a:rPr>
            <a:t>Ségur de la santé 2020</a:t>
          </a:r>
        </a:p>
      </dsp:txBody>
      <dsp:txXfrm>
        <a:off x="-1933581" y="2986819"/>
        <a:ext cx="4529518" cy="520513"/>
      </dsp:txXfrm>
    </dsp:sp>
    <dsp:sp modelId="{536F5F69-DA21-0642-85F3-E50EECA49550}">
      <dsp:nvSpPr>
        <dsp:cNvPr id="0" name=""/>
        <dsp:cNvSpPr/>
      </dsp:nvSpPr>
      <dsp:spPr>
        <a:xfrm>
          <a:off x="591434" y="982316"/>
          <a:ext cx="2592707" cy="45295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459064"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 Le pilier 1 prévoit de transformer les métiers et de revaloriser ceux qui soignent : renforcer l’attractivité, adapter les flux, diversifier l’exercice…</a:t>
          </a:r>
        </a:p>
      </dsp:txBody>
      <dsp:txXfrm>
        <a:off x="591434" y="982316"/>
        <a:ext cx="2592707" cy="4529518"/>
      </dsp:txXfrm>
    </dsp:sp>
    <dsp:sp modelId="{891D0143-5468-9F45-A343-40DFB78CAB1E}">
      <dsp:nvSpPr>
        <dsp:cNvPr id="0" name=""/>
        <dsp:cNvSpPr/>
      </dsp:nvSpPr>
      <dsp:spPr>
        <a:xfrm>
          <a:off x="70921" y="295239"/>
          <a:ext cx="1041026" cy="10410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422102-D939-E74E-8849-B9D209E38158}">
      <dsp:nvSpPr>
        <dsp:cNvPr id="0" name=""/>
        <dsp:cNvSpPr/>
      </dsp:nvSpPr>
      <dsp:spPr>
        <a:xfrm rot="16200000">
          <a:off x="1852440" y="2986819"/>
          <a:ext cx="4529518" cy="520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9064" bIns="0" numCol="1" spcCol="1270" anchor="t" anchorCtr="0">
          <a:noAutofit/>
        </a:bodyPr>
        <a:lstStyle/>
        <a:p>
          <a:pPr marL="0" lvl="0" indent="0" algn="r" defTabSz="800100">
            <a:lnSpc>
              <a:spcPct val="90000"/>
            </a:lnSpc>
            <a:spcBef>
              <a:spcPct val="0"/>
            </a:spcBef>
            <a:spcAft>
              <a:spcPct val="35000"/>
            </a:spcAft>
            <a:buNone/>
          </a:pPr>
          <a:r>
            <a:rPr lang="fr-FR" sz="1800" b="1" kern="1200" dirty="0">
              <a:latin typeface="Marianne" panose="02000000000000000000" pitchFamily="2" charset="0"/>
            </a:rPr>
            <a:t>Les 1000 premiers jours, 2020</a:t>
          </a:r>
        </a:p>
      </dsp:txBody>
      <dsp:txXfrm>
        <a:off x="1852440" y="2986819"/>
        <a:ext cx="4529518" cy="520513"/>
      </dsp:txXfrm>
    </dsp:sp>
    <dsp:sp modelId="{7536F946-2D20-6F47-ADEF-409838F30449}">
      <dsp:nvSpPr>
        <dsp:cNvPr id="0" name=""/>
        <dsp:cNvSpPr/>
      </dsp:nvSpPr>
      <dsp:spPr>
        <a:xfrm>
          <a:off x="4394335" y="982316"/>
          <a:ext cx="2558950" cy="45295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906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rPr>
            <a:t>Nouvelle approche du soutien à la parentalité</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cs typeface="Calibri" panose="020F0502020204030204" pitchFamily="34" charset="0"/>
            </a:rPr>
            <a:t>Un discours de santé publique cohérent</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cs typeface="Calibri" panose="020F0502020204030204" pitchFamily="34" charset="0"/>
            </a:rPr>
            <a:t>Un accompagnement personnalisé aux parents</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cs typeface="Calibri" panose="020F0502020204030204" pitchFamily="34" charset="0"/>
            </a:rPr>
            <a:t>Une réponse individualisée, adaptée aux fragilités et spécificités de l’enfant et de ses parents</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cs typeface="Calibri" panose="020F0502020204030204" pitchFamily="34" charset="0"/>
            </a:rPr>
            <a:t>Donner du temps et des espaces adaptés aux familles et à leurs jeunes enfants</a:t>
          </a:r>
        </a:p>
        <a:p>
          <a:pPr marL="114300" lvl="1" indent="-114300" algn="l" defTabSz="533400">
            <a:lnSpc>
              <a:spcPct val="90000"/>
            </a:lnSpc>
            <a:spcBef>
              <a:spcPct val="0"/>
            </a:spcBef>
            <a:spcAft>
              <a:spcPct val="15000"/>
            </a:spcAft>
            <a:buChar char="•"/>
          </a:pPr>
          <a:r>
            <a:rPr lang="fr-FR" sz="1200" kern="1200" dirty="0">
              <a:latin typeface="Marianne" panose="02000000000000000000" pitchFamily="2" charset="0"/>
              <a:cs typeface="Calibri" panose="020F0502020204030204" pitchFamily="34" charset="0"/>
            </a:rPr>
            <a:t>Développer la recherche, l’évaluation des pratiques et la formation des professionnels</a:t>
          </a:r>
        </a:p>
      </dsp:txBody>
      <dsp:txXfrm>
        <a:off x="4394335" y="982316"/>
        <a:ext cx="2558950" cy="4529518"/>
      </dsp:txXfrm>
    </dsp:sp>
    <dsp:sp modelId="{1F32256D-ED08-7E47-892B-560F4A0338B1}">
      <dsp:nvSpPr>
        <dsp:cNvPr id="0" name=""/>
        <dsp:cNvSpPr/>
      </dsp:nvSpPr>
      <dsp:spPr>
        <a:xfrm>
          <a:off x="3856943" y="295239"/>
          <a:ext cx="1041026" cy="104102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EE8008-730E-5648-BC5C-C6861BDFFEE8}">
      <dsp:nvSpPr>
        <dsp:cNvPr id="0" name=""/>
        <dsp:cNvSpPr/>
      </dsp:nvSpPr>
      <dsp:spPr>
        <a:xfrm rot="16200000">
          <a:off x="5621584" y="2986819"/>
          <a:ext cx="4529518" cy="520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9064" bIns="0" numCol="1" spcCol="1270" anchor="t" anchorCtr="0">
          <a:noAutofit/>
        </a:bodyPr>
        <a:lstStyle/>
        <a:p>
          <a:pPr marL="0" lvl="0" indent="0" algn="r" defTabSz="800100">
            <a:lnSpc>
              <a:spcPct val="90000"/>
            </a:lnSpc>
            <a:spcBef>
              <a:spcPct val="0"/>
            </a:spcBef>
            <a:spcAft>
              <a:spcPct val="35000"/>
            </a:spcAft>
            <a:buNone/>
          </a:pPr>
          <a:r>
            <a:rPr lang="fr-FR" sz="1800" b="1" kern="1200" dirty="0">
              <a:latin typeface="Marianne" panose="02000000000000000000" pitchFamily="2" charset="0"/>
            </a:rPr>
            <a:t>Ma santé 2022 </a:t>
          </a:r>
        </a:p>
      </dsp:txBody>
      <dsp:txXfrm>
        <a:off x="5621584" y="2986819"/>
        <a:ext cx="4529518" cy="520513"/>
      </dsp:txXfrm>
    </dsp:sp>
    <dsp:sp modelId="{126E9CC9-58FF-9B4A-AAE9-88D98FD24315}">
      <dsp:nvSpPr>
        <dsp:cNvPr id="0" name=""/>
        <dsp:cNvSpPr/>
      </dsp:nvSpPr>
      <dsp:spPr>
        <a:xfrm>
          <a:off x="8038458" y="982316"/>
          <a:ext cx="2808991" cy="45295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59064" rIns="85344" bIns="85344" numCol="1" spcCol="1270" anchor="t" anchorCtr="0">
          <a:noAutofit/>
        </a:bodyPr>
        <a:lstStyle/>
        <a:p>
          <a:pPr marL="114300" lvl="1" indent="-114300" algn="l" defTabSz="533400">
            <a:lnSpc>
              <a:spcPct val="90000"/>
            </a:lnSpc>
            <a:spcBef>
              <a:spcPct val="0"/>
            </a:spcBef>
            <a:spcAft>
              <a:spcPct val="15000"/>
            </a:spcAft>
            <a:buChar char="•"/>
          </a:pPr>
          <a:r>
            <a:rPr lang="fr-FR" sz="1200" kern="1200">
              <a:latin typeface="Marianne" panose="02000000000000000000" pitchFamily="2" charset="0"/>
              <a:cs typeface="Calibri" panose="020F0502020204030204" pitchFamily="34" charset="0"/>
            </a:rPr>
            <a:t>MA SANTE 2022 propose une vision d’ensemble et des réponses globales aux défis auxquels est confronté le système de santé français.</a:t>
          </a:r>
          <a:endParaRPr lang="fr-FR" sz="1200" kern="1200" dirty="0">
            <a:latin typeface="Marianne" panose="02000000000000000000" pitchFamily="2" charset="0"/>
          </a:endParaRPr>
        </a:p>
        <a:p>
          <a:pPr marL="114300" lvl="1" indent="-114300" algn="l" defTabSz="533400">
            <a:lnSpc>
              <a:spcPct val="90000"/>
            </a:lnSpc>
            <a:spcBef>
              <a:spcPct val="0"/>
            </a:spcBef>
            <a:spcAft>
              <a:spcPct val="15000"/>
            </a:spcAft>
            <a:buChar char="•"/>
          </a:pPr>
          <a:r>
            <a:rPr lang="fr-FR" sz="1200" kern="1200">
              <a:latin typeface="Marianne" panose="02000000000000000000" pitchFamily="2" charset="0"/>
              <a:cs typeface="Calibri" panose="020F0502020204030204" pitchFamily="34" charset="0"/>
            </a:rPr>
            <a:t>Ma santé 2022 va favoriser </a:t>
          </a:r>
          <a:r>
            <a:rPr lang="fr-FR" sz="1200" b="1" kern="1200">
              <a:latin typeface="Marianne" panose="02000000000000000000" pitchFamily="2" charset="0"/>
              <a:cs typeface="Calibri" panose="020F0502020204030204" pitchFamily="34" charset="0"/>
            </a:rPr>
            <a:t>une meilleure organisation des professionnels de santé </a:t>
          </a:r>
          <a:r>
            <a:rPr lang="fr-FR" sz="1200" kern="1200">
              <a:latin typeface="Marianne" panose="02000000000000000000" pitchFamily="2" charset="0"/>
              <a:cs typeface="Calibri" panose="020F0502020204030204" pitchFamily="34" charset="0"/>
            </a:rPr>
            <a:t>qui devront travailler ensemble et mieux coopérer au service de la santé des patients. </a:t>
          </a:r>
          <a:endParaRPr lang="fr-FR" sz="1200" kern="1200" dirty="0">
            <a:latin typeface="Marianne" panose="02000000000000000000" pitchFamily="2" charset="0"/>
            <a:cs typeface="Calibri" panose="020F0502020204030204" pitchFamily="34" charset="0"/>
          </a:endParaRPr>
        </a:p>
        <a:p>
          <a:pPr marL="114300" lvl="1" indent="-114300" algn="l" defTabSz="533400">
            <a:lnSpc>
              <a:spcPct val="90000"/>
            </a:lnSpc>
            <a:spcBef>
              <a:spcPct val="0"/>
            </a:spcBef>
            <a:spcAft>
              <a:spcPct val="15000"/>
            </a:spcAft>
            <a:buChar char="•"/>
          </a:pPr>
          <a:r>
            <a:rPr lang="fr-FR" sz="1200" kern="1200">
              <a:latin typeface="Marianne" panose="02000000000000000000" pitchFamily="2" charset="0"/>
              <a:cs typeface="Calibri" panose="020F0502020204030204" pitchFamily="34" charset="0"/>
            </a:rPr>
            <a:t>https://solidarites-sante.gouv.fr/systeme-de-sante-et-medico-social/masante2022/</a:t>
          </a:r>
          <a:endParaRPr lang="fr-FR" sz="1200" kern="1200" dirty="0">
            <a:latin typeface="Marianne" panose="02000000000000000000" pitchFamily="2" charset="0"/>
            <a:cs typeface="Calibri" panose="020F0502020204030204" pitchFamily="34" charset="0"/>
          </a:endParaRPr>
        </a:p>
      </dsp:txBody>
      <dsp:txXfrm>
        <a:off x="8038458" y="982316"/>
        <a:ext cx="2808991" cy="4529518"/>
      </dsp:txXfrm>
    </dsp:sp>
    <dsp:sp modelId="{B94B2ED4-CB00-2647-958D-A242AAD79177}">
      <dsp:nvSpPr>
        <dsp:cNvPr id="0" name=""/>
        <dsp:cNvSpPr/>
      </dsp:nvSpPr>
      <dsp:spPr>
        <a:xfrm>
          <a:off x="7626087" y="295239"/>
          <a:ext cx="1041026" cy="104102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194C-5B3F-6B44-8175-A98EDFB6FDE4}">
      <dsp:nvSpPr>
        <dsp:cNvPr id="0" name=""/>
        <dsp:cNvSpPr/>
      </dsp:nvSpPr>
      <dsp:spPr>
        <a:xfrm>
          <a:off x="0" y="1759226"/>
          <a:ext cx="11232000" cy="2345634"/>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A9493-6A05-344C-A21F-5EB6FA3AF630}">
      <dsp:nvSpPr>
        <dsp:cNvPr id="0" name=""/>
        <dsp:cNvSpPr/>
      </dsp:nvSpPr>
      <dsp:spPr>
        <a:xfrm>
          <a:off x="4935" y="0"/>
          <a:ext cx="3257718" cy="234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LES ATTENDUS DU SECTEUR PROFESSIONNEL DU </a:t>
          </a:r>
          <a:br>
            <a:rPr lang="fr-FR" sz="1600" b="1" kern="1200" dirty="0">
              <a:latin typeface="Marianne" panose="02000000000000000000" pitchFamily="2" charset="0"/>
            </a:rPr>
          </a:br>
          <a:r>
            <a:rPr lang="fr-FR" sz="1600" b="1" kern="1200" dirty="0">
              <a:latin typeface="Marianne" panose="02000000000000000000" pitchFamily="2" charset="0"/>
            </a:rPr>
            <a:t>BCP ASSP</a:t>
          </a:r>
        </a:p>
      </dsp:txBody>
      <dsp:txXfrm>
        <a:off x="4935" y="0"/>
        <a:ext cx="3257718" cy="2345634"/>
      </dsp:txXfrm>
    </dsp:sp>
    <dsp:sp modelId="{0E7B9BE5-1BE6-DF4C-9305-0DC528DAF476}">
      <dsp:nvSpPr>
        <dsp:cNvPr id="0" name=""/>
        <dsp:cNvSpPr/>
      </dsp:nvSpPr>
      <dsp:spPr>
        <a:xfrm>
          <a:off x="1340590" y="2638839"/>
          <a:ext cx="586408" cy="58640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CC802-1828-C946-A008-8B47F484D942}">
      <dsp:nvSpPr>
        <dsp:cNvPr id="0" name=""/>
        <dsp:cNvSpPr/>
      </dsp:nvSpPr>
      <dsp:spPr>
        <a:xfrm>
          <a:off x="3425540" y="3518452"/>
          <a:ext cx="3257718" cy="234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a:lnSpc>
              <a:spcPct val="90000"/>
            </a:lnSpc>
            <a:spcBef>
              <a:spcPct val="0"/>
            </a:spcBef>
            <a:spcAft>
              <a:spcPct val="35000"/>
            </a:spcAft>
            <a:buNone/>
          </a:pPr>
          <a:r>
            <a:rPr lang="fr-FR" sz="1600" b="1" kern="1200" dirty="0">
              <a:latin typeface="Marianne" panose="02000000000000000000" pitchFamily="2" charset="0"/>
            </a:rPr>
            <a:t>SAVOIR-ÊTRE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Posture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Politesse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Bienveillance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Empathie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Respect</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Communication non-verbale</a:t>
          </a:r>
        </a:p>
      </dsp:txBody>
      <dsp:txXfrm>
        <a:off x="3425540" y="3518452"/>
        <a:ext cx="3257718" cy="2345634"/>
      </dsp:txXfrm>
    </dsp:sp>
    <dsp:sp modelId="{969BBC4A-B3A5-C84C-930B-487E6CFE3FF1}">
      <dsp:nvSpPr>
        <dsp:cNvPr id="0" name=""/>
        <dsp:cNvSpPr/>
      </dsp:nvSpPr>
      <dsp:spPr>
        <a:xfrm>
          <a:off x="4761195" y="2638839"/>
          <a:ext cx="586408" cy="58640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B6AA5-F61A-414C-AB2F-70BA3BEDB7A1}">
      <dsp:nvSpPr>
        <dsp:cNvPr id="0" name=""/>
        <dsp:cNvSpPr/>
      </dsp:nvSpPr>
      <dsp:spPr>
        <a:xfrm>
          <a:off x="6846145" y="0"/>
          <a:ext cx="3257718" cy="2345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marL="0" lvl="0" indent="0" algn="l" defTabSz="711200">
            <a:lnSpc>
              <a:spcPct val="90000"/>
            </a:lnSpc>
            <a:spcBef>
              <a:spcPct val="0"/>
            </a:spcBef>
            <a:spcAft>
              <a:spcPct val="35000"/>
            </a:spcAft>
            <a:buNone/>
          </a:pPr>
          <a:r>
            <a:rPr lang="fr-FR" sz="1600" b="1" kern="1200" dirty="0">
              <a:latin typeface="Marianne" panose="02000000000000000000" pitchFamily="2" charset="0"/>
            </a:rPr>
            <a:t>SAVOIR-FAIRE</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Confidentialité</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Protocoles professionnels</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Compétences</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Prendre soin</a:t>
          </a:r>
        </a:p>
        <a:p>
          <a:pPr marL="171450" lvl="1" indent="-171450" algn="l" defTabSz="711200">
            <a:lnSpc>
              <a:spcPct val="90000"/>
            </a:lnSpc>
            <a:spcBef>
              <a:spcPct val="0"/>
            </a:spcBef>
            <a:spcAft>
              <a:spcPct val="15000"/>
            </a:spcAft>
            <a:buChar char="•"/>
          </a:pPr>
          <a:r>
            <a:rPr lang="fr-FR" sz="1600" kern="1200" dirty="0">
              <a:latin typeface="Marianne" panose="02000000000000000000" pitchFamily="2" charset="0"/>
            </a:rPr>
            <a:t>Techniques professionnelles</a:t>
          </a:r>
        </a:p>
      </dsp:txBody>
      <dsp:txXfrm>
        <a:off x="6846145" y="0"/>
        <a:ext cx="3257718" cy="2345634"/>
      </dsp:txXfrm>
    </dsp:sp>
    <dsp:sp modelId="{19837D98-B0B4-B548-BA6A-8299D267B4E5}">
      <dsp:nvSpPr>
        <dsp:cNvPr id="0" name=""/>
        <dsp:cNvSpPr/>
      </dsp:nvSpPr>
      <dsp:spPr>
        <a:xfrm>
          <a:off x="8181800" y="2638839"/>
          <a:ext cx="586408" cy="58640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7CCBE-E7E1-6945-984D-1BAA938F0E15}">
      <dsp:nvSpPr>
        <dsp:cNvPr id="0" name=""/>
        <dsp:cNvSpPr/>
      </dsp:nvSpPr>
      <dsp:spPr>
        <a:xfrm>
          <a:off x="2470988" y="-5684"/>
          <a:ext cx="6290023" cy="6290023"/>
        </a:xfrm>
        <a:prstGeom prst="circularArrow">
          <a:avLst>
            <a:gd name="adj1" fmla="val 5274"/>
            <a:gd name="adj2" fmla="val 312630"/>
            <a:gd name="adj3" fmla="val 14199921"/>
            <a:gd name="adj4" fmla="val 17143546"/>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951785-CD39-2841-A9D5-E3B231C337B5}">
      <dsp:nvSpPr>
        <dsp:cNvPr id="0" name=""/>
        <dsp:cNvSpPr/>
      </dsp:nvSpPr>
      <dsp:spPr>
        <a:xfrm>
          <a:off x="4401210" y="1514"/>
          <a:ext cx="2429578" cy="121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LES ATTENDUS DU SECTEUR PROFESSIONNEL DU BCP ASSP</a:t>
          </a:r>
        </a:p>
      </dsp:txBody>
      <dsp:txXfrm>
        <a:off x="4460511" y="60815"/>
        <a:ext cx="2310976" cy="1096187"/>
      </dsp:txXfrm>
    </dsp:sp>
    <dsp:sp modelId="{3DFAB94E-1034-454C-9DBF-3323A2A7640F}">
      <dsp:nvSpPr>
        <dsp:cNvPr id="0" name=""/>
        <dsp:cNvSpPr/>
      </dsp:nvSpPr>
      <dsp:spPr>
        <a:xfrm>
          <a:off x="6611077" y="1277381"/>
          <a:ext cx="2429578" cy="12147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Marianne" panose="02000000000000000000" pitchFamily="2" charset="0"/>
            </a:rPr>
            <a:t>Lien avec la compétences 1.0</a:t>
          </a:r>
          <a:br>
            <a:rPr lang="fr-FR" sz="1400" b="1" kern="1200" dirty="0">
              <a:latin typeface="Marianne" panose="02000000000000000000" pitchFamily="2" charset="0"/>
            </a:rPr>
          </a:br>
          <a:r>
            <a:rPr lang="fr-FR" sz="1400" kern="1200" dirty="0">
              <a:latin typeface="Marianne" panose="02000000000000000000" pitchFamily="2" charset="0"/>
            </a:rPr>
            <a:t>Adopter une posture professionnelle adaptée*</a:t>
          </a:r>
          <a:endParaRPr lang="fr-FR" sz="1400" b="1" kern="1200" dirty="0">
            <a:latin typeface="Marianne" panose="02000000000000000000" pitchFamily="2" charset="0"/>
          </a:endParaRPr>
        </a:p>
      </dsp:txBody>
      <dsp:txXfrm>
        <a:off x="6670378" y="1336682"/>
        <a:ext cx="2310976" cy="1096187"/>
      </dsp:txXfrm>
    </dsp:sp>
    <dsp:sp modelId="{BE0E3E36-0C16-484B-A569-5E7EB417C243}">
      <dsp:nvSpPr>
        <dsp:cNvPr id="0" name=""/>
        <dsp:cNvSpPr/>
      </dsp:nvSpPr>
      <dsp:spPr>
        <a:xfrm>
          <a:off x="6611077" y="3829115"/>
          <a:ext cx="2429578" cy="12147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0" kern="1200" dirty="0">
              <a:solidFill>
                <a:schemeClr val="tx1"/>
              </a:solidFill>
              <a:latin typeface="Marianne" panose="02000000000000000000" pitchFamily="2" charset="0"/>
            </a:rPr>
            <a:t>Attitude réflexive sur sa pratique, prise de distance</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Réajustement des pratiques en tenant compte du contexte de travail </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Prise en compte de la situation et des interlocuteurs </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Respect des valeurs de l’autre</a:t>
          </a:r>
          <a:endParaRPr lang="fr-FR" sz="900" b="1" kern="1200" dirty="0">
            <a:latin typeface="Marianne" panose="02000000000000000000" pitchFamily="2" charset="0"/>
          </a:endParaRPr>
        </a:p>
      </dsp:txBody>
      <dsp:txXfrm>
        <a:off x="6670378" y="3888416"/>
        <a:ext cx="2310976" cy="1096187"/>
      </dsp:txXfrm>
    </dsp:sp>
    <dsp:sp modelId="{0D9F27A9-A4E5-2847-8BDF-A08604EBD343}">
      <dsp:nvSpPr>
        <dsp:cNvPr id="0" name=""/>
        <dsp:cNvSpPr/>
      </dsp:nvSpPr>
      <dsp:spPr>
        <a:xfrm>
          <a:off x="4401210" y="5104982"/>
          <a:ext cx="2429578" cy="121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Respect des règles éthiques</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Utilisation raisonnée des réseaux sociaux</a:t>
          </a:r>
          <a:br>
            <a:rPr lang="fr-FR" sz="900" b="0" kern="1200" dirty="0">
              <a:solidFill>
                <a:schemeClr val="tx1"/>
              </a:solidFill>
              <a:latin typeface="Marianne" panose="02000000000000000000" pitchFamily="2" charset="0"/>
            </a:rPr>
          </a:br>
          <a:r>
            <a:rPr lang="fr-FR" sz="900" b="0" kern="1200" dirty="0">
              <a:solidFill>
                <a:schemeClr val="tx1"/>
              </a:solidFill>
              <a:latin typeface="Marianne" panose="02000000000000000000" pitchFamily="2" charset="0"/>
            </a:rPr>
            <a:t>Respect de l’e-réputation </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Respect de la confidentialité</a:t>
          </a:r>
          <a:endParaRPr lang="fr-FR" sz="900" b="1" kern="1200" dirty="0">
            <a:latin typeface="Marianne" panose="02000000000000000000" pitchFamily="2" charset="0"/>
          </a:endParaRPr>
        </a:p>
      </dsp:txBody>
      <dsp:txXfrm>
        <a:off x="4460511" y="5164283"/>
        <a:ext cx="2310976" cy="1096187"/>
      </dsp:txXfrm>
    </dsp:sp>
    <dsp:sp modelId="{D5A22289-72BB-3E47-9A1A-6425BE292561}">
      <dsp:nvSpPr>
        <dsp:cNvPr id="0" name=""/>
        <dsp:cNvSpPr/>
      </dsp:nvSpPr>
      <dsp:spPr>
        <a:xfrm>
          <a:off x="2191344" y="3829115"/>
          <a:ext cx="2429578" cy="121478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Réalisation des actions dans  une démarche constante de bientraitance</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Capacité à identifier et à gérer ses émotions </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Adaptabilité aux situations complexes</a:t>
          </a:r>
        </a:p>
        <a:p>
          <a:pPr marL="0" lvl="0" indent="0" algn="ctr" defTabSz="400050">
            <a:lnSpc>
              <a:spcPct val="90000"/>
            </a:lnSpc>
            <a:spcBef>
              <a:spcPct val="0"/>
            </a:spcBef>
            <a:spcAft>
              <a:spcPct val="35000"/>
            </a:spcAft>
            <a:buFont typeface="Arial" panose="020B0604020202020204" pitchFamily="34" charset="0"/>
            <a:buNone/>
          </a:pPr>
          <a:r>
            <a:rPr lang="fr-FR" sz="900" b="0" kern="1200" dirty="0">
              <a:solidFill>
                <a:schemeClr val="tx1"/>
              </a:solidFill>
              <a:latin typeface="Marianne" panose="02000000000000000000" pitchFamily="2" charset="0"/>
            </a:rPr>
            <a:t>Respect de ses limites de compétences, de son champ d’intervention</a:t>
          </a:r>
          <a:endParaRPr lang="fr-FR" sz="900" b="1" kern="1200" dirty="0">
            <a:latin typeface="Marianne" panose="02000000000000000000" pitchFamily="2" charset="0"/>
          </a:endParaRPr>
        </a:p>
      </dsp:txBody>
      <dsp:txXfrm>
        <a:off x="2250645" y="3888416"/>
        <a:ext cx="2310976" cy="1096187"/>
      </dsp:txXfrm>
    </dsp:sp>
    <dsp:sp modelId="{BE848C7F-AF13-C34C-8BD1-6822EFDF0CBF}">
      <dsp:nvSpPr>
        <dsp:cNvPr id="0" name=""/>
        <dsp:cNvSpPr/>
      </dsp:nvSpPr>
      <dsp:spPr>
        <a:xfrm>
          <a:off x="2191344" y="1277381"/>
          <a:ext cx="2429578" cy="12147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Lien avec les compétences professionnelles attendues dans le référentiel (protocoles, procédures, communication) </a:t>
          </a:r>
          <a:endParaRPr lang="fr-FR" sz="1400" b="1" kern="1200" dirty="0">
            <a:latin typeface="Marianne" panose="02000000000000000000" pitchFamily="2" charset="0"/>
          </a:endParaRPr>
        </a:p>
      </dsp:txBody>
      <dsp:txXfrm>
        <a:off x="2250645" y="1336682"/>
        <a:ext cx="2310976" cy="109618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59279-7105-C941-A4D7-89DC1F6B8505}">
      <dsp:nvSpPr>
        <dsp:cNvPr id="0" name=""/>
        <dsp:cNvSpPr/>
      </dsp:nvSpPr>
      <dsp:spPr>
        <a:xfrm>
          <a:off x="169333" y="2120534"/>
          <a:ext cx="1876913" cy="183318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LES ENJEUX DES PFMP</a:t>
          </a:r>
          <a:endParaRPr lang="fr-FR" sz="1800" kern="1200" dirty="0">
            <a:latin typeface="Marianne" panose="02000000000000000000" pitchFamily="2" charset="0"/>
          </a:endParaRPr>
        </a:p>
      </dsp:txBody>
      <dsp:txXfrm>
        <a:off x="444201" y="2388998"/>
        <a:ext cx="1327177" cy="1296261"/>
      </dsp:txXfrm>
    </dsp:sp>
    <dsp:sp modelId="{810BC322-7A9D-6D49-8496-BCE9D4433B18}">
      <dsp:nvSpPr>
        <dsp:cNvPr id="0" name=""/>
        <dsp:cNvSpPr/>
      </dsp:nvSpPr>
      <dsp:spPr>
        <a:xfrm rot="10800000">
          <a:off x="893031" y="4061102"/>
          <a:ext cx="429516" cy="22764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1364B5-5580-C545-A2D3-E600E44AAF2C}">
      <dsp:nvSpPr>
        <dsp:cNvPr id="0" name=""/>
        <dsp:cNvSpPr/>
      </dsp:nvSpPr>
      <dsp:spPr>
        <a:xfrm>
          <a:off x="196739" y="4383239"/>
          <a:ext cx="1822101" cy="17606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Travailler sur des situations réelles difficilement simulables au lycée</a:t>
          </a:r>
          <a:endParaRPr lang="fr-FR" sz="1200" kern="1200" dirty="0">
            <a:latin typeface="Marianne" panose="02000000000000000000" pitchFamily="2" charset="0"/>
          </a:endParaRPr>
        </a:p>
      </dsp:txBody>
      <dsp:txXfrm>
        <a:off x="463580" y="4641080"/>
        <a:ext cx="1288419" cy="1244964"/>
      </dsp:txXfrm>
    </dsp:sp>
    <dsp:sp modelId="{55ED9310-3970-AC4E-9658-D1AD64E19CE4}">
      <dsp:nvSpPr>
        <dsp:cNvPr id="0" name=""/>
        <dsp:cNvSpPr/>
      </dsp:nvSpPr>
      <dsp:spPr>
        <a:xfrm rot="5400000">
          <a:off x="2131026" y="5149740"/>
          <a:ext cx="429516" cy="22764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5AAB2-D4C6-CD49-8CFC-7C5308C5A8C9}">
      <dsp:nvSpPr>
        <dsp:cNvPr id="0" name=""/>
        <dsp:cNvSpPr/>
      </dsp:nvSpPr>
      <dsp:spPr>
        <a:xfrm>
          <a:off x="2659842" y="4383239"/>
          <a:ext cx="1822101" cy="17606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latin typeface="Marianne" panose="02000000000000000000" pitchFamily="2" charset="0"/>
            </a:rPr>
            <a:t>Conscientiser les gestes professionnels en mobilisant les savoirs en faisant les liens entre la théorie et la pratique</a:t>
          </a:r>
          <a:endParaRPr lang="fr-FR" sz="1100" kern="1200" dirty="0">
            <a:latin typeface="Marianne" panose="02000000000000000000" pitchFamily="2" charset="0"/>
          </a:endParaRPr>
        </a:p>
      </dsp:txBody>
      <dsp:txXfrm>
        <a:off x="2926683" y="4641080"/>
        <a:ext cx="1288419" cy="1244964"/>
      </dsp:txXfrm>
    </dsp:sp>
    <dsp:sp modelId="{87DD95C8-6DB9-4244-B251-99C8DA2F0370}">
      <dsp:nvSpPr>
        <dsp:cNvPr id="0" name=""/>
        <dsp:cNvSpPr/>
      </dsp:nvSpPr>
      <dsp:spPr>
        <a:xfrm>
          <a:off x="3356134" y="4048216"/>
          <a:ext cx="429516" cy="22764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9C9CBD-F6BF-704E-94A0-3B79FDC7C22C}">
      <dsp:nvSpPr>
        <dsp:cNvPr id="0" name=""/>
        <dsp:cNvSpPr/>
      </dsp:nvSpPr>
      <dsp:spPr>
        <a:xfrm>
          <a:off x="2659842" y="2193076"/>
          <a:ext cx="1822101" cy="17606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Développer l’autonomie de l’élève</a:t>
          </a:r>
          <a:endParaRPr lang="fr-FR" sz="1200" kern="1200" dirty="0">
            <a:latin typeface="Marianne" panose="02000000000000000000" pitchFamily="2" charset="0"/>
          </a:endParaRPr>
        </a:p>
      </dsp:txBody>
      <dsp:txXfrm>
        <a:off x="2926683" y="2450917"/>
        <a:ext cx="1288419" cy="1244964"/>
      </dsp:txXfrm>
    </dsp:sp>
    <dsp:sp modelId="{ADA7581E-3021-0448-BC8F-78B124FD8602}">
      <dsp:nvSpPr>
        <dsp:cNvPr id="0" name=""/>
        <dsp:cNvSpPr/>
      </dsp:nvSpPr>
      <dsp:spPr>
        <a:xfrm>
          <a:off x="3356134" y="1858054"/>
          <a:ext cx="429516" cy="227643"/>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B35A6F-3658-864F-9827-D8E58BF6D353}">
      <dsp:nvSpPr>
        <dsp:cNvPr id="0" name=""/>
        <dsp:cNvSpPr/>
      </dsp:nvSpPr>
      <dsp:spPr>
        <a:xfrm>
          <a:off x="2659842" y="2914"/>
          <a:ext cx="1822101" cy="176064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Développer des compétences de communication et l’utilisation des outils numériques</a:t>
          </a:r>
          <a:endParaRPr lang="fr-FR" sz="1200" kern="1200" dirty="0">
            <a:latin typeface="Marianne" panose="02000000000000000000" pitchFamily="2" charset="0"/>
          </a:endParaRPr>
        </a:p>
      </dsp:txBody>
      <dsp:txXfrm>
        <a:off x="2926683" y="260755"/>
        <a:ext cx="1288419" cy="1244964"/>
      </dsp:txXfrm>
    </dsp:sp>
    <dsp:sp modelId="{C562CFD2-ACD3-E040-B704-A01418EDF0F0}">
      <dsp:nvSpPr>
        <dsp:cNvPr id="0" name=""/>
        <dsp:cNvSpPr/>
      </dsp:nvSpPr>
      <dsp:spPr>
        <a:xfrm rot="5400000">
          <a:off x="4580425" y="769415"/>
          <a:ext cx="429516" cy="227643"/>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6A9205-406F-2C42-B059-A3708FE64BEC}">
      <dsp:nvSpPr>
        <dsp:cNvPr id="0" name=""/>
        <dsp:cNvSpPr/>
      </dsp:nvSpPr>
      <dsp:spPr>
        <a:xfrm>
          <a:off x="5095539" y="2914"/>
          <a:ext cx="1822101" cy="17606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Développer les compétences langagières en lien avec le vocabulaire professionnel</a:t>
          </a:r>
          <a:endParaRPr lang="fr-FR" sz="1200" kern="1200" dirty="0">
            <a:latin typeface="Marianne" panose="02000000000000000000" pitchFamily="2" charset="0"/>
          </a:endParaRPr>
        </a:p>
      </dsp:txBody>
      <dsp:txXfrm>
        <a:off x="5362380" y="260755"/>
        <a:ext cx="1288419" cy="1244964"/>
      </dsp:txXfrm>
    </dsp:sp>
    <dsp:sp modelId="{C02ECCF1-7D65-B947-A5A9-12682EE3B7FA}">
      <dsp:nvSpPr>
        <dsp:cNvPr id="0" name=""/>
        <dsp:cNvSpPr/>
      </dsp:nvSpPr>
      <dsp:spPr>
        <a:xfrm rot="10800000">
          <a:off x="5791831" y="1870939"/>
          <a:ext cx="429516" cy="227643"/>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C1EBF2-5567-634C-B49A-E141DF258AB7}">
      <dsp:nvSpPr>
        <dsp:cNvPr id="0" name=""/>
        <dsp:cNvSpPr/>
      </dsp:nvSpPr>
      <dsp:spPr>
        <a:xfrm>
          <a:off x="5095539" y="2193076"/>
          <a:ext cx="1822101" cy="17606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S’inscrire dans une équipe </a:t>
          </a:r>
          <a:r>
            <a:rPr lang="fr-FR" sz="1200" b="1" kern="1200" dirty="0" err="1">
              <a:latin typeface="Marianne" panose="02000000000000000000" pitchFamily="2" charset="0"/>
            </a:rPr>
            <a:t>pluriprofession-nelle</a:t>
          </a:r>
          <a:endParaRPr lang="fr-FR" sz="1200" kern="1200" dirty="0">
            <a:latin typeface="Marianne" panose="02000000000000000000" pitchFamily="2" charset="0"/>
          </a:endParaRPr>
        </a:p>
      </dsp:txBody>
      <dsp:txXfrm>
        <a:off x="5362380" y="2450917"/>
        <a:ext cx="1288419" cy="1244964"/>
      </dsp:txXfrm>
    </dsp:sp>
    <dsp:sp modelId="{24DB0C76-BDB4-254D-A35F-E5B0C8C01931}">
      <dsp:nvSpPr>
        <dsp:cNvPr id="0" name=""/>
        <dsp:cNvSpPr/>
      </dsp:nvSpPr>
      <dsp:spPr>
        <a:xfrm rot="10800000">
          <a:off x="5791831" y="4061102"/>
          <a:ext cx="429516" cy="227643"/>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9575C1-9B07-B343-A6D7-D4BE3BC308CA}">
      <dsp:nvSpPr>
        <dsp:cNvPr id="0" name=""/>
        <dsp:cNvSpPr/>
      </dsp:nvSpPr>
      <dsp:spPr>
        <a:xfrm>
          <a:off x="5095539" y="4383239"/>
          <a:ext cx="1822101" cy="17606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latin typeface="Marianne" panose="02000000000000000000" pitchFamily="2" charset="0"/>
            </a:rPr>
            <a:t>Approfondir sa connaissance de l'environnement professionnel</a:t>
          </a:r>
          <a:endParaRPr lang="fr-FR" sz="1200" kern="1200" dirty="0">
            <a:latin typeface="Marianne" panose="02000000000000000000" pitchFamily="2" charset="0"/>
          </a:endParaRPr>
        </a:p>
      </dsp:txBody>
      <dsp:txXfrm>
        <a:off x="5362380" y="4641080"/>
        <a:ext cx="1288419" cy="1244964"/>
      </dsp:txXfrm>
    </dsp:sp>
    <dsp:sp modelId="{FC5DBC0F-0FB1-C64F-8876-24787F715543}">
      <dsp:nvSpPr>
        <dsp:cNvPr id="0" name=""/>
        <dsp:cNvSpPr/>
      </dsp:nvSpPr>
      <dsp:spPr>
        <a:xfrm rot="4867040">
          <a:off x="7018864" y="4957972"/>
          <a:ext cx="429516" cy="227643"/>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1C584-9F50-E249-8013-BA4DEEEA8B10}">
      <dsp:nvSpPr>
        <dsp:cNvPr id="0" name=""/>
        <dsp:cNvSpPr/>
      </dsp:nvSpPr>
      <dsp:spPr>
        <a:xfrm>
          <a:off x="7531235" y="3478637"/>
          <a:ext cx="2738830" cy="26652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Affiner le projet professionnel de l’élève en découvrant différentes structures</a:t>
          </a:r>
          <a:endParaRPr lang="fr-FR" sz="1600" kern="1200" dirty="0">
            <a:latin typeface="Marianne" panose="02000000000000000000" pitchFamily="2" charset="0"/>
          </a:endParaRPr>
        </a:p>
      </dsp:txBody>
      <dsp:txXfrm>
        <a:off x="7932327" y="3868954"/>
        <a:ext cx="1936646" cy="188461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44748-7D62-3B40-9CC1-C14090A0975E}">
      <dsp:nvSpPr>
        <dsp:cNvPr id="0" name=""/>
        <dsp:cNvSpPr/>
      </dsp:nvSpPr>
      <dsp:spPr>
        <a:xfrm rot="5400000">
          <a:off x="6454738" y="-2468248"/>
          <a:ext cx="1453717" cy="675915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La planification doit faire l’objet d’une concertation entre le DDFPT et l’ensemble de l’équipe pédagogique</a:t>
          </a:r>
        </a:p>
      </dsp:txBody>
      <dsp:txXfrm rot="-5400000">
        <a:off x="3802022" y="255433"/>
        <a:ext cx="6688185" cy="1311787"/>
      </dsp:txXfrm>
    </dsp:sp>
    <dsp:sp modelId="{93C57866-3415-524C-ACF1-ABF151FBA90A}">
      <dsp:nvSpPr>
        <dsp:cNvPr id="0" name=""/>
        <dsp:cNvSpPr/>
      </dsp:nvSpPr>
      <dsp:spPr>
        <a:xfrm>
          <a:off x="0" y="2753"/>
          <a:ext cx="3802022" cy="18171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rPr>
            <a:t>AVANT LA PFMP,</a:t>
          </a:r>
          <a:br>
            <a:rPr lang="fr-FR" sz="2400" b="1" kern="1200" dirty="0">
              <a:latin typeface="Marianne" panose="02000000000000000000" pitchFamily="2" charset="0"/>
            </a:rPr>
          </a:br>
          <a:r>
            <a:rPr lang="fr-FR" sz="2400" b="1" kern="1200" dirty="0">
              <a:latin typeface="Marianne" panose="02000000000000000000" pitchFamily="2" charset="0"/>
            </a:rPr>
            <a:t>LA PLANIFICATION</a:t>
          </a:r>
        </a:p>
      </dsp:txBody>
      <dsp:txXfrm>
        <a:off x="88706" y="91459"/>
        <a:ext cx="3624610" cy="1639735"/>
      </dsp:txXfrm>
    </dsp:sp>
    <dsp:sp modelId="{9255E1E8-05D7-774F-841E-18F8BAA60B29}">
      <dsp:nvSpPr>
        <dsp:cNvPr id="0" name=""/>
        <dsp:cNvSpPr/>
      </dsp:nvSpPr>
      <dsp:spPr>
        <a:xfrm rot="5400000">
          <a:off x="6454738" y="-560243"/>
          <a:ext cx="1453717" cy="6759150"/>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Elle tiendra compte du référentiel, du découpage des PFMP sur les 3 années de formation ainsi que des possibilités d’accueil dans les différentes structures</a:t>
          </a:r>
        </a:p>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 La structure d’accueil doit être informée des attendus du stage et des évaluations (formatives ou certificatives)</a:t>
          </a:r>
        </a:p>
      </dsp:txBody>
      <dsp:txXfrm rot="-5400000">
        <a:off x="3802022" y="2163438"/>
        <a:ext cx="6688185" cy="1311787"/>
      </dsp:txXfrm>
    </dsp:sp>
    <dsp:sp modelId="{27CF4A83-AA37-0C46-A1F9-FDFA927C648D}">
      <dsp:nvSpPr>
        <dsp:cNvPr id="0" name=""/>
        <dsp:cNvSpPr/>
      </dsp:nvSpPr>
      <dsp:spPr>
        <a:xfrm>
          <a:off x="0" y="1910757"/>
          <a:ext cx="3802022" cy="18171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La planification porte sur l’ensemble du cycle de formation et fait apparaître les périodes de certification</a:t>
          </a:r>
        </a:p>
      </dsp:txBody>
      <dsp:txXfrm>
        <a:off x="88706" y="1999463"/>
        <a:ext cx="3624610" cy="1639735"/>
      </dsp:txXfrm>
    </dsp:sp>
    <dsp:sp modelId="{4C6639E6-F2F3-7240-9DF1-F7788494F9C3}">
      <dsp:nvSpPr>
        <dsp:cNvPr id="0" name=""/>
        <dsp:cNvSpPr/>
      </dsp:nvSpPr>
      <dsp:spPr>
        <a:xfrm rot="5400000">
          <a:off x="6454738" y="1347760"/>
          <a:ext cx="1453717" cy="675915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Les contraintes : vacances scolaires</a:t>
          </a:r>
        </a:p>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Les objectifs de PFMP</a:t>
          </a:r>
        </a:p>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Concertation avec les établissements de proximité concernant le calendrier</a:t>
          </a:r>
        </a:p>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Nombre de structures et capacité d'accueil de chacune</a:t>
          </a:r>
        </a:p>
        <a:p>
          <a:pPr marL="114300" lvl="1" indent="-114300" algn="l" defTabSz="577850">
            <a:lnSpc>
              <a:spcPct val="90000"/>
            </a:lnSpc>
            <a:spcBef>
              <a:spcPct val="0"/>
            </a:spcBef>
            <a:spcAft>
              <a:spcPct val="15000"/>
            </a:spcAft>
            <a:buChar char="•"/>
          </a:pPr>
          <a:r>
            <a:rPr lang="fr-FR" sz="1300" b="0" kern="1200" dirty="0">
              <a:latin typeface="Marianne" panose="02000000000000000000" pitchFamily="2" charset="0"/>
            </a:rPr>
            <a:t>PFMP certificatives</a:t>
          </a:r>
          <a:br>
            <a:rPr lang="fr-FR" sz="1300" b="0" kern="1200" dirty="0">
              <a:latin typeface="Marianne" panose="02000000000000000000" pitchFamily="2" charset="0"/>
            </a:rPr>
          </a:br>
          <a:endParaRPr lang="fr-FR" sz="1300" b="0" kern="1200" dirty="0">
            <a:latin typeface="Marianne" panose="02000000000000000000" pitchFamily="2" charset="0"/>
          </a:endParaRPr>
        </a:p>
      </dsp:txBody>
      <dsp:txXfrm rot="-5400000">
        <a:off x="3802022" y="4071442"/>
        <a:ext cx="6688185" cy="1311787"/>
      </dsp:txXfrm>
    </dsp:sp>
    <dsp:sp modelId="{155EE9F0-2C30-5742-A38E-C7B3F273B687}">
      <dsp:nvSpPr>
        <dsp:cNvPr id="0" name=""/>
        <dsp:cNvSpPr/>
      </dsp:nvSpPr>
      <dsp:spPr>
        <a:xfrm>
          <a:off x="0" y="3818762"/>
          <a:ext cx="3802022" cy="18171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Les</a:t>
          </a:r>
          <a:r>
            <a:rPr lang="fr-FR" sz="1800" kern="1200" dirty="0">
              <a:latin typeface="Marianne" panose="02000000000000000000" pitchFamily="2" charset="0"/>
            </a:rPr>
            <a:t> </a:t>
          </a:r>
          <a:r>
            <a:rPr lang="fr-FR" sz="1800" b="1" kern="1200" dirty="0">
              <a:latin typeface="Marianne" panose="02000000000000000000" pitchFamily="2" charset="0"/>
            </a:rPr>
            <a:t>éléments</a:t>
          </a:r>
          <a:r>
            <a:rPr lang="fr-FR" sz="1800" kern="1200" dirty="0">
              <a:latin typeface="Marianne" panose="02000000000000000000" pitchFamily="2" charset="0"/>
            </a:rPr>
            <a:t> </a:t>
          </a:r>
          <a:r>
            <a:rPr lang="fr-FR" sz="1800" b="1" kern="1200" dirty="0">
              <a:latin typeface="Marianne" panose="02000000000000000000" pitchFamily="2" charset="0"/>
            </a:rPr>
            <a:t>à prendre en compte dans la planification</a:t>
          </a:r>
          <a:endParaRPr lang="fr-FR" sz="1800" kern="1200" dirty="0">
            <a:latin typeface="Marianne" panose="02000000000000000000" pitchFamily="2" charset="0"/>
          </a:endParaRPr>
        </a:p>
      </dsp:txBody>
      <dsp:txXfrm>
        <a:off x="88706" y="3907468"/>
        <a:ext cx="3624610" cy="163973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9C579-5C8D-694B-9B3C-415343A6C0EB}">
      <dsp:nvSpPr>
        <dsp:cNvPr id="0" name=""/>
        <dsp:cNvSpPr/>
      </dsp:nvSpPr>
      <dsp:spPr>
        <a:xfrm>
          <a:off x="3502186" y="1263427"/>
          <a:ext cx="665558" cy="91440"/>
        </a:xfrm>
        <a:custGeom>
          <a:avLst/>
          <a:gdLst/>
          <a:ahLst/>
          <a:cxnLst/>
          <a:rect l="0" t="0" r="0" b="0"/>
          <a:pathLst>
            <a:path>
              <a:moveTo>
                <a:pt x="0" y="45720"/>
              </a:moveTo>
              <a:lnTo>
                <a:pt x="66555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17562" y="1305663"/>
        <a:ext cx="34807" cy="6968"/>
      </dsp:txXfrm>
    </dsp:sp>
    <dsp:sp modelId="{1C19EE1A-3682-D946-837B-CA74319AC686}">
      <dsp:nvSpPr>
        <dsp:cNvPr id="0" name=""/>
        <dsp:cNvSpPr/>
      </dsp:nvSpPr>
      <dsp:spPr>
        <a:xfrm>
          <a:off x="477210" y="401114"/>
          <a:ext cx="3026776" cy="18160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rPr>
            <a:t>PLANIFICATION SUR LE CYCLE</a:t>
          </a:r>
          <a:br>
            <a:rPr lang="fr-FR" sz="2400" b="1" kern="1200" dirty="0">
              <a:latin typeface="Marianne" panose="02000000000000000000" pitchFamily="2" charset="0"/>
            </a:rPr>
          </a:br>
          <a:r>
            <a:rPr lang="fr-FR" sz="2400" b="1" kern="1200" dirty="0">
              <a:latin typeface="Marianne" panose="02000000000000000000" pitchFamily="2" charset="0"/>
            </a:rPr>
            <a:t>3 ANS</a:t>
          </a:r>
        </a:p>
      </dsp:txBody>
      <dsp:txXfrm>
        <a:off x="477210" y="401114"/>
        <a:ext cx="3026776" cy="1816065"/>
      </dsp:txXfrm>
    </dsp:sp>
    <dsp:sp modelId="{11D64231-455D-464D-8E15-58F26DB3FFA8}">
      <dsp:nvSpPr>
        <dsp:cNvPr id="0" name=""/>
        <dsp:cNvSpPr/>
      </dsp:nvSpPr>
      <dsp:spPr>
        <a:xfrm>
          <a:off x="7225121" y="1263427"/>
          <a:ext cx="665558" cy="91440"/>
        </a:xfrm>
        <a:custGeom>
          <a:avLst/>
          <a:gdLst/>
          <a:ahLst/>
          <a:cxnLst/>
          <a:rect l="0" t="0" r="0" b="0"/>
          <a:pathLst>
            <a:path>
              <a:moveTo>
                <a:pt x="0" y="45720"/>
              </a:moveTo>
              <a:lnTo>
                <a:pt x="66555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540496" y="1305663"/>
        <a:ext cx="34807" cy="6968"/>
      </dsp:txXfrm>
    </dsp:sp>
    <dsp:sp modelId="{48630BC9-618D-3546-AFCA-42E22AFC83C0}">
      <dsp:nvSpPr>
        <dsp:cNvPr id="0" name=""/>
        <dsp:cNvSpPr/>
      </dsp:nvSpPr>
      <dsp:spPr>
        <a:xfrm>
          <a:off x="4200145" y="3042"/>
          <a:ext cx="3026776" cy="261221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SECONDE</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6 semaines</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Structures</a:t>
          </a:r>
          <a:r>
            <a:rPr lang="fr-FR" sz="1400" kern="1200" baseline="0" dirty="0">
              <a:latin typeface="Marianne" panose="02000000000000000000" pitchFamily="2" charset="0"/>
            </a:rPr>
            <a:t> médico-sociales</a:t>
          </a:r>
          <a:br>
            <a:rPr lang="fr-FR" sz="1400" kern="1200" baseline="0" dirty="0">
              <a:latin typeface="Marianne" panose="02000000000000000000" pitchFamily="2" charset="0"/>
            </a:rPr>
          </a:br>
          <a:r>
            <a:rPr lang="fr-FR" sz="1400" kern="1200" baseline="0" dirty="0">
              <a:latin typeface="Marianne" panose="02000000000000000000" pitchFamily="2" charset="0"/>
            </a:rPr>
            <a:t>Services d’aide à domicile</a:t>
          </a:r>
          <a:br>
            <a:rPr lang="fr-FR" sz="1400" kern="1200" baseline="0" dirty="0">
              <a:latin typeface="Marianne" panose="02000000000000000000" pitchFamily="2" charset="0"/>
            </a:rPr>
          </a:br>
          <a:r>
            <a:rPr lang="fr-FR" sz="1400" kern="1200" baseline="0" dirty="0">
              <a:latin typeface="Marianne" panose="02000000000000000000" pitchFamily="2" charset="0"/>
            </a:rPr>
            <a:t>Structures d’accueil collectif de la petite enfance</a:t>
          </a:r>
          <a:endParaRPr lang="fr-FR" sz="1400" kern="1200" dirty="0">
            <a:latin typeface="Marianne" panose="02000000000000000000" pitchFamily="2" charset="0"/>
          </a:endParaRPr>
        </a:p>
      </dsp:txBody>
      <dsp:txXfrm>
        <a:off x="4200145" y="3042"/>
        <a:ext cx="3026776" cy="2612210"/>
      </dsp:txXfrm>
    </dsp:sp>
    <dsp:sp modelId="{62ECD696-8954-F54E-BB2A-EC38D62FE033}">
      <dsp:nvSpPr>
        <dsp:cNvPr id="0" name=""/>
        <dsp:cNvSpPr/>
      </dsp:nvSpPr>
      <dsp:spPr>
        <a:xfrm>
          <a:off x="1990598" y="2613453"/>
          <a:ext cx="7445869" cy="665558"/>
        </a:xfrm>
        <a:custGeom>
          <a:avLst/>
          <a:gdLst/>
          <a:ahLst/>
          <a:cxnLst/>
          <a:rect l="0" t="0" r="0" b="0"/>
          <a:pathLst>
            <a:path>
              <a:moveTo>
                <a:pt x="7445869" y="0"/>
              </a:moveTo>
              <a:lnTo>
                <a:pt x="7445869" y="349879"/>
              </a:lnTo>
              <a:lnTo>
                <a:pt x="0" y="349879"/>
              </a:lnTo>
              <a:lnTo>
                <a:pt x="0" y="66555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526574" y="2942748"/>
        <a:ext cx="373917" cy="6968"/>
      </dsp:txXfrm>
    </dsp:sp>
    <dsp:sp modelId="{9383E1F2-B4DD-324F-BD37-6C822B7BD525}">
      <dsp:nvSpPr>
        <dsp:cNvPr id="0" name=""/>
        <dsp:cNvSpPr/>
      </dsp:nvSpPr>
      <dsp:spPr>
        <a:xfrm>
          <a:off x="7923080" y="3042"/>
          <a:ext cx="3026776" cy="26122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PREMIÈRE</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8 Semaines</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Établissements de santé</a:t>
          </a:r>
          <a:br>
            <a:rPr lang="fr-FR" sz="1400" kern="1200" dirty="0">
              <a:latin typeface="Marianne" panose="02000000000000000000" pitchFamily="2" charset="0"/>
            </a:rPr>
          </a:br>
          <a:r>
            <a:rPr lang="fr-FR" sz="1400" kern="1200" dirty="0">
              <a:latin typeface="Marianne" panose="02000000000000000000" pitchFamily="2" charset="0"/>
            </a:rPr>
            <a:t>Structures</a:t>
          </a:r>
          <a:r>
            <a:rPr lang="fr-FR" sz="1400" kern="1200" baseline="0" dirty="0">
              <a:latin typeface="Marianne" panose="02000000000000000000" pitchFamily="2" charset="0"/>
            </a:rPr>
            <a:t> médico-sociales</a:t>
          </a:r>
          <a:br>
            <a:rPr lang="fr-FR" sz="1400" kern="1200" baseline="0" dirty="0">
              <a:latin typeface="Marianne" panose="02000000000000000000" pitchFamily="2" charset="0"/>
            </a:rPr>
          </a:br>
          <a:r>
            <a:rPr lang="fr-FR" sz="1400" kern="1200" baseline="0" dirty="0">
              <a:latin typeface="Marianne" panose="02000000000000000000" pitchFamily="2" charset="0"/>
            </a:rPr>
            <a:t>Service de soins ou d’aide à domicile</a:t>
          </a:r>
          <a:br>
            <a:rPr lang="fr-FR" sz="1400" kern="1200" baseline="0" dirty="0">
              <a:latin typeface="Marianne" panose="02000000000000000000" pitchFamily="2" charset="0"/>
            </a:rPr>
          </a:br>
          <a:r>
            <a:rPr lang="fr-FR" sz="1400" kern="1200" baseline="0" dirty="0">
              <a:latin typeface="Marianne" panose="02000000000000000000" pitchFamily="2" charset="0"/>
            </a:rPr>
            <a:t>École élémentaire (accompagnement d’enfant en situation de handicap)</a:t>
          </a:r>
          <a:endParaRPr lang="fr-FR" sz="1400" kern="1200" dirty="0">
            <a:latin typeface="Marianne" panose="02000000000000000000" pitchFamily="2" charset="0"/>
          </a:endParaRPr>
        </a:p>
      </dsp:txBody>
      <dsp:txXfrm>
        <a:off x="7923080" y="3042"/>
        <a:ext cx="3026776" cy="2612210"/>
      </dsp:txXfrm>
    </dsp:sp>
    <dsp:sp modelId="{80B74F77-5B84-B54F-BE07-098E272050A5}">
      <dsp:nvSpPr>
        <dsp:cNvPr id="0" name=""/>
        <dsp:cNvSpPr/>
      </dsp:nvSpPr>
      <dsp:spPr>
        <a:xfrm>
          <a:off x="3502186" y="4571797"/>
          <a:ext cx="665558" cy="91440"/>
        </a:xfrm>
        <a:custGeom>
          <a:avLst/>
          <a:gdLst/>
          <a:ahLst/>
          <a:cxnLst/>
          <a:rect l="0" t="0" r="0" b="0"/>
          <a:pathLst>
            <a:path>
              <a:moveTo>
                <a:pt x="0" y="45720"/>
              </a:moveTo>
              <a:lnTo>
                <a:pt x="66555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17562" y="4614033"/>
        <a:ext cx="34807" cy="6968"/>
      </dsp:txXfrm>
    </dsp:sp>
    <dsp:sp modelId="{FFA94143-CE52-9E40-B57B-1848C91E5CDA}">
      <dsp:nvSpPr>
        <dsp:cNvPr id="0" name=""/>
        <dsp:cNvSpPr/>
      </dsp:nvSpPr>
      <dsp:spPr>
        <a:xfrm>
          <a:off x="477210" y="3311411"/>
          <a:ext cx="3026776" cy="261221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TERMINALE</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8 Semaines</a:t>
          </a: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Établissements de santé</a:t>
          </a:r>
          <a:br>
            <a:rPr lang="fr-FR" sz="1400" kern="1200" dirty="0">
              <a:latin typeface="Marianne" panose="02000000000000000000" pitchFamily="2" charset="0"/>
            </a:rPr>
          </a:br>
          <a:r>
            <a:rPr lang="fr-FR" sz="1400" kern="1200" dirty="0">
              <a:latin typeface="Marianne" panose="02000000000000000000" pitchFamily="2" charset="0"/>
            </a:rPr>
            <a:t>Structures</a:t>
          </a:r>
          <a:r>
            <a:rPr lang="fr-FR" sz="1400" kern="1200" baseline="0" dirty="0">
              <a:latin typeface="Marianne" panose="02000000000000000000" pitchFamily="2" charset="0"/>
            </a:rPr>
            <a:t> médico-sociales</a:t>
          </a:r>
          <a:br>
            <a:rPr lang="fr-FR" sz="1400" kern="1200" baseline="0" dirty="0">
              <a:latin typeface="Marianne" panose="02000000000000000000" pitchFamily="2" charset="0"/>
            </a:rPr>
          </a:br>
          <a:r>
            <a:rPr lang="fr-FR" sz="1400" kern="1200" baseline="0" dirty="0">
              <a:latin typeface="Marianne" panose="02000000000000000000" pitchFamily="2" charset="0"/>
            </a:rPr>
            <a:t>Service de soins ou d’aide à domicile</a:t>
          </a:r>
          <a:br>
            <a:rPr lang="fr-FR" sz="1400" kern="1200" baseline="0" dirty="0">
              <a:latin typeface="Marianne" panose="02000000000000000000" pitchFamily="2" charset="0"/>
            </a:rPr>
          </a:br>
          <a:r>
            <a:rPr lang="fr-FR" sz="1400" kern="1200" baseline="0" dirty="0">
              <a:latin typeface="Marianne" panose="02000000000000000000" pitchFamily="2" charset="0"/>
            </a:rPr>
            <a:t>École élémentaire (accompagnement d’enfant en situation de handicap)</a:t>
          </a:r>
          <a:endParaRPr lang="fr-FR" sz="1400" kern="1200" dirty="0">
            <a:latin typeface="Marianne" panose="02000000000000000000" pitchFamily="2" charset="0"/>
          </a:endParaRPr>
        </a:p>
      </dsp:txBody>
      <dsp:txXfrm>
        <a:off x="477210" y="3311411"/>
        <a:ext cx="3026776" cy="2612210"/>
      </dsp:txXfrm>
    </dsp:sp>
    <dsp:sp modelId="{76A228F3-2B66-CB48-B6D0-D1AC2B1F4584}">
      <dsp:nvSpPr>
        <dsp:cNvPr id="0" name=""/>
        <dsp:cNvSpPr/>
      </dsp:nvSpPr>
      <dsp:spPr>
        <a:xfrm>
          <a:off x="4200145" y="3311411"/>
          <a:ext cx="3026776" cy="261221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arianne" panose="02000000000000000000" pitchFamily="2" charset="0"/>
            </a:rPr>
            <a:t>Sur les 16 semaines, 10 semaines au moins doivent se dérouler auprès d’adultes non autonomes</a:t>
          </a:r>
        </a:p>
      </dsp:txBody>
      <dsp:txXfrm>
        <a:off x="4200145" y="3311411"/>
        <a:ext cx="3026776" cy="261221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3438E-99E9-CA4D-8572-D828C63CD602}">
      <dsp:nvSpPr>
        <dsp:cNvPr id="0" name=""/>
        <dsp:cNvSpPr/>
      </dsp:nvSpPr>
      <dsp:spPr>
        <a:xfrm>
          <a:off x="1851" y="1858550"/>
          <a:ext cx="883272" cy="88327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289A8-8108-524F-89CE-1D9188B7FDB1}">
      <dsp:nvSpPr>
        <dsp:cNvPr id="0" name=""/>
        <dsp:cNvSpPr/>
      </dsp:nvSpPr>
      <dsp:spPr>
        <a:xfrm>
          <a:off x="90178" y="1946877"/>
          <a:ext cx="706617" cy="706617"/>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F5F3F3-4C4C-9148-A160-AC08C9F52C22}">
      <dsp:nvSpPr>
        <dsp:cNvPr id="0" name=""/>
        <dsp:cNvSpPr/>
      </dsp:nvSpPr>
      <dsp:spPr>
        <a:xfrm>
          <a:off x="1069138" y="0"/>
          <a:ext cx="2613013" cy="460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latin typeface="Marianne" panose="02000000000000000000" pitchFamily="2" charset="0"/>
            </a:rPr>
            <a:t>AVANT LA PFMP</a:t>
          </a:r>
          <a:br>
            <a:rPr lang="fr-FR" sz="2000" b="1" kern="1200" dirty="0">
              <a:latin typeface="Marianne" panose="02000000000000000000" pitchFamily="2" charset="0"/>
            </a:rPr>
          </a:br>
          <a:r>
            <a:rPr lang="fr-FR" sz="2000" b="1" kern="1200" dirty="0">
              <a:latin typeface="Marianne" panose="02000000000000000000" pitchFamily="2" charset="0"/>
            </a:rPr>
            <a:t>LA PRÉPARATION</a:t>
          </a:r>
        </a:p>
      </dsp:txBody>
      <dsp:txXfrm>
        <a:off x="1069138" y="0"/>
        <a:ext cx="2613013" cy="4600373"/>
      </dsp:txXfrm>
    </dsp:sp>
    <dsp:sp modelId="{49AA357A-85DB-5A43-84EF-5CB2F75C69F7}">
      <dsp:nvSpPr>
        <dsp:cNvPr id="0" name=""/>
        <dsp:cNvSpPr/>
      </dsp:nvSpPr>
      <dsp:spPr>
        <a:xfrm>
          <a:off x="3866167" y="1858550"/>
          <a:ext cx="883272" cy="88327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597F9-D0B9-2E4D-8478-342347B7393E}">
      <dsp:nvSpPr>
        <dsp:cNvPr id="0" name=""/>
        <dsp:cNvSpPr/>
      </dsp:nvSpPr>
      <dsp:spPr>
        <a:xfrm>
          <a:off x="3954494" y="1946877"/>
          <a:ext cx="706617" cy="706617"/>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F237D-26CA-6D4F-9008-F23ABE0A6149}">
      <dsp:nvSpPr>
        <dsp:cNvPr id="0" name=""/>
        <dsp:cNvSpPr/>
      </dsp:nvSpPr>
      <dsp:spPr>
        <a:xfrm>
          <a:off x="4933455" y="0"/>
          <a:ext cx="2613013" cy="460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Marianne" panose="02000000000000000000" pitchFamily="2" charset="0"/>
            </a:rPr>
            <a:t>Recherche du lieu de PFMP</a:t>
          </a:r>
        </a:p>
        <a:p>
          <a:pPr marL="0" lvl="0" indent="0" algn="l" defTabSz="711200">
            <a:lnSpc>
              <a:spcPct val="90000"/>
            </a:lnSpc>
            <a:spcBef>
              <a:spcPct val="0"/>
            </a:spcBef>
            <a:spcAft>
              <a:spcPct val="35000"/>
            </a:spcAft>
            <a:buNone/>
          </a:pPr>
          <a:br>
            <a:rPr lang="fr-FR" sz="1200" kern="1200" dirty="0">
              <a:latin typeface="Marianne" panose="02000000000000000000" pitchFamily="2" charset="0"/>
            </a:rPr>
          </a:br>
          <a:r>
            <a:rPr lang="fr-FR" sz="1200" b="1" kern="1200" dirty="0">
              <a:latin typeface="Marianne" panose="02000000000000000000" pitchFamily="2" charset="0"/>
            </a:rPr>
            <a:t>« </a:t>
          </a:r>
          <a:r>
            <a:rPr lang="fr-FR" sz="1200" b="0" kern="1200" dirty="0">
              <a:latin typeface="Marianne" panose="02000000000000000000" pitchFamily="2" charset="0"/>
            </a:rPr>
            <a:t>La recherche des organismes d'accueil est menée sous la responsabilité de l'équipe pédagogique, coordonnée par le directeur ou la directrice délégué(e) aux formations technologiques et professionnelles, ce qui n'exclut pas une participation des élèves à cette recherche sous réserve que celle-ci soit préparée. » </a:t>
          </a:r>
        </a:p>
        <a:p>
          <a:pPr marL="0" lvl="0" indent="0" algn="l" defTabSz="711200">
            <a:lnSpc>
              <a:spcPct val="90000"/>
            </a:lnSpc>
            <a:spcBef>
              <a:spcPct val="0"/>
            </a:spcBef>
            <a:spcAft>
              <a:spcPct val="35000"/>
            </a:spcAft>
            <a:buNone/>
          </a:pPr>
          <a:r>
            <a:rPr lang="fr-FR" sz="1200" b="1" i="1" kern="1200" dirty="0">
              <a:latin typeface="Marianne" panose="02000000000000000000" pitchFamily="2" charset="0"/>
            </a:rPr>
            <a:t>Circulaire n° 2016-053 du 29-3-2016</a:t>
          </a:r>
          <a:endParaRPr lang="fr-FR" sz="1200" b="1" kern="1200" dirty="0">
            <a:latin typeface="Marianne" panose="02000000000000000000" pitchFamily="2" charset="0"/>
          </a:endParaRPr>
        </a:p>
      </dsp:txBody>
      <dsp:txXfrm>
        <a:off x="4933455" y="0"/>
        <a:ext cx="2613013" cy="4600373"/>
      </dsp:txXfrm>
    </dsp:sp>
    <dsp:sp modelId="{C4E8B377-929A-5344-A05F-D469DEFAB2CD}">
      <dsp:nvSpPr>
        <dsp:cNvPr id="0" name=""/>
        <dsp:cNvSpPr/>
      </dsp:nvSpPr>
      <dsp:spPr>
        <a:xfrm>
          <a:off x="7730483" y="1858550"/>
          <a:ext cx="883272" cy="88327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B4E5AF-5D14-E241-8D6F-0996219E002F}">
      <dsp:nvSpPr>
        <dsp:cNvPr id="0" name=""/>
        <dsp:cNvSpPr/>
      </dsp:nvSpPr>
      <dsp:spPr>
        <a:xfrm>
          <a:off x="7818811" y="1946877"/>
          <a:ext cx="706617" cy="706617"/>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C0D7D-AF3E-5A47-8FEF-071A6524786A}">
      <dsp:nvSpPr>
        <dsp:cNvPr id="0" name=""/>
        <dsp:cNvSpPr/>
      </dsp:nvSpPr>
      <dsp:spPr>
        <a:xfrm>
          <a:off x="8777807" y="0"/>
          <a:ext cx="2652940" cy="4600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La recherche du lieu de PFMP doit tenir compte : </a:t>
          </a:r>
        </a:p>
        <a:p>
          <a:pPr marL="0" lvl="0" indent="0" algn="l" defTabSz="622300">
            <a:lnSpc>
              <a:spcPct val="90000"/>
            </a:lnSpc>
            <a:spcBef>
              <a:spcPct val="0"/>
            </a:spcBef>
            <a:spcAft>
              <a:spcPct val="35000"/>
            </a:spcAft>
            <a:buNone/>
          </a:pPr>
          <a:br>
            <a:rPr lang="fr-FR" sz="1400" kern="1200" dirty="0">
              <a:latin typeface="Marianne" panose="02000000000000000000" pitchFamily="2" charset="0"/>
            </a:rPr>
          </a:br>
          <a:r>
            <a:rPr lang="fr-FR" sz="1200" kern="1200" dirty="0">
              <a:latin typeface="Marianne" panose="02000000000000000000" pitchFamily="2" charset="0"/>
            </a:rPr>
            <a:t>Du référentiel d’activités professionnelles (</a:t>
          </a:r>
          <a:r>
            <a:rPr lang="fr-FR" sz="1200" b="1" kern="1200" dirty="0">
              <a:latin typeface="Marianne" panose="02000000000000000000" pitchFamily="2" charset="0"/>
            </a:rPr>
            <a:t>RAP</a:t>
          </a:r>
          <a:r>
            <a:rPr lang="fr-FR" sz="1200" kern="1200" dirty="0">
              <a:latin typeface="Marianne" panose="02000000000000000000" pitchFamily="2" charset="0"/>
            </a:rPr>
            <a:t>) ; </a:t>
          </a:r>
        </a:p>
        <a:p>
          <a:pPr marL="0" lvl="0" indent="0" algn="l" defTabSz="622300">
            <a:lnSpc>
              <a:spcPct val="90000"/>
            </a:lnSpc>
            <a:spcBef>
              <a:spcPct val="0"/>
            </a:spcBef>
            <a:spcAft>
              <a:spcPct val="35000"/>
            </a:spcAft>
            <a:buNone/>
          </a:pPr>
          <a:br>
            <a:rPr lang="fr-FR" sz="1200" kern="1200" dirty="0">
              <a:latin typeface="Marianne" panose="02000000000000000000" pitchFamily="2" charset="0"/>
            </a:rPr>
          </a:br>
          <a:r>
            <a:rPr lang="fr-FR" sz="1200" kern="1200" dirty="0">
              <a:latin typeface="Marianne" panose="02000000000000000000" pitchFamily="2" charset="0"/>
            </a:rPr>
            <a:t>Des compétences ciblées selon le niveau de formation ;</a:t>
          </a:r>
          <a:br>
            <a:rPr lang="fr-FR" sz="1200" kern="1200" dirty="0">
              <a:latin typeface="Marianne" panose="02000000000000000000" pitchFamily="2" charset="0"/>
            </a:rPr>
          </a:br>
          <a:r>
            <a:rPr lang="fr-FR" sz="1200" kern="1200" dirty="0">
              <a:latin typeface="Marianne" panose="02000000000000000000" pitchFamily="2" charset="0"/>
            </a:rPr>
            <a:t>Des épreuves certificatives à évaluer ;</a:t>
          </a:r>
        </a:p>
        <a:p>
          <a:pPr marL="0" lvl="0" indent="0" algn="l" defTabSz="622300">
            <a:lnSpc>
              <a:spcPct val="90000"/>
            </a:lnSpc>
            <a:spcBef>
              <a:spcPct val="0"/>
            </a:spcBef>
            <a:spcAft>
              <a:spcPct val="35000"/>
            </a:spcAft>
            <a:buNone/>
          </a:pPr>
          <a:br>
            <a:rPr lang="fr-FR" sz="1200" kern="1200" dirty="0">
              <a:latin typeface="Marianne" panose="02000000000000000000" pitchFamily="2" charset="0"/>
            </a:rPr>
          </a:br>
          <a:r>
            <a:rPr lang="fr-FR" sz="1200" kern="1200" dirty="0">
              <a:latin typeface="Marianne" panose="02000000000000000000" pitchFamily="2" charset="0"/>
            </a:rPr>
            <a:t>Du projet professionnel de l’élève ;</a:t>
          </a:r>
        </a:p>
        <a:p>
          <a:pPr marL="0" lvl="0" indent="0" algn="l" defTabSz="622300">
            <a:lnSpc>
              <a:spcPct val="90000"/>
            </a:lnSpc>
            <a:spcBef>
              <a:spcPct val="0"/>
            </a:spcBef>
            <a:spcAft>
              <a:spcPct val="35000"/>
            </a:spcAft>
            <a:buNone/>
          </a:pPr>
          <a:br>
            <a:rPr lang="fr-FR" sz="1200" kern="1200" dirty="0">
              <a:latin typeface="Marianne" panose="02000000000000000000" pitchFamily="2" charset="0"/>
            </a:rPr>
          </a:br>
          <a:r>
            <a:rPr lang="fr-FR" sz="1200" kern="1200" dirty="0">
              <a:latin typeface="Marianne" panose="02000000000000000000" pitchFamily="2" charset="0"/>
            </a:rPr>
            <a:t>De la situation géographique de l'élève dans la mesure du possible. </a:t>
          </a:r>
        </a:p>
      </dsp:txBody>
      <dsp:txXfrm>
        <a:off x="8777807" y="0"/>
        <a:ext cx="2652940" cy="460037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C2F0-0923-5C4D-A812-E085E7467ED4}">
      <dsp:nvSpPr>
        <dsp:cNvPr id="0" name=""/>
        <dsp:cNvSpPr/>
      </dsp:nvSpPr>
      <dsp:spPr>
        <a:xfrm>
          <a:off x="3626357" y="775467"/>
          <a:ext cx="595706" cy="91440"/>
        </a:xfrm>
        <a:custGeom>
          <a:avLst/>
          <a:gdLst/>
          <a:ahLst/>
          <a:cxnLst/>
          <a:rect l="0" t="0" r="0" b="0"/>
          <a:pathLst>
            <a:path>
              <a:moveTo>
                <a:pt x="0" y="45720"/>
              </a:moveTo>
              <a:lnTo>
                <a:pt x="59570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08552" y="818052"/>
        <a:ext cx="31315" cy="6269"/>
      </dsp:txXfrm>
    </dsp:sp>
    <dsp:sp modelId="{8B9303FB-1978-2349-B46D-DDE32AC1055E}">
      <dsp:nvSpPr>
        <dsp:cNvPr id="0" name=""/>
        <dsp:cNvSpPr/>
      </dsp:nvSpPr>
      <dsp:spPr>
        <a:xfrm>
          <a:off x="905084" y="4265"/>
          <a:ext cx="2723072" cy="163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i="1" kern="1200" dirty="0">
              <a:latin typeface="Marianne" panose="02000000000000000000" pitchFamily="2" charset="0"/>
            </a:rPr>
            <a:t>Comment accompagner l’élève dans la mise en PFMP? </a:t>
          </a:r>
          <a:endParaRPr lang="fr-FR" sz="2000" kern="1200" dirty="0">
            <a:latin typeface="Marianne" panose="02000000000000000000" pitchFamily="2" charset="0"/>
          </a:endParaRPr>
        </a:p>
      </dsp:txBody>
      <dsp:txXfrm>
        <a:off x="905084" y="4265"/>
        <a:ext cx="2723072" cy="1633843"/>
      </dsp:txXfrm>
    </dsp:sp>
    <dsp:sp modelId="{CE303AB1-FF66-D14D-9096-144CF9A0676A}">
      <dsp:nvSpPr>
        <dsp:cNvPr id="0" name=""/>
        <dsp:cNvSpPr/>
      </dsp:nvSpPr>
      <dsp:spPr>
        <a:xfrm>
          <a:off x="6975736" y="775467"/>
          <a:ext cx="595706" cy="91440"/>
        </a:xfrm>
        <a:custGeom>
          <a:avLst/>
          <a:gdLst/>
          <a:ahLst/>
          <a:cxnLst/>
          <a:rect l="0" t="0" r="0" b="0"/>
          <a:pathLst>
            <a:path>
              <a:moveTo>
                <a:pt x="0" y="45720"/>
              </a:moveTo>
              <a:lnTo>
                <a:pt x="5957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57931" y="818052"/>
        <a:ext cx="31315" cy="6269"/>
      </dsp:txXfrm>
    </dsp:sp>
    <dsp:sp modelId="{CE86B900-FEAC-A34F-B655-0680886E808F}">
      <dsp:nvSpPr>
        <dsp:cNvPr id="0" name=""/>
        <dsp:cNvSpPr/>
      </dsp:nvSpPr>
      <dsp:spPr>
        <a:xfrm>
          <a:off x="4254463" y="4265"/>
          <a:ext cx="2723072" cy="16338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Prendre contact avec la structure</a:t>
          </a:r>
          <a:br>
            <a:rPr lang="fr-FR" sz="1600" b="0" i="0" kern="1200" dirty="0">
              <a:latin typeface="Marianne" panose="02000000000000000000" pitchFamily="2" charset="0"/>
            </a:rPr>
          </a:br>
          <a:r>
            <a:rPr lang="fr-FR" sz="1600" b="0" i="0" kern="1200" dirty="0">
              <a:latin typeface="Marianne" panose="02000000000000000000" pitchFamily="2" charset="0"/>
            </a:rPr>
            <a:t>S’informer sur le type de structure : fonctionnement, personnes accueillies,….</a:t>
          </a:r>
        </a:p>
      </dsp:txBody>
      <dsp:txXfrm>
        <a:off x="4254463" y="4265"/>
        <a:ext cx="2723072" cy="1633843"/>
      </dsp:txXfrm>
    </dsp:sp>
    <dsp:sp modelId="{1ECBEB1C-4A41-8247-8310-7B0523EF2985}">
      <dsp:nvSpPr>
        <dsp:cNvPr id="0" name=""/>
        <dsp:cNvSpPr/>
      </dsp:nvSpPr>
      <dsp:spPr>
        <a:xfrm>
          <a:off x="2266620" y="1636309"/>
          <a:ext cx="6698758" cy="595706"/>
        </a:xfrm>
        <a:custGeom>
          <a:avLst/>
          <a:gdLst/>
          <a:ahLst/>
          <a:cxnLst/>
          <a:rect l="0" t="0" r="0" b="0"/>
          <a:pathLst>
            <a:path>
              <a:moveTo>
                <a:pt x="6698758" y="0"/>
              </a:moveTo>
              <a:lnTo>
                <a:pt x="6698758" y="314953"/>
              </a:lnTo>
              <a:lnTo>
                <a:pt x="0" y="314953"/>
              </a:lnTo>
              <a:lnTo>
                <a:pt x="0" y="59570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7800" y="1931027"/>
        <a:ext cx="336398" cy="6269"/>
      </dsp:txXfrm>
    </dsp:sp>
    <dsp:sp modelId="{06F6936B-592C-914A-83EA-15E26E6A5395}">
      <dsp:nvSpPr>
        <dsp:cNvPr id="0" name=""/>
        <dsp:cNvSpPr/>
      </dsp:nvSpPr>
      <dsp:spPr>
        <a:xfrm>
          <a:off x="7603842" y="4265"/>
          <a:ext cx="2723072" cy="16338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Travailler en contexte sur le public accueilli en structure de PFMP</a:t>
          </a:r>
        </a:p>
      </dsp:txBody>
      <dsp:txXfrm>
        <a:off x="7603842" y="4265"/>
        <a:ext cx="2723072" cy="1633843"/>
      </dsp:txXfrm>
    </dsp:sp>
    <dsp:sp modelId="{7AB436FE-4DB5-B04B-A591-682F24630466}">
      <dsp:nvSpPr>
        <dsp:cNvPr id="0" name=""/>
        <dsp:cNvSpPr/>
      </dsp:nvSpPr>
      <dsp:spPr>
        <a:xfrm>
          <a:off x="3626357" y="3035617"/>
          <a:ext cx="595706" cy="91440"/>
        </a:xfrm>
        <a:custGeom>
          <a:avLst/>
          <a:gdLst/>
          <a:ahLst/>
          <a:cxnLst/>
          <a:rect l="0" t="0" r="0" b="0"/>
          <a:pathLst>
            <a:path>
              <a:moveTo>
                <a:pt x="0" y="45720"/>
              </a:moveTo>
              <a:lnTo>
                <a:pt x="59570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08552" y="3078202"/>
        <a:ext cx="31315" cy="6269"/>
      </dsp:txXfrm>
    </dsp:sp>
    <dsp:sp modelId="{1C2994E6-953E-DA4D-ACE7-4D68F1B0C13B}">
      <dsp:nvSpPr>
        <dsp:cNvPr id="0" name=""/>
        <dsp:cNvSpPr/>
      </dsp:nvSpPr>
      <dsp:spPr>
        <a:xfrm>
          <a:off x="905084" y="2264415"/>
          <a:ext cx="2723072" cy="16338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Organiser un temps de préparation à la PFMP avec présentation des objectifs de stage</a:t>
          </a:r>
        </a:p>
      </dsp:txBody>
      <dsp:txXfrm>
        <a:off x="905084" y="2264415"/>
        <a:ext cx="2723072" cy="1633843"/>
      </dsp:txXfrm>
    </dsp:sp>
    <dsp:sp modelId="{77D8AC10-6EC4-A442-A1D6-32735A06C993}">
      <dsp:nvSpPr>
        <dsp:cNvPr id="0" name=""/>
        <dsp:cNvSpPr/>
      </dsp:nvSpPr>
      <dsp:spPr>
        <a:xfrm>
          <a:off x="6975736" y="3035617"/>
          <a:ext cx="595706" cy="91440"/>
        </a:xfrm>
        <a:custGeom>
          <a:avLst/>
          <a:gdLst/>
          <a:ahLst/>
          <a:cxnLst/>
          <a:rect l="0" t="0" r="0" b="0"/>
          <a:pathLst>
            <a:path>
              <a:moveTo>
                <a:pt x="0" y="45720"/>
              </a:moveTo>
              <a:lnTo>
                <a:pt x="59570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57931" y="3078202"/>
        <a:ext cx="31315" cy="6269"/>
      </dsp:txXfrm>
    </dsp:sp>
    <dsp:sp modelId="{2E9EB7FE-396E-AA4D-AC33-2EFD6429B92B}">
      <dsp:nvSpPr>
        <dsp:cNvPr id="0" name=""/>
        <dsp:cNvSpPr/>
      </dsp:nvSpPr>
      <dsp:spPr>
        <a:xfrm>
          <a:off x="4254463" y="2264415"/>
          <a:ext cx="2723072" cy="163384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Identifier les activités qui seront réalisées par l’élève en PFMP</a:t>
          </a:r>
        </a:p>
      </dsp:txBody>
      <dsp:txXfrm>
        <a:off x="4254463" y="2264415"/>
        <a:ext cx="2723072" cy="1633843"/>
      </dsp:txXfrm>
    </dsp:sp>
    <dsp:sp modelId="{10BED8D2-F620-4D42-AA48-F6EBDD0EACFF}">
      <dsp:nvSpPr>
        <dsp:cNvPr id="0" name=""/>
        <dsp:cNvSpPr/>
      </dsp:nvSpPr>
      <dsp:spPr>
        <a:xfrm>
          <a:off x="2266620" y="3896459"/>
          <a:ext cx="6698758" cy="595706"/>
        </a:xfrm>
        <a:custGeom>
          <a:avLst/>
          <a:gdLst/>
          <a:ahLst/>
          <a:cxnLst/>
          <a:rect l="0" t="0" r="0" b="0"/>
          <a:pathLst>
            <a:path>
              <a:moveTo>
                <a:pt x="6698758" y="0"/>
              </a:moveTo>
              <a:lnTo>
                <a:pt x="6698758" y="314953"/>
              </a:lnTo>
              <a:lnTo>
                <a:pt x="0" y="314953"/>
              </a:lnTo>
              <a:lnTo>
                <a:pt x="0" y="59570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7800" y="4191178"/>
        <a:ext cx="336398" cy="6269"/>
      </dsp:txXfrm>
    </dsp:sp>
    <dsp:sp modelId="{5C1975F7-29C3-D142-8641-01D4CB10146E}">
      <dsp:nvSpPr>
        <dsp:cNvPr id="0" name=""/>
        <dsp:cNvSpPr/>
      </dsp:nvSpPr>
      <dsp:spPr>
        <a:xfrm>
          <a:off x="7603842" y="2264415"/>
          <a:ext cx="2723072" cy="16338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Préparer l’élève à développer une posture professionnelle adaptée </a:t>
          </a:r>
        </a:p>
      </dsp:txBody>
      <dsp:txXfrm>
        <a:off x="7603842" y="2264415"/>
        <a:ext cx="2723072" cy="1633843"/>
      </dsp:txXfrm>
    </dsp:sp>
    <dsp:sp modelId="{C60CD393-CA50-5F4C-B76E-4D0E7AC1FA54}">
      <dsp:nvSpPr>
        <dsp:cNvPr id="0" name=""/>
        <dsp:cNvSpPr/>
      </dsp:nvSpPr>
      <dsp:spPr>
        <a:xfrm>
          <a:off x="3626357" y="5295767"/>
          <a:ext cx="595706" cy="91440"/>
        </a:xfrm>
        <a:custGeom>
          <a:avLst/>
          <a:gdLst/>
          <a:ahLst/>
          <a:cxnLst/>
          <a:rect l="0" t="0" r="0" b="0"/>
          <a:pathLst>
            <a:path>
              <a:moveTo>
                <a:pt x="0" y="45720"/>
              </a:moveTo>
              <a:lnTo>
                <a:pt x="5957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08552" y="5338353"/>
        <a:ext cx="31315" cy="6269"/>
      </dsp:txXfrm>
    </dsp:sp>
    <dsp:sp modelId="{5C6E874F-89C0-F041-A8EB-A2D0F2EC9359}">
      <dsp:nvSpPr>
        <dsp:cNvPr id="0" name=""/>
        <dsp:cNvSpPr/>
      </dsp:nvSpPr>
      <dsp:spPr>
        <a:xfrm>
          <a:off x="905084" y="4524565"/>
          <a:ext cx="2723072" cy="16338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Travailler avec la simulation</a:t>
          </a:r>
        </a:p>
      </dsp:txBody>
      <dsp:txXfrm>
        <a:off x="905084" y="4524565"/>
        <a:ext cx="2723072" cy="1633843"/>
      </dsp:txXfrm>
    </dsp:sp>
    <dsp:sp modelId="{C4CA29E4-DC0C-F142-8293-6E8864A2F7E7}">
      <dsp:nvSpPr>
        <dsp:cNvPr id="0" name=""/>
        <dsp:cNvSpPr/>
      </dsp:nvSpPr>
      <dsp:spPr>
        <a:xfrm>
          <a:off x="6975736" y="5295767"/>
          <a:ext cx="595706" cy="91440"/>
        </a:xfrm>
        <a:custGeom>
          <a:avLst/>
          <a:gdLst/>
          <a:ahLst/>
          <a:cxnLst/>
          <a:rect l="0" t="0" r="0" b="0"/>
          <a:pathLst>
            <a:path>
              <a:moveTo>
                <a:pt x="0" y="45720"/>
              </a:moveTo>
              <a:lnTo>
                <a:pt x="59570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57931" y="5338353"/>
        <a:ext cx="31315" cy="6269"/>
      </dsp:txXfrm>
    </dsp:sp>
    <dsp:sp modelId="{D113F28A-E6F7-4048-B9F4-EB8403BB08EF}">
      <dsp:nvSpPr>
        <dsp:cNvPr id="0" name=""/>
        <dsp:cNvSpPr/>
      </dsp:nvSpPr>
      <dsp:spPr>
        <a:xfrm>
          <a:off x="4254463" y="4524565"/>
          <a:ext cx="2723072" cy="16338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Travailler sur les attendus de la structure en collaboration avec le tuteur</a:t>
          </a:r>
        </a:p>
      </dsp:txBody>
      <dsp:txXfrm>
        <a:off x="4254463" y="4524565"/>
        <a:ext cx="2723072" cy="1633843"/>
      </dsp:txXfrm>
    </dsp:sp>
    <dsp:sp modelId="{3E5F5D42-F6DC-B04C-9219-54EF94F00B19}">
      <dsp:nvSpPr>
        <dsp:cNvPr id="0" name=""/>
        <dsp:cNvSpPr/>
      </dsp:nvSpPr>
      <dsp:spPr>
        <a:xfrm>
          <a:off x="7603842" y="4524565"/>
          <a:ext cx="2723072" cy="16338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arianne" panose="02000000000000000000" pitchFamily="2" charset="0"/>
            </a:rPr>
            <a:t>Préparation de l’élève avant le départ en PFMP</a:t>
          </a:r>
          <a:endParaRPr lang="fr-FR" sz="2000" kern="1200" dirty="0">
            <a:latin typeface="Marianne" panose="02000000000000000000" pitchFamily="2" charset="0"/>
          </a:endParaRPr>
        </a:p>
      </dsp:txBody>
      <dsp:txXfrm>
        <a:off x="7603842" y="4524565"/>
        <a:ext cx="2723072" cy="163384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6194C-5B3F-6B44-8175-A98EDFB6FDE4}">
      <dsp:nvSpPr>
        <dsp:cNvPr id="0" name=""/>
        <dsp:cNvSpPr/>
      </dsp:nvSpPr>
      <dsp:spPr>
        <a:xfrm>
          <a:off x="0" y="1862813"/>
          <a:ext cx="11232000" cy="248375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875BC5-702B-5944-B42E-42D3F8A48EBA}">
      <dsp:nvSpPr>
        <dsp:cNvPr id="0" name=""/>
        <dsp:cNvSpPr/>
      </dsp:nvSpPr>
      <dsp:spPr>
        <a:xfrm>
          <a:off x="6568" y="0"/>
          <a:ext cx="1266067" cy="248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fr-FR" sz="2400" b="1" kern="1200" dirty="0">
              <a:latin typeface="Marianne" panose="02000000000000000000" pitchFamily="2" charset="0"/>
            </a:rPr>
            <a:t>SUIVI DES PFMP</a:t>
          </a:r>
        </a:p>
      </dsp:txBody>
      <dsp:txXfrm>
        <a:off x="6568" y="0"/>
        <a:ext cx="1266067" cy="2483751"/>
      </dsp:txXfrm>
    </dsp:sp>
    <dsp:sp modelId="{461AA9DC-F457-F049-AC40-5126A49FCB35}">
      <dsp:nvSpPr>
        <dsp:cNvPr id="0" name=""/>
        <dsp:cNvSpPr/>
      </dsp:nvSpPr>
      <dsp:spPr>
        <a:xfrm>
          <a:off x="329133" y="2794220"/>
          <a:ext cx="620937" cy="6209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30162-9A3B-5B49-BF3C-DDA5AC972959}">
      <dsp:nvSpPr>
        <dsp:cNvPr id="0" name=""/>
        <dsp:cNvSpPr/>
      </dsp:nvSpPr>
      <dsp:spPr>
        <a:xfrm>
          <a:off x="1335939" y="3725627"/>
          <a:ext cx="2995668" cy="248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Toutes les PFMP </a:t>
          </a:r>
          <a:r>
            <a:rPr lang="fr-FR" sz="1600" kern="1200" dirty="0">
              <a:latin typeface="Marianne" panose="02000000000000000000" pitchFamily="2" charset="0"/>
            </a:rPr>
            <a:t>font </a:t>
          </a:r>
          <a:r>
            <a:rPr lang="fr-FR" sz="1600" u="sng" kern="1200" dirty="0">
              <a:latin typeface="Marianne" panose="02000000000000000000" pitchFamily="2" charset="0"/>
            </a:rPr>
            <a:t>l’objet d’un suivi et d’une évaluation qui peut être formative ou certificative</a:t>
          </a:r>
          <a:r>
            <a:rPr lang="fr-FR" sz="1600" kern="1200" dirty="0">
              <a:latin typeface="Marianne" panose="02000000000000000000" pitchFamily="2" charset="0"/>
            </a:rPr>
            <a:t>. Pour rappel, le suivi des PFMP est </a:t>
          </a:r>
          <a:r>
            <a:rPr lang="fr-FR" sz="1600" b="1" kern="1200" dirty="0">
              <a:latin typeface="Marianne" panose="02000000000000000000" pitchFamily="2" charset="0"/>
            </a:rPr>
            <a:t>l’affaire de toute l’équipe pédagogique</a:t>
          </a:r>
          <a:r>
            <a:rPr lang="fr-FR" sz="1600" kern="1200" dirty="0">
              <a:latin typeface="Marianne" panose="02000000000000000000" pitchFamily="2" charset="0"/>
            </a:rPr>
            <a:t>.</a:t>
          </a:r>
        </a:p>
      </dsp:txBody>
      <dsp:txXfrm>
        <a:off x="1335939" y="3725627"/>
        <a:ext cx="2995668" cy="2483751"/>
      </dsp:txXfrm>
    </dsp:sp>
    <dsp:sp modelId="{CE91173D-FBF3-B64B-96E1-95E9BBAFA49A}">
      <dsp:nvSpPr>
        <dsp:cNvPr id="0" name=""/>
        <dsp:cNvSpPr/>
      </dsp:nvSpPr>
      <dsp:spPr>
        <a:xfrm>
          <a:off x="2523304" y="2794220"/>
          <a:ext cx="620937" cy="6209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C9AD3-2AA7-104E-887A-F794C9FD1D62}">
      <dsp:nvSpPr>
        <dsp:cNvPr id="0" name=""/>
        <dsp:cNvSpPr/>
      </dsp:nvSpPr>
      <dsp:spPr>
        <a:xfrm>
          <a:off x="4394911" y="0"/>
          <a:ext cx="3617409" cy="248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fr-FR" sz="1600" kern="1200" dirty="0">
              <a:latin typeface="Marianne" panose="02000000000000000000" pitchFamily="2" charset="0"/>
            </a:rPr>
            <a:t>Le suivi des PFMP, conformément à la circulaire </a:t>
          </a:r>
          <a:r>
            <a:rPr lang="fr-FR" sz="1600" b="1" kern="1200" dirty="0">
              <a:latin typeface="Marianne" panose="02000000000000000000" pitchFamily="2" charset="0"/>
            </a:rPr>
            <a:t>(</a:t>
          </a:r>
          <a:r>
            <a:rPr lang="fr-FR" sz="1600" b="1" i="1" kern="1200" dirty="0">
              <a:latin typeface="Marianne" panose="02000000000000000000" pitchFamily="2" charset="0"/>
            </a:rPr>
            <a:t>Circulaire 29 mars 2016 – Voie professionnelle – Organisation et accompagnement des PFMP)</a:t>
          </a:r>
          <a:r>
            <a:rPr lang="fr-FR" sz="1600" kern="1200" dirty="0">
              <a:latin typeface="Marianne" panose="02000000000000000000" pitchFamily="2" charset="0"/>
            </a:rPr>
            <a:t>, se réalise </a:t>
          </a:r>
          <a:r>
            <a:rPr lang="fr-FR" sz="1600" b="1" kern="1200" dirty="0">
              <a:latin typeface="Marianne" panose="02000000000000000000" pitchFamily="2" charset="0"/>
            </a:rPr>
            <a:t>par deux contacts</a:t>
          </a:r>
          <a:r>
            <a:rPr lang="fr-FR" sz="1600" kern="1200" dirty="0">
              <a:latin typeface="Marianne" panose="02000000000000000000" pitchFamily="2" charset="0"/>
            </a:rPr>
            <a:t>. La </a:t>
          </a:r>
          <a:r>
            <a:rPr lang="fr-FR" sz="1600" u="sng" kern="1200" dirty="0">
              <a:latin typeface="Marianne" panose="02000000000000000000" pitchFamily="2" charset="0"/>
            </a:rPr>
            <a:t>dernière visite doit être menée en présentiel, en fin de PFMF, par le tuteur de stage et l’enseignant référent</a:t>
          </a:r>
          <a:r>
            <a:rPr lang="fr-FR" sz="1600" kern="1200" dirty="0">
              <a:latin typeface="Marianne" panose="02000000000000000000" pitchFamily="2" charset="0"/>
            </a:rPr>
            <a:t>.</a:t>
          </a:r>
        </a:p>
      </dsp:txBody>
      <dsp:txXfrm>
        <a:off x="4394911" y="0"/>
        <a:ext cx="3617409" cy="2483751"/>
      </dsp:txXfrm>
    </dsp:sp>
    <dsp:sp modelId="{E05AB731-8CE7-4A44-AD9A-201AF172F431}">
      <dsp:nvSpPr>
        <dsp:cNvPr id="0" name=""/>
        <dsp:cNvSpPr/>
      </dsp:nvSpPr>
      <dsp:spPr>
        <a:xfrm>
          <a:off x="5893147" y="2794220"/>
          <a:ext cx="620937" cy="6209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BF836-F50C-6346-9BC1-26D582457A41}">
      <dsp:nvSpPr>
        <dsp:cNvPr id="0" name=""/>
        <dsp:cNvSpPr/>
      </dsp:nvSpPr>
      <dsp:spPr>
        <a:xfrm>
          <a:off x="8075624" y="3725627"/>
          <a:ext cx="2026607" cy="2483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Les PFMP supports d’évaluation certificative doivent être assurées par un enseignant de spécialité.</a:t>
          </a:r>
        </a:p>
      </dsp:txBody>
      <dsp:txXfrm>
        <a:off x="8075624" y="3725627"/>
        <a:ext cx="2026607" cy="2483751"/>
      </dsp:txXfrm>
    </dsp:sp>
    <dsp:sp modelId="{4AEC52CD-F55A-0C45-94A7-E5706F8EDFED}">
      <dsp:nvSpPr>
        <dsp:cNvPr id="0" name=""/>
        <dsp:cNvSpPr/>
      </dsp:nvSpPr>
      <dsp:spPr>
        <a:xfrm>
          <a:off x="8778459" y="2794220"/>
          <a:ext cx="620937" cy="6209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F3C2C-8446-6F45-AF75-55A56EC4DFBF}">
      <dsp:nvSpPr>
        <dsp:cNvPr id="0" name=""/>
        <dsp:cNvSpPr/>
      </dsp:nvSpPr>
      <dsp:spPr>
        <a:xfrm>
          <a:off x="260489" y="1798020"/>
          <a:ext cx="1923791" cy="556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0" lvl="0" indent="0" algn="ctr" defTabSz="711200">
            <a:lnSpc>
              <a:spcPct val="90000"/>
            </a:lnSpc>
            <a:spcBef>
              <a:spcPct val="0"/>
            </a:spcBef>
            <a:spcAft>
              <a:spcPct val="35000"/>
            </a:spcAft>
            <a:buNone/>
          </a:pPr>
          <a:r>
            <a:rPr lang="fr-FR" sz="1600" b="1" i="0" kern="1200" dirty="0">
              <a:latin typeface="Marianne" panose="02000000000000000000" pitchFamily="2" charset="0"/>
            </a:rPr>
            <a:t>APRÈS LA PFMP</a:t>
          </a:r>
          <a:br>
            <a:rPr lang="fr-FR" sz="1600" b="1" i="0" kern="1200" dirty="0">
              <a:latin typeface="Marianne" panose="02000000000000000000" pitchFamily="2" charset="0"/>
            </a:rPr>
          </a:br>
          <a:r>
            <a:rPr lang="fr-FR" sz="1600" b="1" i="0" kern="1200" dirty="0">
              <a:latin typeface="Marianne" panose="02000000000000000000" pitchFamily="2" charset="0"/>
            </a:rPr>
            <a:t>L’EXPLOITATION</a:t>
          </a:r>
        </a:p>
      </dsp:txBody>
      <dsp:txXfrm>
        <a:off x="260489" y="1798020"/>
        <a:ext cx="1923791" cy="556907"/>
      </dsp:txXfrm>
    </dsp:sp>
    <dsp:sp modelId="{C247F76A-9BA6-194E-99A5-83A63D3E6655}">
      <dsp:nvSpPr>
        <dsp:cNvPr id="0" name=""/>
        <dsp:cNvSpPr/>
      </dsp:nvSpPr>
      <dsp:spPr>
        <a:xfrm>
          <a:off x="144801" y="1506650"/>
          <a:ext cx="171045" cy="171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673F8-7BAE-D54A-B068-27DC297BF35E}">
      <dsp:nvSpPr>
        <dsp:cNvPr id="0" name=""/>
        <dsp:cNvSpPr/>
      </dsp:nvSpPr>
      <dsp:spPr>
        <a:xfrm>
          <a:off x="264532" y="1267186"/>
          <a:ext cx="171045" cy="17104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A0074C-1F00-5B43-9678-531BA817BAC3}">
      <dsp:nvSpPr>
        <dsp:cNvPr id="0" name=""/>
        <dsp:cNvSpPr/>
      </dsp:nvSpPr>
      <dsp:spPr>
        <a:xfrm>
          <a:off x="551888" y="1315079"/>
          <a:ext cx="268785" cy="2687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E26CDC-3486-0542-8F13-0CC9E98E6DE3}">
      <dsp:nvSpPr>
        <dsp:cNvPr id="0" name=""/>
        <dsp:cNvSpPr/>
      </dsp:nvSpPr>
      <dsp:spPr>
        <a:xfrm>
          <a:off x="791351" y="1051670"/>
          <a:ext cx="171045" cy="1710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EDDFA-9EE9-224A-9F61-449CF1802FFC}">
      <dsp:nvSpPr>
        <dsp:cNvPr id="0" name=""/>
        <dsp:cNvSpPr/>
      </dsp:nvSpPr>
      <dsp:spPr>
        <a:xfrm>
          <a:off x="1102653" y="955884"/>
          <a:ext cx="171045" cy="17104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E9BBA-B9D7-9341-8AF3-9ACA1105AA8A}">
      <dsp:nvSpPr>
        <dsp:cNvPr id="0" name=""/>
        <dsp:cNvSpPr/>
      </dsp:nvSpPr>
      <dsp:spPr>
        <a:xfrm>
          <a:off x="1485794" y="1123509"/>
          <a:ext cx="171045" cy="171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F5DAF-8E3F-E944-B3E1-005FC372FB5E}">
      <dsp:nvSpPr>
        <dsp:cNvPr id="0" name=""/>
        <dsp:cNvSpPr/>
      </dsp:nvSpPr>
      <dsp:spPr>
        <a:xfrm>
          <a:off x="1725257" y="1243240"/>
          <a:ext cx="268785" cy="2687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21CC6-EFE7-B342-BA80-ACD94AECAF37}">
      <dsp:nvSpPr>
        <dsp:cNvPr id="0" name=""/>
        <dsp:cNvSpPr/>
      </dsp:nvSpPr>
      <dsp:spPr>
        <a:xfrm>
          <a:off x="2060506" y="1506650"/>
          <a:ext cx="171045" cy="1710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9101A-96CA-F841-BC3F-7BF4BADB97B8}">
      <dsp:nvSpPr>
        <dsp:cNvPr id="0" name=""/>
        <dsp:cNvSpPr/>
      </dsp:nvSpPr>
      <dsp:spPr>
        <a:xfrm>
          <a:off x="2204183" y="1770059"/>
          <a:ext cx="171045" cy="1710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27D09-F9F2-984D-8EFA-B2B3C308B310}">
      <dsp:nvSpPr>
        <dsp:cNvPr id="0" name=""/>
        <dsp:cNvSpPr/>
      </dsp:nvSpPr>
      <dsp:spPr>
        <a:xfrm>
          <a:off x="958975" y="1267186"/>
          <a:ext cx="439830" cy="43983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A3691-CFA7-424A-82E3-240BF06B7E39}">
      <dsp:nvSpPr>
        <dsp:cNvPr id="0" name=""/>
        <dsp:cNvSpPr/>
      </dsp:nvSpPr>
      <dsp:spPr>
        <a:xfrm>
          <a:off x="25069" y="2177146"/>
          <a:ext cx="171045" cy="171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A5310-863F-1E46-A352-128C0D564CEB}">
      <dsp:nvSpPr>
        <dsp:cNvPr id="0" name=""/>
        <dsp:cNvSpPr/>
      </dsp:nvSpPr>
      <dsp:spPr>
        <a:xfrm>
          <a:off x="168747" y="2392663"/>
          <a:ext cx="268785" cy="2687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9956D-C068-FE4A-8F7D-3C5653A20679}">
      <dsp:nvSpPr>
        <dsp:cNvPr id="0" name=""/>
        <dsp:cNvSpPr/>
      </dsp:nvSpPr>
      <dsp:spPr>
        <a:xfrm>
          <a:off x="527942" y="2584234"/>
          <a:ext cx="390960" cy="39096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5F806-8FD9-544F-97D0-4A0AAD59087F}">
      <dsp:nvSpPr>
        <dsp:cNvPr id="0" name=""/>
        <dsp:cNvSpPr/>
      </dsp:nvSpPr>
      <dsp:spPr>
        <a:xfrm>
          <a:off x="1030814" y="2895536"/>
          <a:ext cx="171045" cy="1710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CEF69-AEA3-7344-ACAE-BBBB65C46169}">
      <dsp:nvSpPr>
        <dsp:cNvPr id="0" name=""/>
        <dsp:cNvSpPr/>
      </dsp:nvSpPr>
      <dsp:spPr>
        <a:xfrm>
          <a:off x="1126599" y="2584234"/>
          <a:ext cx="268785" cy="2687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3C11-A6FF-0445-92EB-27C6E6F3D5BC}">
      <dsp:nvSpPr>
        <dsp:cNvPr id="0" name=""/>
        <dsp:cNvSpPr/>
      </dsp:nvSpPr>
      <dsp:spPr>
        <a:xfrm>
          <a:off x="1366063" y="2919482"/>
          <a:ext cx="171045" cy="17104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E1562-9A27-0541-9011-856D0F0B4433}">
      <dsp:nvSpPr>
        <dsp:cNvPr id="0" name=""/>
        <dsp:cNvSpPr/>
      </dsp:nvSpPr>
      <dsp:spPr>
        <a:xfrm>
          <a:off x="1581579" y="2536341"/>
          <a:ext cx="390960" cy="39096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3A8E7-E452-5E4E-9619-76AFF7CF8782}">
      <dsp:nvSpPr>
        <dsp:cNvPr id="0" name=""/>
        <dsp:cNvSpPr/>
      </dsp:nvSpPr>
      <dsp:spPr>
        <a:xfrm>
          <a:off x="2108398" y="2440556"/>
          <a:ext cx="268785" cy="2687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85107-AB56-B14B-BB7A-6909F8269B45}">
      <dsp:nvSpPr>
        <dsp:cNvPr id="0" name=""/>
        <dsp:cNvSpPr/>
      </dsp:nvSpPr>
      <dsp:spPr>
        <a:xfrm>
          <a:off x="2377183" y="1314681"/>
          <a:ext cx="789383" cy="1507019"/>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E96DA7-8A95-9240-9FA2-38C528B8DB96}">
      <dsp:nvSpPr>
        <dsp:cNvPr id="0" name=""/>
        <dsp:cNvSpPr/>
      </dsp:nvSpPr>
      <dsp:spPr>
        <a:xfrm>
          <a:off x="3166567" y="1315413"/>
          <a:ext cx="1222417" cy="1507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0" i="1" kern="1200" dirty="0">
              <a:latin typeface="Marianne" panose="02000000000000000000" pitchFamily="2" charset="0"/>
            </a:rPr>
            <a:t>Comment exploiter les PFMP?</a:t>
          </a:r>
        </a:p>
      </dsp:txBody>
      <dsp:txXfrm>
        <a:off x="3166567" y="1315413"/>
        <a:ext cx="1222417" cy="1507005"/>
      </dsp:txXfrm>
    </dsp:sp>
    <dsp:sp modelId="{5ABD6A89-CBE6-4747-9337-7CFD85D6E159}">
      <dsp:nvSpPr>
        <dsp:cNvPr id="0" name=""/>
        <dsp:cNvSpPr/>
      </dsp:nvSpPr>
      <dsp:spPr>
        <a:xfrm>
          <a:off x="4388985" y="1314681"/>
          <a:ext cx="789383" cy="1507019"/>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D1BCE-9BEA-BD46-B955-F63D5799747F}">
      <dsp:nvSpPr>
        <dsp:cNvPr id="0" name=""/>
        <dsp:cNvSpPr/>
      </dsp:nvSpPr>
      <dsp:spPr>
        <a:xfrm>
          <a:off x="5178369" y="955884"/>
          <a:ext cx="2152864" cy="2858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i="0" kern="1200" dirty="0">
              <a:latin typeface="Marianne" panose="02000000000000000000" pitchFamily="2" charset="0"/>
            </a:rPr>
            <a:t>Organiser un temps de restitution des vécus </a:t>
          </a:r>
        </a:p>
        <a:p>
          <a:pPr marL="0" lvl="0" indent="0" algn="ctr" defTabSz="622300">
            <a:lnSpc>
              <a:spcPct val="90000"/>
            </a:lnSpc>
            <a:spcBef>
              <a:spcPct val="0"/>
            </a:spcBef>
            <a:spcAft>
              <a:spcPct val="35000"/>
            </a:spcAft>
            <a:buNone/>
          </a:pPr>
          <a:r>
            <a:rPr lang="fr-FR" sz="1400" b="0" i="0" kern="1200" dirty="0">
              <a:latin typeface="Marianne" panose="02000000000000000000" pitchFamily="2" charset="0"/>
            </a:rPr>
            <a:t>Exploiter des situations de travail</a:t>
          </a:r>
        </a:p>
        <a:p>
          <a:pPr marL="0" lvl="0" indent="0" algn="ctr" defTabSz="622300">
            <a:lnSpc>
              <a:spcPct val="90000"/>
            </a:lnSpc>
            <a:spcBef>
              <a:spcPct val="0"/>
            </a:spcBef>
            <a:spcAft>
              <a:spcPct val="35000"/>
            </a:spcAft>
            <a:buNone/>
          </a:pPr>
          <a:r>
            <a:rPr lang="fr-FR" sz="1400" b="0" i="0" kern="1200" dirty="0">
              <a:latin typeface="Marianne" panose="02000000000000000000" pitchFamily="2" charset="0"/>
            </a:rPr>
            <a:t>Exploiter différents documents professionnels </a:t>
          </a:r>
        </a:p>
        <a:p>
          <a:pPr marL="0" lvl="0" indent="0" algn="ctr" defTabSz="622300">
            <a:lnSpc>
              <a:spcPct val="90000"/>
            </a:lnSpc>
            <a:spcBef>
              <a:spcPct val="0"/>
            </a:spcBef>
            <a:spcAft>
              <a:spcPct val="35000"/>
            </a:spcAft>
            <a:buNone/>
          </a:pPr>
          <a:r>
            <a:rPr lang="fr-FR" sz="1400" b="0" i="0" kern="1200" dirty="0">
              <a:latin typeface="Marianne" panose="02000000000000000000" pitchFamily="2" charset="0"/>
            </a:rPr>
            <a:t>Associer toutes les disciplines </a:t>
          </a:r>
        </a:p>
      </dsp:txBody>
      <dsp:txXfrm>
        <a:off x="5178369" y="955884"/>
        <a:ext cx="2152864" cy="2858668"/>
      </dsp:txXfrm>
    </dsp:sp>
    <dsp:sp modelId="{414C669D-E5BD-BC4D-B458-1A7CFE4699FB}">
      <dsp:nvSpPr>
        <dsp:cNvPr id="0" name=""/>
        <dsp:cNvSpPr/>
      </dsp:nvSpPr>
      <dsp:spPr>
        <a:xfrm>
          <a:off x="7331233" y="1314681"/>
          <a:ext cx="789383" cy="1507019"/>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E0D637-B8C2-7C4D-B835-18EBB5659885}">
      <dsp:nvSpPr>
        <dsp:cNvPr id="0" name=""/>
        <dsp:cNvSpPr/>
      </dsp:nvSpPr>
      <dsp:spPr>
        <a:xfrm>
          <a:off x="8145686" y="379748"/>
          <a:ext cx="3086313" cy="32198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0" i="0" kern="1200" dirty="0">
              <a:latin typeface="Marianne" panose="02000000000000000000" pitchFamily="2" charset="0"/>
            </a:rPr>
            <a:t>Accompagner l’élève à construire une culture professionnelle</a:t>
          </a:r>
        </a:p>
        <a:p>
          <a:pPr marL="0" lvl="0" indent="0" algn="ctr" defTabSz="711200">
            <a:lnSpc>
              <a:spcPct val="90000"/>
            </a:lnSpc>
            <a:spcBef>
              <a:spcPct val="0"/>
            </a:spcBef>
            <a:spcAft>
              <a:spcPct val="35000"/>
            </a:spcAft>
            <a:buNone/>
          </a:pPr>
          <a:br>
            <a:rPr lang="fr-FR" sz="1600" b="0" i="0" kern="1200" dirty="0">
              <a:latin typeface="Marianne" panose="02000000000000000000" pitchFamily="2" charset="0"/>
            </a:rPr>
          </a:br>
          <a:r>
            <a:rPr lang="fr-FR" sz="1600" b="0" i="0" kern="1200" dirty="0">
              <a:latin typeface="Marianne" panose="02000000000000000000" pitchFamily="2" charset="0"/>
            </a:rPr>
            <a:t>Poursuivre la réflexion de l’élève sur son projet professionnel</a:t>
          </a:r>
        </a:p>
      </dsp:txBody>
      <dsp:txXfrm>
        <a:off x="8597666" y="851280"/>
        <a:ext cx="2182353" cy="227676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598258" y="827484"/>
          <a:ext cx="8675370"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MISE EN ŒUVRE ET PERSPECTIVES</a:t>
          </a:r>
        </a:p>
      </dsp:txBody>
      <dsp:txXfrm>
        <a:off x="652117" y="881343"/>
        <a:ext cx="8567652" cy="995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3659-C3ED-9D46-955B-EF7104BD0F07}">
      <dsp:nvSpPr>
        <dsp:cNvPr id="0" name=""/>
        <dsp:cNvSpPr/>
      </dsp:nvSpPr>
      <dsp:spPr>
        <a:xfrm>
          <a:off x="2720125" y="2691265"/>
          <a:ext cx="1970288" cy="1757895"/>
        </a:xfrm>
        <a:custGeom>
          <a:avLst/>
          <a:gdLst/>
          <a:ahLst/>
          <a:cxnLst/>
          <a:rect l="0" t="0" r="0" b="0"/>
          <a:pathLst>
            <a:path>
              <a:moveTo>
                <a:pt x="0" y="0"/>
              </a:moveTo>
              <a:lnTo>
                <a:pt x="985144" y="0"/>
              </a:lnTo>
              <a:lnTo>
                <a:pt x="985144" y="1757895"/>
              </a:lnTo>
              <a:lnTo>
                <a:pt x="1970288" y="175789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3639257" y="3504201"/>
        <a:ext cx="132024" cy="132024"/>
      </dsp:txXfrm>
    </dsp:sp>
    <dsp:sp modelId="{D4BA68E7-2558-4244-9C10-25FFD10FF245}">
      <dsp:nvSpPr>
        <dsp:cNvPr id="0" name=""/>
        <dsp:cNvSpPr/>
      </dsp:nvSpPr>
      <dsp:spPr>
        <a:xfrm>
          <a:off x="2720125" y="2605270"/>
          <a:ext cx="1970288" cy="91440"/>
        </a:xfrm>
        <a:custGeom>
          <a:avLst/>
          <a:gdLst/>
          <a:ahLst/>
          <a:cxnLst/>
          <a:rect l="0" t="0" r="0" b="0"/>
          <a:pathLst>
            <a:path>
              <a:moveTo>
                <a:pt x="0" y="85995"/>
              </a:moveTo>
              <a:lnTo>
                <a:pt x="985144" y="85995"/>
              </a:lnTo>
              <a:lnTo>
                <a:pt x="985144" y="45720"/>
              </a:lnTo>
              <a:lnTo>
                <a:pt x="1970288"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3656002" y="2601723"/>
        <a:ext cx="98535" cy="98535"/>
      </dsp:txXfrm>
    </dsp:sp>
    <dsp:sp modelId="{740800FD-0236-ED4C-A727-226DF33181CB}">
      <dsp:nvSpPr>
        <dsp:cNvPr id="0" name=""/>
        <dsp:cNvSpPr/>
      </dsp:nvSpPr>
      <dsp:spPr>
        <a:xfrm>
          <a:off x="2720125" y="887985"/>
          <a:ext cx="1970288" cy="1803280"/>
        </a:xfrm>
        <a:custGeom>
          <a:avLst/>
          <a:gdLst/>
          <a:ahLst/>
          <a:cxnLst/>
          <a:rect l="0" t="0" r="0" b="0"/>
          <a:pathLst>
            <a:path>
              <a:moveTo>
                <a:pt x="0" y="1803280"/>
              </a:moveTo>
              <a:lnTo>
                <a:pt x="985144" y="1803280"/>
              </a:lnTo>
              <a:lnTo>
                <a:pt x="985144" y="0"/>
              </a:lnTo>
              <a:lnTo>
                <a:pt x="197028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3638496" y="1722852"/>
        <a:ext cx="133546" cy="133546"/>
      </dsp:txXfrm>
    </dsp:sp>
    <dsp:sp modelId="{161081C6-4407-344E-8EE0-E5841B72D0E4}">
      <dsp:nvSpPr>
        <dsp:cNvPr id="0" name=""/>
        <dsp:cNvSpPr/>
      </dsp:nvSpPr>
      <dsp:spPr>
        <a:xfrm>
          <a:off x="577247" y="1803280"/>
          <a:ext cx="2509783" cy="1775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u="none" kern="1200" dirty="0">
              <a:latin typeface="Marianne" panose="02000000000000000000" pitchFamily="2" charset="0"/>
            </a:rPr>
            <a:t>PLAN POUR LES MÉTIERS </a:t>
          </a:r>
          <a:br>
            <a:rPr lang="fr-FR" sz="2000" b="1" u="none" kern="1200" dirty="0">
              <a:latin typeface="Marianne" panose="02000000000000000000" pitchFamily="2" charset="0"/>
            </a:rPr>
          </a:br>
          <a:r>
            <a:rPr lang="fr-FR" sz="2000" b="1" u="none" kern="1200" dirty="0">
              <a:latin typeface="Marianne" panose="02000000000000000000" pitchFamily="2" charset="0"/>
            </a:rPr>
            <a:t>DU GRAND ÂGE ET DE L’AUTONOMIE</a:t>
          </a:r>
          <a:endParaRPr lang="fr-FR" sz="2000" u="none" kern="1200" dirty="0">
            <a:latin typeface="Marianne" panose="02000000000000000000" pitchFamily="2" charset="0"/>
          </a:endParaRPr>
        </a:p>
      </dsp:txBody>
      <dsp:txXfrm>
        <a:off x="577247" y="1803280"/>
        <a:ext cx="2509783" cy="1775971"/>
      </dsp:txXfrm>
    </dsp:sp>
    <dsp:sp modelId="{4D5D94AC-E57D-AF42-A2E2-D4DCC278EEE2}">
      <dsp:nvSpPr>
        <dsp:cNvPr id="0" name=""/>
        <dsp:cNvSpPr/>
      </dsp:nvSpPr>
      <dsp:spPr>
        <a:xfrm>
          <a:off x="4690414" y="0"/>
          <a:ext cx="5825185" cy="1775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u="none" kern="1200" dirty="0">
              <a:latin typeface="Marianne" panose="02000000000000000000" pitchFamily="2" charset="0"/>
            </a:rPr>
            <a:t>Rapport LIBAULT, </a:t>
          </a:r>
          <a:r>
            <a:rPr lang="fr-FR" sz="2000" b="0" u="none" kern="1200" dirty="0">
              <a:latin typeface="Marianne" panose="02000000000000000000" pitchFamily="2" charset="0"/>
            </a:rPr>
            <a:t>mars 2019</a:t>
          </a:r>
          <a:br>
            <a:rPr lang="fr-FR" sz="2000" u="none" kern="1200" dirty="0">
              <a:latin typeface="Marianne" panose="02000000000000000000" pitchFamily="2" charset="0"/>
            </a:rPr>
          </a:br>
          <a:r>
            <a:rPr lang="fr-FR" sz="2000" u="none" kern="1200" dirty="0">
              <a:latin typeface="Marianne" panose="02000000000000000000" pitchFamily="2" charset="0"/>
            </a:rPr>
            <a:t>Les enjeux liés aux métiers du Grand âge sont une priorité</a:t>
          </a:r>
        </a:p>
      </dsp:txBody>
      <dsp:txXfrm>
        <a:off x="4690414" y="0"/>
        <a:ext cx="5825185" cy="1775971"/>
      </dsp:txXfrm>
    </dsp:sp>
    <dsp:sp modelId="{A9EA2207-A164-7647-A0FE-B6E082DB0E33}">
      <dsp:nvSpPr>
        <dsp:cNvPr id="0" name=""/>
        <dsp:cNvSpPr/>
      </dsp:nvSpPr>
      <dsp:spPr>
        <a:xfrm>
          <a:off x="4690414" y="1763004"/>
          <a:ext cx="5825185" cy="1775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u="none" kern="1200" dirty="0">
              <a:latin typeface="Marianne" panose="02000000000000000000" pitchFamily="2" charset="0"/>
            </a:rPr>
            <a:t>Rapport EL KHOMRI, </a:t>
          </a:r>
          <a:r>
            <a:rPr lang="fr-FR" sz="2000" b="0" u="none" kern="1200" dirty="0">
              <a:latin typeface="Marianne" panose="02000000000000000000" pitchFamily="2" charset="0"/>
            </a:rPr>
            <a:t>septembre 2019</a:t>
          </a:r>
          <a:br>
            <a:rPr lang="fr-FR" sz="2000" b="0" u="none" kern="1200" dirty="0">
              <a:latin typeface="Marianne" panose="02000000000000000000" pitchFamily="2" charset="0"/>
            </a:rPr>
          </a:br>
          <a:r>
            <a:rPr lang="fr-FR" sz="2000" u="none" kern="1200" dirty="0">
              <a:latin typeface="Marianne" panose="02000000000000000000" pitchFamily="2" charset="0"/>
            </a:rPr>
            <a:t>Moderniser les formations et changer l’image des métiers (agir sur la sélection et les contenus de formation)</a:t>
          </a:r>
        </a:p>
      </dsp:txBody>
      <dsp:txXfrm>
        <a:off x="4690414" y="1763004"/>
        <a:ext cx="5825185" cy="1775971"/>
      </dsp:txXfrm>
    </dsp:sp>
    <dsp:sp modelId="{FBEC5B29-C7EF-9744-8298-7B274118E6D6}">
      <dsp:nvSpPr>
        <dsp:cNvPr id="0" name=""/>
        <dsp:cNvSpPr/>
      </dsp:nvSpPr>
      <dsp:spPr>
        <a:xfrm>
          <a:off x="4690414" y="3561175"/>
          <a:ext cx="5825185" cy="1775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u="none" kern="1200" dirty="0">
              <a:latin typeface="Marianne" panose="02000000000000000000" pitchFamily="2" charset="0"/>
            </a:rPr>
            <a:t>Mission LAFORCADE, </a:t>
          </a:r>
          <a:r>
            <a:rPr lang="fr-FR" sz="2000" u="none" kern="1200" dirty="0">
              <a:latin typeface="Marianne" panose="02000000000000000000" pitchFamily="2" charset="0"/>
            </a:rPr>
            <a:t>avril 2021</a:t>
          </a:r>
          <a:br>
            <a:rPr lang="fr-FR" sz="2000" u="none" kern="1200" dirty="0">
              <a:latin typeface="Marianne" panose="02000000000000000000" pitchFamily="2" charset="0"/>
            </a:rPr>
          </a:br>
          <a:r>
            <a:rPr lang="fr-FR" sz="2000" u="none" kern="1200" dirty="0">
              <a:latin typeface="Marianne" panose="02000000000000000000" pitchFamily="2" charset="0"/>
            </a:rPr>
            <a:t>Simplifier l’entrée en formation, développer l’apprentissage, sécuriser les parcours</a:t>
          </a:r>
        </a:p>
      </dsp:txBody>
      <dsp:txXfrm>
        <a:off x="4690414" y="3561175"/>
        <a:ext cx="5825185" cy="1775971"/>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01499-312A-1F45-876A-6FC16413FC4D}">
      <dsp:nvSpPr>
        <dsp:cNvPr id="0" name=""/>
        <dsp:cNvSpPr/>
      </dsp:nvSpPr>
      <dsp:spPr>
        <a:xfrm>
          <a:off x="200755" y="1606215"/>
          <a:ext cx="2940607" cy="969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Construire la stratégie globale de formation ou plan de formation en équipe</a:t>
          </a:r>
        </a:p>
      </dsp:txBody>
      <dsp:txXfrm>
        <a:off x="200755" y="1606215"/>
        <a:ext cx="2940607" cy="969063"/>
      </dsp:txXfrm>
    </dsp:sp>
    <dsp:sp modelId="{46FB6A79-F2CB-5642-AEA5-6FB4B1127EFA}">
      <dsp:nvSpPr>
        <dsp:cNvPr id="0" name=""/>
        <dsp:cNvSpPr/>
      </dsp:nvSpPr>
      <dsp:spPr>
        <a:xfrm>
          <a:off x="197413" y="1311486"/>
          <a:ext cx="233911" cy="2339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5C410-E987-594E-8C74-C09F7265EB57}">
      <dsp:nvSpPr>
        <dsp:cNvPr id="0" name=""/>
        <dsp:cNvSpPr/>
      </dsp:nvSpPr>
      <dsp:spPr>
        <a:xfrm>
          <a:off x="361151" y="984010"/>
          <a:ext cx="233911" cy="2339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8C1D5-DD43-3147-A903-56E83F8500F1}">
      <dsp:nvSpPr>
        <dsp:cNvPr id="0" name=""/>
        <dsp:cNvSpPr/>
      </dsp:nvSpPr>
      <dsp:spPr>
        <a:xfrm>
          <a:off x="754123" y="1049505"/>
          <a:ext cx="367575" cy="36757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29B2B-A4EA-284B-8EC0-F5AD75437067}">
      <dsp:nvSpPr>
        <dsp:cNvPr id="0" name=""/>
        <dsp:cNvSpPr/>
      </dsp:nvSpPr>
      <dsp:spPr>
        <a:xfrm>
          <a:off x="1081600" y="689281"/>
          <a:ext cx="233911" cy="2339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F9868-0DD8-4F43-A276-4D157853E88E}">
      <dsp:nvSpPr>
        <dsp:cNvPr id="0" name=""/>
        <dsp:cNvSpPr/>
      </dsp:nvSpPr>
      <dsp:spPr>
        <a:xfrm>
          <a:off x="1507320" y="558290"/>
          <a:ext cx="233911" cy="23391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ED9C9-5FE8-BE4A-BA89-B17906820300}">
      <dsp:nvSpPr>
        <dsp:cNvPr id="0" name=""/>
        <dsp:cNvSpPr/>
      </dsp:nvSpPr>
      <dsp:spPr>
        <a:xfrm>
          <a:off x="2031283" y="787524"/>
          <a:ext cx="233911" cy="2339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A7DFF-DF38-E04A-A3EA-063BB2D14993}">
      <dsp:nvSpPr>
        <dsp:cNvPr id="0" name=""/>
        <dsp:cNvSpPr/>
      </dsp:nvSpPr>
      <dsp:spPr>
        <a:xfrm>
          <a:off x="2358759" y="951262"/>
          <a:ext cx="367575" cy="3675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E806D-A080-A34B-B681-9B742F142BBC}">
      <dsp:nvSpPr>
        <dsp:cNvPr id="0" name=""/>
        <dsp:cNvSpPr/>
      </dsp:nvSpPr>
      <dsp:spPr>
        <a:xfrm>
          <a:off x="2817227" y="1311486"/>
          <a:ext cx="233911" cy="2339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731F1-16F6-C14F-BF60-2A1D55E2FEE9}">
      <dsp:nvSpPr>
        <dsp:cNvPr id="0" name=""/>
        <dsp:cNvSpPr/>
      </dsp:nvSpPr>
      <dsp:spPr>
        <a:xfrm>
          <a:off x="3013713" y="1671711"/>
          <a:ext cx="233911" cy="2339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F6051-65BB-9C4B-B0F4-9D199E3F89DB}">
      <dsp:nvSpPr>
        <dsp:cNvPr id="0" name=""/>
        <dsp:cNvSpPr/>
      </dsp:nvSpPr>
      <dsp:spPr>
        <a:xfrm>
          <a:off x="1310834" y="984010"/>
          <a:ext cx="601487" cy="60148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60CFC9-6D01-F142-A199-35C4B8EE2482}">
      <dsp:nvSpPr>
        <dsp:cNvPr id="0" name=""/>
        <dsp:cNvSpPr/>
      </dsp:nvSpPr>
      <dsp:spPr>
        <a:xfrm>
          <a:off x="33675" y="2228421"/>
          <a:ext cx="233911" cy="2339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23F92-665B-3F4E-A2D7-8DFDD2DD9153}">
      <dsp:nvSpPr>
        <dsp:cNvPr id="0" name=""/>
        <dsp:cNvSpPr/>
      </dsp:nvSpPr>
      <dsp:spPr>
        <a:xfrm>
          <a:off x="230161" y="2523150"/>
          <a:ext cx="367575" cy="36757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DD960-2764-054B-823D-FCD6DD1C7415}">
      <dsp:nvSpPr>
        <dsp:cNvPr id="0" name=""/>
        <dsp:cNvSpPr/>
      </dsp:nvSpPr>
      <dsp:spPr>
        <a:xfrm>
          <a:off x="721376" y="2785132"/>
          <a:ext cx="534655" cy="5346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DB5D07-A014-F74F-BF1E-D07675496986}">
      <dsp:nvSpPr>
        <dsp:cNvPr id="0" name=""/>
        <dsp:cNvSpPr/>
      </dsp:nvSpPr>
      <dsp:spPr>
        <a:xfrm>
          <a:off x="1409077" y="3210851"/>
          <a:ext cx="233911" cy="2339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92335-71C2-8A42-A272-9E1AF3AAE41D}">
      <dsp:nvSpPr>
        <dsp:cNvPr id="0" name=""/>
        <dsp:cNvSpPr/>
      </dsp:nvSpPr>
      <dsp:spPr>
        <a:xfrm>
          <a:off x="1540068" y="2785132"/>
          <a:ext cx="367575" cy="36757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C68080-E73C-6945-B7D0-98966C44711F}">
      <dsp:nvSpPr>
        <dsp:cNvPr id="0" name=""/>
        <dsp:cNvSpPr/>
      </dsp:nvSpPr>
      <dsp:spPr>
        <a:xfrm>
          <a:off x="1867544" y="3243599"/>
          <a:ext cx="233911" cy="23391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021A1-9668-194F-9E2A-73D7C27D7B17}">
      <dsp:nvSpPr>
        <dsp:cNvPr id="0" name=""/>
        <dsp:cNvSpPr/>
      </dsp:nvSpPr>
      <dsp:spPr>
        <a:xfrm>
          <a:off x="2162273" y="2719636"/>
          <a:ext cx="534655" cy="5346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6BC9B-B85F-F947-85BD-2A151B000EEC}">
      <dsp:nvSpPr>
        <dsp:cNvPr id="0" name=""/>
        <dsp:cNvSpPr/>
      </dsp:nvSpPr>
      <dsp:spPr>
        <a:xfrm>
          <a:off x="2882722" y="2588646"/>
          <a:ext cx="367575" cy="36757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73DD63-F5DE-2B49-8DD2-F2BA2A3B05E0}">
      <dsp:nvSpPr>
        <dsp:cNvPr id="0" name=""/>
        <dsp:cNvSpPr/>
      </dsp:nvSpPr>
      <dsp:spPr>
        <a:xfrm>
          <a:off x="3250298" y="1048960"/>
          <a:ext cx="1079518" cy="206091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4D8AB8-06A1-344B-8495-A1B9D88B6B3F}">
      <dsp:nvSpPr>
        <dsp:cNvPr id="0" name=""/>
        <dsp:cNvSpPr/>
      </dsp:nvSpPr>
      <dsp:spPr>
        <a:xfrm>
          <a:off x="4329816" y="558290"/>
          <a:ext cx="2944140" cy="436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l" defTabSz="622300">
            <a:lnSpc>
              <a:spcPct val="100000"/>
            </a:lnSpc>
            <a:spcBef>
              <a:spcPct val="0"/>
            </a:spcBef>
            <a:spcAft>
              <a:spcPts val="1188"/>
            </a:spcAft>
            <a:buNone/>
          </a:pPr>
          <a:r>
            <a:rPr lang="fr-FR" sz="1400" kern="1200" dirty="0">
              <a:latin typeface="Marianne" panose="02000000000000000000" pitchFamily="2" charset="0"/>
            </a:rPr>
            <a:t>- Se répartir les enseignements selon les spécialités et compétences de chacun (3 PLP par niveau de classe)</a:t>
          </a:r>
          <a:br>
            <a:rPr lang="fr-FR" sz="1400" kern="1200" dirty="0">
              <a:latin typeface="Marianne" panose="02000000000000000000" pitchFamily="2" charset="0"/>
            </a:rPr>
          </a:br>
          <a:r>
            <a:rPr lang="fr-FR" sz="1400" kern="1200" dirty="0">
              <a:latin typeface="Marianne" panose="02000000000000000000" pitchFamily="2" charset="0"/>
            </a:rPr>
            <a:t>- Inscrire dans les emplois du temps : « Enseignement professionnel »</a:t>
          </a:r>
          <a:br>
            <a:rPr lang="fr-FR" sz="1400" kern="1200" dirty="0">
              <a:latin typeface="Marianne" panose="02000000000000000000" pitchFamily="2" charset="0"/>
            </a:rPr>
          </a:br>
          <a:r>
            <a:rPr lang="fr-FR" sz="1400" kern="1200" dirty="0">
              <a:latin typeface="Marianne" panose="02000000000000000000" pitchFamily="2" charset="0"/>
            </a:rPr>
            <a:t>- Rédiger les contextes et situations professionnelles en équipe</a:t>
          </a:r>
          <a:br>
            <a:rPr lang="fr-FR" sz="1400" kern="1200" dirty="0">
              <a:latin typeface="Marianne" panose="02000000000000000000" pitchFamily="2" charset="0"/>
            </a:rPr>
          </a:br>
          <a:r>
            <a:rPr lang="fr-FR" sz="1400" kern="1200" dirty="0">
              <a:latin typeface="Marianne" panose="02000000000000000000" pitchFamily="2" charset="0"/>
            </a:rPr>
            <a:t>- Enseigner et évaluer par compétences</a:t>
          </a:r>
          <a:br>
            <a:rPr lang="fr-FR" sz="1400" kern="1200" dirty="0">
              <a:latin typeface="Marianne" panose="02000000000000000000" pitchFamily="2" charset="0"/>
            </a:rPr>
          </a:br>
          <a:r>
            <a:rPr lang="fr-FR" sz="1400" kern="1200" dirty="0">
              <a:latin typeface="Marianne" panose="02000000000000000000" pitchFamily="2" charset="0"/>
            </a:rPr>
            <a:t>- Différencier sa pratique</a:t>
          </a:r>
          <a:br>
            <a:rPr lang="fr-FR" sz="1400" kern="1200" dirty="0">
              <a:latin typeface="Marianne" panose="02000000000000000000" pitchFamily="2" charset="0"/>
            </a:rPr>
          </a:br>
          <a:r>
            <a:rPr lang="fr-FR" sz="1400" kern="1200" dirty="0">
              <a:latin typeface="Marianne" panose="02000000000000000000" pitchFamily="2" charset="0"/>
            </a:rPr>
            <a:t>- Continuer à se former</a:t>
          </a:r>
        </a:p>
      </dsp:txBody>
      <dsp:txXfrm>
        <a:off x="4329816" y="558290"/>
        <a:ext cx="2944140" cy="4362879"/>
      </dsp:txXfrm>
    </dsp:sp>
    <dsp:sp modelId="{F4D1C13C-4B6C-8947-A665-00955580F2DD}">
      <dsp:nvSpPr>
        <dsp:cNvPr id="0" name=""/>
        <dsp:cNvSpPr/>
      </dsp:nvSpPr>
      <dsp:spPr>
        <a:xfrm>
          <a:off x="7273956" y="1048960"/>
          <a:ext cx="1079518" cy="2060917"/>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73B69-BB3E-664F-A1E1-678374F53E1B}">
      <dsp:nvSpPr>
        <dsp:cNvPr id="0" name=""/>
        <dsp:cNvSpPr/>
      </dsp:nvSpPr>
      <dsp:spPr>
        <a:xfrm>
          <a:off x="8471240" y="878642"/>
          <a:ext cx="2502519" cy="250251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Conduire ensemble l’élève vers la réussite</a:t>
          </a:r>
          <a:endParaRPr lang="fr-FR" sz="1800" kern="1200" dirty="0">
            <a:latin typeface="Marianne" panose="02000000000000000000" pitchFamily="2" charset="0"/>
          </a:endParaRPr>
        </a:p>
      </dsp:txBody>
      <dsp:txXfrm>
        <a:off x="8837725" y="1245127"/>
        <a:ext cx="1769549" cy="176954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9FD53-DC81-F149-8823-052E3D5997ED}">
      <dsp:nvSpPr>
        <dsp:cNvPr id="0" name=""/>
        <dsp:cNvSpPr/>
      </dsp:nvSpPr>
      <dsp:spPr>
        <a:xfrm rot="16200000">
          <a:off x="1283554" y="-1283554"/>
          <a:ext cx="3147392" cy="5714501"/>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BLOC 1</a:t>
          </a:r>
          <a:br>
            <a:rPr lang="fr-FR" sz="1200" b="1" kern="1200" dirty="0">
              <a:latin typeface="Marianne" panose="02000000000000000000" pitchFamily="2" charset="0"/>
            </a:rPr>
          </a:br>
          <a:r>
            <a:rPr lang="fr-FR" sz="1200" kern="1200" dirty="0">
              <a:latin typeface="Marianne" panose="02000000000000000000" pitchFamily="2" charset="0"/>
            </a:rPr>
            <a:t>C1.1 Accueillir, communiquer avec la personne, sa famille, son entourage</a:t>
          </a:r>
          <a:br>
            <a:rPr lang="fr-FR" sz="1200" kern="1200" dirty="0">
              <a:latin typeface="Marianne" panose="02000000000000000000" pitchFamily="2" charset="0"/>
            </a:rPr>
          </a:br>
          <a:r>
            <a:rPr lang="fr-FR" sz="1200" kern="1200" dirty="0">
              <a:latin typeface="Marianne" panose="02000000000000000000" pitchFamily="2" charset="0"/>
            </a:rPr>
            <a:t>C1.2 Participer à la conception, au suivi, à la mise en œuvre et à l’évaluation du projet individualisé, du projet de vie en lien avec l’équipe pluriprofessionnelle</a:t>
          </a:r>
          <a:br>
            <a:rPr lang="fr-FR" sz="1200" kern="1200" dirty="0">
              <a:latin typeface="Marianne" panose="02000000000000000000" pitchFamily="2" charset="0"/>
            </a:rPr>
          </a:br>
          <a:r>
            <a:rPr lang="fr-FR" sz="1200" kern="1200" dirty="0">
              <a:latin typeface="Marianne" panose="02000000000000000000" pitchFamily="2" charset="0"/>
            </a:rPr>
            <a:t>C1.3 Concevoir et mettre en œuvre des activités d’acquisition ou de maintien de l’autonomie et de la vie sociale pour une personne ou un groupe</a:t>
          </a:r>
        </a:p>
      </dsp:txBody>
      <dsp:txXfrm rot="5400000">
        <a:off x="0" y="0"/>
        <a:ext cx="5714501" cy="2360544"/>
      </dsp:txXfrm>
    </dsp:sp>
    <dsp:sp modelId="{494C4EC4-61F9-594C-B7DA-8F704A3F9980}">
      <dsp:nvSpPr>
        <dsp:cNvPr id="0" name=""/>
        <dsp:cNvSpPr/>
      </dsp:nvSpPr>
      <dsp:spPr>
        <a:xfrm>
          <a:off x="5714501" y="0"/>
          <a:ext cx="5714501" cy="3147392"/>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BLOC 2</a:t>
          </a:r>
          <a:br>
            <a:rPr lang="fr-FR" sz="1200" b="1" kern="1200" dirty="0">
              <a:latin typeface="Marianne" panose="02000000000000000000" pitchFamily="2" charset="0"/>
            </a:rPr>
          </a:br>
          <a:r>
            <a:rPr lang="fr-FR" sz="1200" kern="1200" dirty="0">
              <a:latin typeface="Marianne" panose="02000000000000000000" pitchFamily="2" charset="0"/>
            </a:rPr>
            <a:t>C2.1 Réaliser les activités liées à l’hygiène, au confort de la personne et à la sécurisation</a:t>
          </a:r>
          <a:br>
            <a:rPr lang="fr-FR" sz="1200" kern="1200" dirty="0">
              <a:latin typeface="Marianne" panose="02000000000000000000" pitchFamily="2" charset="0"/>
            </a:rPr>
          </a:br>
          <a:r>
            <a:rPr lang="fr-FR" sz="1200" kern="1200" dirty="0">
              <a:latin typeface="Marianne" panose="02000000000000000000" pitchFamily="2" charset="0"/>
            </a:rPr>
            <a:t>C2.2 Surveiller l’état de santé de la personne et intervenir en conséquence</a:t>
          </a:r>
          <a:br>
            <a:rPr lang="fr-FR" sz="1200" kern="1200" dirty="0">
              <a:latin typeface="Marianne" panose="02000000000000000000" pitchFamily="2" charset="0"/>
            </a:rPr>
          </a:br>
          <a:r>
            <a:rPr lang="fr-FR" sz="1200" kern="1200" dirty="0">
              <a:latin typeface="Marianne" panose="02000000000000000000" pitchFamily="2" charset="0"/>
            </a:rPr>
            <a:t>C2.3 Assurer l’hygiène de l’environnement proche de la personne et veiller au bon état de fonctionnement du lit, des aides techniques, des dispositifs médicaux dans   l’environnement de la personne</a:t>
          </a:r>
          <a:br>
            <a:rPr lang="fr-FR" sz="1200" kern="1200" dirty="0">
              <a:latin typeface="Marianne" panose="02000000000000000000" pitchFamily="2" charset="0"/>
            </a:rPr>
          </a:br>
          <a:r>
            <a:rPr lang="fr-FR" sz="1200" kern="1200" dirty="0">
              <a:latin typeface="Marianne" panose="02000000000000000000" pitchFamily="2" charset="0"/>
            </a:rPr>
            <a:t>C2.4 Distribuer des repas équilibrés conformes aux besoins de la personne (régimes, allergies, texture …), installer la personne et accompagner la prise des repas</a:t>
          </a:r>
        </a:p>
      </dsp:txBody>
      <dsp:txXfrm>
        <a:off x="5714501" y="0"/>
        <a:ext cx="5714501" cy="2360544"/>
      </dsp:txXfrm>
    </dsp:sp>
    <dsp:sp modelId="{CDCEF2A7-37BE-884D-90C4-D9241DED0826}">
      <dsp:nvSpPr>
        <dsp:cNvPr id="0" name=""/>
        <dsp:cNvSpPr/>
      </dsp:nvSpPr>
      <dsp:spPr>
        <a:xfrm rot="10800000">
          <a:off x="0" y="3147392"/>
          <a:ext cx="5714501" cy="3147392"/>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BLOC 3</a:t>
          </a:r>
          <a:br>
            <a:rPr lang="fr-FR" sz="1200" b="1" kern="1200" dirty="0">
              <a:latin typeface="Marianne" panose="02000000000000000000" pitchFamily="2" charset="0"/>
            </a:rPr>
          </a:br>
          <a:r>
            <a:rPr lang="fr-FR" sz="1200" kern="1200" dirty="0">
              <a:latin typeface="Marianne" panose="02000000000000000000" pitchFamily="2" charset="0"/>
            </a:rPr>
            <a:t>C3.1 Gérer ses activités en inter agissant avec l’équipe pluriprofessionnelle dans une posture professionnelle adaptée </a:t>
          </a:r>
          <a:br>
            <a:rPr lang="fr-FR" sz="1200" kern="1200" dirty="0">
              <a:latin typeface="Marianne" panose="02000000000000000000" pitchFamily="2" charset="0"/>
            </a:rPr>
          </a:br>
          <a:r>
            <a:rPr lang="fr-FR" sz="1200" kern="1200" dirty="0">
              <a:latin typeface="Marianne" panose="02000000000000000000" pitchFamily="2" charset="0"/>
            </a:rPr>
            <a:t>C3.2 Traiter et transmettre des informations en intégrant les différents outils numériques</a:t>
          </a:r>
          <a:br>
            <a:rPr lang="fr-FR" sz="1200" kern="1200" dirty="0">
              <a:latin typeface="Marianne" panose="02000000000000000000" pitchFamily="2" charset="0"/>
            </a:rPr>
          </a:br>
          <a:r>
            <a:rPr lang="fr-FR" sz="1200" kern="1200" dirty="0">
              <a:latin typeface="Marianne" panose="02000000000000000000" pitchFamily="2" charset="0"/>
            </a:rPr>
            <a:t>C3.3 Participer à la démarche qualité et à la prévention des risques professionnels</a:t>
          </a:r>
          <a:br>
            <a:rPr lang="fr-FR" sz="1200" kern="1200" dirty="0">
              <a:latin typeface="Marianne" panose="02000000000000000000" pitchFamily="2" charset="0"/>
            </a:rPr>
          </a:br>
          <a:r>
            <a:rPr lang="fr-FR" sz="1200" kern="1200" dirty="0">
              <a:latin typeface="Marianne" panose="02000000000000000000" pitchFamily="2" charset="0"/>
            </a:rPr>
            <a:t>C3.4 Coordonner et conduire une équipe de bionettoyage</a:t>
          </a:r>
          <a:br>
            <a:rPr lang="fr-FR" sz="1200" kern="1200" dirty="0">
              <a:latin typeface="Marianne" panose="02000000000000000000" pitchFamily="2" charset="0"/>
            </a:rPr>
          </a:br>
          <a:r>
            <a:rPr lang="fr-FR" sz="1200" kern="1200" dirty="0">
              <a:latin typeface="Marianne" panose="02000000000000000000" pitchFamily="2" charset="0"/>
            </a:rPr>
            <a:t>C3.5 Participer à l’accueil, à l’encadrement et à la formation de stagiaires, à l’accueil des nouveaux agents, des bénévoles</a:t>
          </a:r>
        </a:p>
      </dsp:txBody>
      <dsp:txXfrm rot="10800000">
        <a:off x="0" y="3934239"/>
        <a:ext cx="5714501" cy="2360544"/>
      </dsp:txXfrm>
    </dsp:sp>
    <dsp:sp modelId="{437D2DC3-D2B9-F34A-A891-807C4FDBB77F}">
      <dsp:nvSpPr>
        <dsp:cNvPr id="0" name=""/>
        <dsp:cNvSpPr/>
      </dsp:nvSpPr>
      <dsp:spPr>
        <a:xfrm rot="5400000">
          <a:off x="6998055" y="1863837"/>
          <a:ext cx="3147392" cy="5714501"/>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BLOC 4</a:t>
          </a:r>
          <a:br>
            <a:rPr lang="fr-FR" sz="1200" b="1" kern="1200" dirty="0">
              <a:latin typeface="Marianne" panose="02000000000000000000" pitchFamily="2" charset="0"/>
            </a:rPr>
          </a:br>
          <a:r>
            <a:rPr lang="fr-FR" sz="1200" kern="1200" dirty="0">
              <a:latin typeface="Marianne" panose="02000000000000000000" pitchFamily="2" charset="0"/>
            </a:rPr>
            <a:t>C4.1 Analyser les besoins du public</a:t>
          </a:r>
          <a:br>
            <a:rPr lang="fr-FR" sz="1200" kern="1200" dirty="0">
              <a:latin typeface="Marianne" panose="02000000000000000000" pitchFamily="2" charset="0"/>
            </a:rPr>
          </a:br>
          <a:r>
            <a:rPr lang="fr-FR" sz="1200" kern="1200" dirty="0">
              <a:latin typeface="Marianne" panose="02000000000000000000" pitchFamily="2" charset="0"/>
            </a:rPr>
            <a:t>C4.2 Concevoir une action d’éducation à la santé</a:t>
          </a:r>
          <a:br>
            <a:rPr lang="fr-FR" sz="1200" kern="1200" dirty="0">
              <a:latin typeface="Marianne" panose="02000000000000000000" pitchFamily="2" charset="0"/>
            </a:rPr>
          </a:br>
          <a:r>
            <a:rPr lang="fr-FR" sz="1200" kern="1200" dirty="0">
              <a:latin typeface="Marianne" panose="02000000000000000000" pitchFamily="2" charset="0"/>
            </a:rPr>
            <a:t>C4.3 Mettre en œuvre et évaluer l’action d’éducation à la santé</a:t>
          </a:r>
        </a:p>
      </dsp:txBody>
      <dsp:txXfrm rot="-5400000">
        <a:off x="5714501" y="3934239"/>
        <a:ext cx="5714501" cy="2360544"/>
      </dsp:txXfrm>
    </dsp:sp>
    <dsp:sp modelId="{884B8829-87D4-EF4F-A82A-83870FC32D79}">
      <dsp:nvSpPr>
        <dsp:cNvPr id="0" name=""/>
        <dsp:cNvSpPr/>
      </dsp:nvSpPr>
      <dsp:spPr>
        <a:xfrm>
          <a:off x="4000150" y="2360544"/>
          <a:ext cx="3428700" cy="1573696"/>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ENSEIGNER ET EVALUER PAR COMPETENCES</a:t>
          </a:r>
          <a:br>
            <a:rPr lang="fr-FR" sz="1800" b="1" kern="1200" dirty="0">
              <a:latin typeface="Marianne" panose="02000000000000000000" pitchFamily="2" charset="0"/>
            </a:rPr>
          </a:br>
          <a:r>
            <a:rPr lang="fr-FR" sz="1800" b="1" kern="1200" dirty="0">
              <a:latin typeface="Marianne" panose="02000000000000000000" pitchFamily="2" charset="0"/>
            </a:rPr>
            <a:t>15 compétences au LSL</a:t>
          </a:r>
          <a:endParaRPr lang="fr-FR" sz="1800" kern="1200" dirty="0">
            <a:latin typeface="Marianne" panose="02000000000000000000" pitchFamily="2" charset="0"/>
          </a:endParaRPr>
        </a:p>
      </dsp:txBody>
      <dsp:txXfrm>
        <a:off x="4076972" y="2437366"/>
        <a:ext cx="3275056" cy="142005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CD579-BF12-F945-A908-9397EA4CF1E6}">
      <dsp:nvSpPr>
        <dsp:cNvPr id="0" name=""/>
        <dsp:cNvSpPr/>
      </dsp:nvSpPr>
      <dsp:spPr>
        <a:xfrm>
          <a:off x="4875" y="1856136"/>
          <a:ext cx="2814828" cy="1407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Contexte professionnel</a:t>
          </a:r>
        </a:p>
      </dsp:txBody>
      <dsp:txXfrm>
        <a:off x="46097" y="1897358"/>
        <a:ext cx="2732384" cy="1324970"/>
      </dsp:txXfrm>
    </dsp:sp>
    <dsp:sp modelId="{A9D1BCD9-6B8B-BA4A-97EB-C2E0B2A0387F}">
      <dsp:nvSpPr>
        <dsp:cNvPr id="0" name=""/>
        <dsp:cNvSpPr/>
      </dsp:nvSpPr>
      <dsp:spPr>
        <a:xfrm>
          <a:off x="2819704" y="2535102"/>
          <a:ext cx="1125931" cy="49482"/>
        </a:xfrm>
        <a:custGeom>
          <a:avLst/>
          <a:gdLst/>
          <a:ahLst/>
          <a:cxnLst/>
          <a:rect l="0" t="0" r="0" b="0"/>
          <a:pathLst>
            <a:path>
              <a:moveTo>
                <a:pt x="0" y="24741"/>
              </a:moveTo>
              <a:lnTo>
                <a:pt x="1125931" y="2474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354521" y="2531695"/>
        <a:ext cx="56296" cy="56296"/>
      </dsp:txXfrm>
    </dsp:sp>
    <dsp:sp modelId="{EAF3010D-6BDE-CC4D-8629-52CAB43BF322}">
      <dsp:nvSpPr>
        <dsp:cNvPr id="0" name=""/>
        <dsp:cNvSpPr/>
      </dsp:nvSpPr>
      <dsp:spPr>
        <a:xfrm>
          <a:off x="3945635" y="1856136"/>
          <a:ext cx="2814828" cy="14074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Situation professionnelle</a:t>
          </a:r>
        </a:p>
      </dsp:txBody>
      <dsp:txXfrm>
        <a:off x="3986857" y="1897358"/>
        <a:ext cx="2732384" cy="1324970"/>
      </dsp:txXfrm>
    </dsp:sp>
    <dsp:sp modelId="{4E682039-61DC-5845-AB58-0DC61BE8EB77}">
      <dsp:nvSpPr>
        <dsp:cNvPr id="0" name=""/>
        <dsp:cNvSpPr/>
      </dsp:nvSpPr>
      <dsp:spPr>
        <a:xfrm rot="19457599">
          <a:off x="6630135" y="2130471"/>
          <a:ext cx="1386588" cy="49482"/>
        </a:xfrm>
        <a:custGeom>
          <a:avLst/>
          <a:gdLst/>
          <a:ahLst/>
          <a:cxnLst/>
          <a:rect l="0" t="0" r="0" b="0"/>
          <a:pathLst>
            <a:path>
              <a:moveTo>
                <a:pt x="0" y="24741"/>
              </a:moveTo>
              <a:lnTo>
                <a:pt x="1386588" y="247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88765" y="2120547"/>
        <a:ext cx="69329" cy="69329"/>
      </dsp:txXfrm>
    </dsp:sp>
    <dsp:sp modelId="{E3B56608-DE4B-2C4E-9325-F3592D2F2F81}">
      <dsp:nvSpPr>
        <dsp:cNvPr id="0" name=""/>
        <dsp:cNvSpPr/>
      </dsp:nvSpPr>
      <dsp:spPr>
        <a:xfrm>
          <a:off x="7886395" y="1046873"/>
          <a:ext cx="2814828" cy="14074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Compétences professionnelles </a:t>
          </a:r>
        </a:p>
      </dsp:txBody>
      <dsp:txXfrm>
        <a:off x="7927617" y="1088095"/>
        <a:ext cx="2732384" cy="1324970"/>
      </dsp:txXfrm>
    </dsp:sp>
    <dsp:sp modelId="{41957141-7681-4140-A46F-384AAA5DF70E}">
      <dsp:nvSpPr>
        <dsp:cNvPr id="0" name=""/>
        <dsp:cNvSpPr/>
      </dsp:nvSpPr>
      <dsp:spPr>
        <a:xfrm rot="2142401">
          <a:off x="6630135" y="2939734"/>
          <a:ext cx="1386588" cy="49482"/>
        </a:xfrm>
        <a:custGeom>
          <a:avLst/>
          <a:gdLst/>
          <a:ahLst/>
          <a:cxnLst/>
          <a:rect l="0" t="0" r="0" b="0"/>
          <a:pathLst>
            <a:path>
              <a:moveTo>
                <a:pt x="0" y="24741"/>
              </a:moveTo>
              <a:lnTo>
                <a:pt x="1386588" y="2474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288765" y="2929810"/>
        <a:ext cx="69329" cy="69329"/>
      </dsp:txXfrm>
    </dsp:sp>
    <dsp:sp modelId="{9FD00D17-7F21-EA47-969B-EB36FFDD4226}">
      <dsp:nvSpPr>
        <dsp:cNvPr id="0" name=""/>
        <dsp:cNvSpPr/>
      </dsp:nvSpPr>
      <dsp:spPr>
        <a:xfrm>
          <a:off x="7886395" y="2665400"/>
          <a:ext cx="2814828" cy="14074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Savoirs associés qui s’y rattachent</a:t>
          </a:r>
        </a:p>
      </dsp:txBody>
      <dsp:txXfrm>
        <a:off x="7927617" y="2706622"/>
        <a:ext cx="2732384" cy="132497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9A276-DE0E-B74D-99FC-96C06917D4F7}">
      <dsp:nvSpPr>
        <dsp:cNvPr id="0" name=""/>
        <dsp:cNvSpPr/>
      </dsp:nvSpPr>
      <dsp:spPr>
        <a:xfrm>
          <a:off x="3323208" y="1387339"/>
          <a:ext cx="730839" cy="91440"/>
        </a:xfrm>
        <a:custGeom>
          <a:avLst/>
          <a:gdLst/>
          <a:ahLst/>
          <a:cxnLst/>
          <a:rect l="0" t="0" r="0" b="0"/>
          <a:pathLst>
            <a:path>
              <a:moveTo>
                <a:pt x="0" y="45720"/>
              </a:moveTo>
              <a:lnTo>
                <a:pt x="730839"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69592" y="1429248"/>
        <a:ext cx="38071" cy="7621"/>
      </dsp:txXfrm>
    </dsp:sp>
    <dsp:sp modelId="{2794E964-67FA-054C-8515-B28BDC9848E3}">
      <dsp:nvSpPr>
        <dsp:cNvPr id="0" name=""/>
        <dsp:cNvSpPr/>
      </dsp:nvSpPr>
      <dsp:spPr>
        <a:xfrm>
          <a:off x="14401" y="439877"/>
          <a:ext cx="3310606" cy="19863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rPr>
            <a:t>CONSTRUIRE</a:t>
          </a:r>
          <a:r>
            <a:rPr lang="fr-FR" sz="1600" b="1" kern="1200" dirty="0">
              <a:latin typeface="Marianne" panose="02000000000000000000" pitchFamily="2" charset="0"/>
            </a:rPr>
            <a:t> </a:t>
          </a:r>
          <a:r>
            <a:rPr lang="fr-FR" sz="1800" b="1" kern="1200" dirty="0">
              <a:latin typeface="Marianne" panose="02000000000000000000" pitchFamily="2" charset="0"/>
            </a:rPr>
            <a:t>UNE STRATÉGIE GLOBALE DE FORMATION</a:t>
          </a:r>
        </a:p>
      </dsp:txBody>
      <dsp:txXfrm>
        <a:off x="14401" y="439877"/>
        <a:ext cx="3310606" cy="1986363"/>
      </dsp:txXfrm>
    </dsp:sp>
    <dsp:sp modelId="{3CE9E674-E613-3A42-B8B5-D0E82CAEC6CC}">
      <dsp:nvSpPr>
        <dsp:cNvPr id="0" name=""/>
        <dsp:cNvSpPr/>
      </dsp:nvSpPr>
      <dsp:spPr>
        <a:xfrm>
          <a:off x="7395254" y="1387339"/>
          <a:ext cx="730839" cy="91440"/>
        </a:xfrm>
        <a:custGeom>
          <a:avLst/>
          <a:gdLst/>
          <a:ahLst/>
          <a:cxnLst/>
          <a:rect l="0" t="0" r="0" b="0"/>
          <a:pathLst>
            <a:path>
              <a:moveTo>
                <a:pt x="0" y="45720"/>
              </a:moveTo>
              <a:lnTo>
                <a:pt x="73083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41637" y="1429248"/>
        <a:ext cx="38071" cy="7621"/>
      </dsp:txXfrm>
    </dsp:sp>
    <dsp:sp modelId="{53E6F16D-C8D4-F341-8360-A1020671B8FF}">
      <dsp:nvSpPr>
        <dsp:cNvPr id="0" name=""/>
        <dsp:cNvSpPr/>
      </dsp:nvSpPr>
      <dsp:spPr>
        <a:xfrm>
          <a:off x="4086447" y="58903"/>
          <a:ext cx="3310606" cy="27483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644525">
            <a:lnSpc>
              <a:spcPct val="90000"/>
            </a:lnSpc>
            <a:spcBef>
              <a:spcPct val="0"/>
            </a:spcBef>
            <a:spcAft>
              <a:spcPct val="35000"/>
            </a:spcAft>
            <a:buNone/>
          </a:pPr>
          <a:r>
            <a:rPr lang="fr-FR" altLang="fr-FR" sz="1450" b="0" kern="1200" dirty="0">
              <a:latin typeface="Marianne" panose="02000000000000000000" pitchFamily="2" charset="0"/>
            </a:rPr>
            <a:t>1. A partir du référentiel, </a:t>
          </a:r>
          <a:r>
            <a:rPr lang="fr-FR" altLang="fr-FR" sz="1450" b="1" kern="1200" dirty="0">
              <a:latin typeface="Marianne" panose="02000000000000000000" pitchFamily="2" charset="0"/>
            </a:rPr>
            <a:t>cibler les compétences</a:t>
          </a:r>
          <a:r>
            <a:rPr lang="fr-FR" altLang="fr-FR" sz="1450" b="0" kern="1200" dirty="0">
              <a:latin typeface="Marianne" panose="02000000000000000000" pitchFamily="2" charset="0"/>
            </a:rPr>
            <a:t> à développer et déterminer les </a:t>
          </a:r>
          <a:r>
            <a:rPr lang="fr-FR" altLang="fr-FR" sz="1450" b="1" kern="1200" dirty="0">
              <a:latin typeface="Marianne" panose="02000000000000000000" pitchFamily="2" charset="0"/>
            </a:rPr>
            <a:t>activités professionnelles à mettre en œuvre</a:t>
          </a:r>
          <a:r>
            <a:rPr lang="fr-FR" altLang="fr-FR" sz="1450" b="0" kern="1200" dirty="0">
              <a:latin typeface="Marianne" panose="02000000000000000000" pitchFamily="2" charset="0"/>
            </a:rPr>
            <a:t>. Repérer un </a:t>
          </a:r>
          <a:r>
            <a:rPr lang="fr-FR" altLang="fr-FR" sz="1450" b="1" kern="1200" dirty="0">
              <a:latin typeface="Marianne" panose="02000000000000000000" pitchFamily="2" charset="0"/>
            </a:rPr>
            <a:t>contexte adapté</a:t>
          </a:r>
          <a:r>
            <a:rPr lang="fr-FR" altLang="fr-FR" sz="1450" b="0" kern="1200" dirty="0">
              <a:latin typeface="Marianne" panose="02000000000000000000" pitchFamily="2" charset="0"/>
            </a:rPr>
            <a:t> et collecter des  documents professionnels OU à partir d’un contexte professionnel, identifier les activités professionnelles à mettre en œuvre</a:t>
          </a:r>
          <a:br>
            <a:rPr lang="fr-FR" altLang="fr-FR" sz="1450" b="0" kern="1200" dirty="0">
              <a:latin typeface="Marianne" panose="02000000000000000000" pitchFamily="2" charset="0"/>
            </a:rPr>
          </a:br>
          <a:endParaRPr lang="fr-FR" altLang="fr-FR" sz="1450" b="0" kern="1200" dirty="0">
            <a:latin typeface="Marianne" panose="02000000000000000000" pitchFamily="2" charset="0"/>
          </a:endParaRPr>
        </a:p>
      </dsp:txBody>
      <dsp:txXfrm>
        <a:off x="4086447" y="58903"/>
        <a:ext cx="3310606" cy="2748313"/>
      </dsp:txXfrm>
    </dsp:sp>
    <dsp:sp modelId="{AD518482-998E-3643-AC45-06B3B1476903}">
      <dsp:nvSpPr>
        <dsp:cNvPr id="0" name=""/>
        <dsp:cNvSpPr/>
      </dsp:nvSpPr>
      <dsp:spPr>
        <a:xfrm>
          <a:off x="1669705" y="2805416"/>
          <a:ext cx="8144091" cy="730839"/>
        </a:xfrm>
        <a:custGeom>
          <a:avLst/>
          <a:gdLst/>
          <a:ahLst/>
          <a:cxnLst/>
          <a:rect l="0" t="0" r="0" b="0"/>
          <a:pathLst>
            <a:path>
              <a:moveTo>
                <a:pt x="8144091" y="0"/>
              </a:moveTo>
              <a:lnTo>
                <a:pt x="8144091" y="382519"/>
              </a:lnTo>
              <a:lnTo>
                <a:pt x="0" y="382519"/>
              </a:lnTo>
              <a:lnTo>
                <a:pt x="0" y="730839"/>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537260" y="3167025"/>
        <a:ext cx="408980" cy="7621"/>
      </dsp:txXfrm>
    </dsp:sp>
    <dsp:sp modelId="{079718AA-0490-9549-A8E6-6BB07A3F883E}">
      <dsp:nvSpPr>
        <dsp:cNvPr id="0" name=""/>
        <dsp:cNvSpPr/>
      </dsp:nvSpPr>
      <dsp:spPr>
        <a:xfrm>
          <a:off x="8158493" y="58903"/>
          <a:ext cx="3310606" cy="27483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altLang="fr-FR" sz="1600" b="0" kern="1200" dirty="0">
              <a:latin typeface="Marianne" panose="02000000000000000000" pitchFamily="2" charset="0"/>
            </a:rPr>
            <a:t>2. À </a:t>
          </a:r>
          <a:r>
            <a:rPr lang="fr-FR" altLang="fr-FR" sz="1600" b="0" u="sng" kern="1200" dirty="0">
              <a:latin typeface="Marianne" panose="02000000000000000000" pitchFamily="2" charset="0"/>
            </a:rPr>
            <a:t>partir des activités professionnelles </a:t>
          </a:r>
          <a:r>
            <a:rPr lang="fr-FR" altLang="fr-FR" sz="1600" b="0" kern="1200" dirty="0">
              <a:latin typeface="Marianne" panose="02000000000000000000" pitchFamily="2" charset="0"/>
            </a:rPr>
            <a:t>à mener, rédiger les situations professionnelles les faisant clairement apparaître. Veiller à la </a:t>
          </a:r>
          <a:r>
            <a:rPr lang="fr-FR" altLang="fr-FR" sz="1600" b="1" kern="1200" dirty="0">
              <a:latin typeface="Marianne" panose="02000000000000000000" pitchFamily="2" charset="0"/>
            </a:rPr>
            <a:t>cohérence (savoir faire, savoir être et savoirs associés</a:t>
          </a:r>
          <a:r>
            <a:rPr lang="fr-FR" altLang="fr-FR" sz="1600" b="0" kern="1200" dirty="0">
              <a:latin typeface="Marianne" panose="02000000000000000000" pitchFamily="2" charset="0"/>
            </a:rPr>
            <a:t>)</a:t>
          </a:r>
          <a:br>
            <a:rPr lang="fr-FR" altLang="fr-FR" sz="1600" b="0" kern="1200" dirty="0">
              <a:latin typeface="Marianne" panose="02000000000000000000" pitchFamily="2" charset="0"/>
            </a:rPr>
          </a:br>
          <a:endParaRPr lang="fr-FR" altLang="fr-FR" sz="1600" b="0" kern="1200" dirty="0">
            <a:latin typeface="Marianne" panose="02000000000000000000" pitchFamily="2" charset="0"/>
          </a:endParaRPr>
        </a:p>
      </dsp:txBody>
      <dsp:txXfrm>
        <a:off x="8158493" y="58903"/>
        <a:ext cx="3310606" cy="2748313"/>
      </dsp:txXfrm>
    </dsp:sp>
    <dsp:sp modelId="{060C40BE-A8D9-4141-BAAC-D9067B93B3C4}">
      <dsp:nvSpPr>
        <dsp:cNvPr id="0" name=""/>
        <dsp:cNvSpPr/>
      </dsp:nvSpPr>
      <dsp:spPr>
        <a:xfrm>
          <a:off x="3323208" y="4897092"/>
          <a:ext cx="730839" cy="91440"/>
        </a:xfrm>
        <a:custGeom>
          <a:avLst/>
          <a:gdLst/>
          <a:ahLst/>
          <a:cxnLst/>
          <a:rect l="0" t="0" r="0" b="0"/>
          <a:pathLst>
            <a:path>
              <a:moveTo>
                <a:pt x="0" y="45720"/>
              </a:moveTo>
              <a:lnTo>
                <a:pt x="73083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69592" y="4939001"/>
        <a:ext cx="38071" cy="7621"/>
      </dsp:txXfrm>
    </dsp:sp>
    <dsp:sp modelId="{FF9C1AA1-74C9-5D47-8FC0-3F6392F5C405}">
      <dsp:nvSpPr>
        <dsp:cNvPr id="0" name=""/>
        <dsp:cNvSpPr/>
      </dsp:nvSpPr>
      <dsp:spPr>
        <a:xfrm>
          <a:off x="14401" y="3568655"/>
          <a:ext cx="3310606" cy="27483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altLang="fr-FR" sz="1600" b="0" kern="1200">
              <a:latin typeface="Marianne" panose="02000000000000000000" pitchFamily="2" charset="0"/>
            </a:rPr>
            <a:t>3. Développer les compétences ciblées et atteindre les objectifs fixés, lors des situations d’apprentissage (varier les activités)</a:t>
          </a:r>
          <a:br>
            <a:rPr lang="fr-FR" altLang="fr-FR" sz="1600" b="0" kern="1200">
              <a:latin typeface="Marianne" panose="02000000000000000000" pitchFamily="2" charset="0"/>
            </a:rPr>
          </a:br>
          <a:endParaRPr lang="fr-FR" altLang="fr-FR" sz="1600" b="0" kern="1200" dirty="0">
            <a:latin typeface="Marianne" panose="02000000000000000000" pitchFamily="2" charset="0"/>
          </a:endParaRPr>
        </a:p>
      </dsp:txBody>
      <dsp:txXfrm>
        <a:off x="14401" y="3568655"/>
        <a:ext cx="3310606" cy="2748313"/>
      </dsp:txXfrm>
    </dsp:sp>
    <dsp:sp modelId="{D8E6BBEE-197F-6048-8700-E71CF3B69970}">
      <dsp:nvSpPr>
        <dsp:cNvPr id="0" name=""/>
        <dsp:cNvSpPr/>
      </dsp:nvSpPr>
      <dsp:spPr>
        <a:xfrm>
          <a:off x="7395254" y="4897092"/>
          <a:ext cx="730839" cy="91440"/>
        </a:xfrm>
        <a:custGeom>
          <a:avLst/>
          <a:gdLst/>
          <a:ahLst/>
          <a:cxnLst/>
          <a:rect l="0" t="0" r="0" b="0"/>
          <a:pathLst>
            <a:path>
              <a:moveTo>
                <a:pt x="0" y="45720"/>
              </a:moveTo>
              <a:lnTo>
                <a:pt x="73083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41637" y="4939001"/>
        <a:ext cx="38071" cy="7621"/>
      </dsp:txXfrm>
    </dsp:sp>
    <dsp:sp modelId="{51301790-DAEC-DF43-B17F-0172F1CE44E2}">
      <dsp:nvSpPr>
        <dsp:cNvPr id="0" name=""/>
        <dsp:cNvSpPr/>
      </dsp:nvSpPr>
      <dsp:spPr>
        <a:xfrm>
          <a:off x="4086447" y="3568655"/>
          <a:ext cx="3310606" cy="27483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fr-FR" altLang="fr-FR" sz="1600" b="0" kern="1200" dirty="0">
              <a:latin typeface="Marianne" panose="02000000000000000000" pitchFamily="2" charset="0"/>
            </a:rPr>
            <a:t>4. </a:t>
          </a:r>
          <a:r>
            <a:rPr lang="fr-FR" altLang="fr-FR" sz="1600" b="1" kern="1200" dirty="0">
              <a:latin typeface="Marianne" panose="02000000000000000000" pitchFamily="2" charset="0"/>
            </a:rPr>
            <a:t>Évaluer les compétences développées </a:t>
          </a:r>
          <a:r>
            <a:rPr lang="fr-FR" altLang="fr-FR" sz="1600" b="0" kern="1200" dirty="0">
              <a:latin typeface="Marianne" panose="02000000000000000000" pitchFamily="2" charset="0"/>
            </a:rPr>
            <a:t>(progressivité) lors des situations d’apprentissage (évaluations formatives, sommatives…)</a:t>
          </a:r>
        </a:p>
      </dsp:txBody>
      <dsp:txXfrm>
        <a:off x="4086447" y="3568655"/>
        <a:ext cx="3310606" cy="2748313"/>
      </dsp:txXfrm>
    </dsp:sp>
    <dsp:sp modelId="{D3987043-2C76-C740-9B4F-93A347ACA46A}">
      <dsp:nvSpPr>
        <dsp:cNvPr id="0" name=""/>
        <dsp:cNvSpPr/>
      </dsp:nvSpPr>
      <dsp:spPr>
        <a:xfrm>
          <a:off x="8158493" y="3568655"/>
          <a:ext cx="3310606" cy="27483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rPr>
            <a:t>Prendre en compte les compétences développées en milieu professionnel</a:t>
          </a:r>
        </a:p>
      </dsp:txBody>
      <dsp:txXfrm>
        <a:off x="8158493" y="3568655"/>
        <a:ext cx="3310606" cy="2748313"/>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6459B-2EBB-BE4B-8642-3FCAAFB92CCC}">
      <dsp:nvSpPr>
        <dsp:cNvPr id="0" name=""/>
        <dsp:cNvSpPr/>
      </dsp:nvSpPr>
      <dsp:spPr>
        <a:xfrm>
          <a:off x="3271" y="311279"/>
          <a:ext cx="3282591" cy="5447499"/>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03" tIns="35560" rIns="463210" bIns="35560"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ELABORATION DE CONTEXTES</a:t>
          </a:r>
          <a:endParaRPr lang="fr-FR" sz="1400" kern="1200" dirty="0">
            <a:latin typeface="Marianne" panose="02000000000000000000" pitchFamily="2" charset="0"/>
          </a:endParaRPr>
        </a:p>
        <a:p>
          <a:pPr marL="114300" lvl="1" indent="-114300" algn="l" defTabSz="622300">
            <a:lnSpc>
              <a:spcPct val="90000"/>
            </a:lnSpc>
            <a:spcBef>
              <a:spcPct val="0"/>
            </a:spcBef>
            <a:spcAft>
              <a:spcPct val="15000"/>
            </a:spcAft>
            <a:buChar char="•"/>
          </a:pPr>
          <a:r>
            <a:rPr lang="fr-FR" sz="1400" b="1" kern="1200" dirty="0">
              <a:latin typeface="Marianne" panose="02000000000000000000" pitchFamily="2" charset="0"/>
            </a:rPr>
            <a:t> </a:t>
          </a:r>
          <a:r>
            <a:rPr lang="fr-FR" sz="1400" kern="1200" dirty="0">
              <a:latin typeface="Marianne" panose="02000000000000000000" pitchFamily="2" charset="0"/>
            </a:rPr>
            <a:t>donnant des indications précises sur un lieu d’exercice professionnel (proximité) sans mentionner les tâches ou activités professionnelles, description d’un  ou plusieurs usager (s) et ses problématiques.</a:t>
          </a:r>
        </a:p>
      </dsp:txBody>
      <dsp:txXfrm>
        <a:off x="3271" y="311279"/>
        <a:ext cx="2872267" cy="5447499"/>
      </dsp:txXfrm>
    </dsp:sp>
    <dsp:sp modelId="{044ACAC4-3FA5-EA47-8112-3591B6319766}">
      <dsp:nvSpPr>
        <dsp:cNvPr id="0" name=""/>
        <dsp:cNvSpPr/>
      </dsp:nvSpPr>
      <dsp:spPr>
        <a:xfrm>
          <a:off x="2629344" y="311279"/>
          <a:ext cx="3282591" cy="5447499"/>
        </a:xfrm>
        <a:prstGeom prst="chevron">
          <a:avLst>
            <a:gd name="adj" fmla="val 2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03" tIns="35560" rIns="115803" bIns="35560"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SITUATIONS PROFESSION-NELLE</a:t>
          </a:r>
          <a:endParaRPr lang="fr-FR" sz="1400" kern="1200" dirty="0">
            <a:latin typeface="Marianne" panose="02000000000000000000" pitchFamily="2" charset="0"/>
          </a:endParaRPr>
        </a:p>
        <a:p>
          <a:pPr marL="114300" lvl="1" indent="-114300" algn="l" defTabSz="622300">
            <a:lnSpc>
              <a:spcPct val="90000"/>
            </a:lnSpc>
            <a:spcBef>
              <a:spcPct val="0"/>
            </a:spcBef>
            <a:spcAft>
              <a:spcPct val="15000"/>
            </a:spcAft>
            <a:buChar char="•"/>
          </a:pPr>
          <a:r>
            <a:rPr lang="fr-FR" sz="1400" kern="1200" dirty="0">
              <a:latin typeface="Marianne" panose="02000000000000000000" pitchFamily="2" charset="0"/>
            </a:rPr>
            <a:t>positionnant l’élève en tant que professionnel qui doit accomplir une ou plusieurs tâche(s) </a:t>
          </a:r>
          <a:r>
            <a:rPr lang="fr-FR" sz="1300" kern="1200" dirty="0">
              <a:latin typeface="Marianne" panose="02000000000000000000" pitchFamily="2" charset="0"/>
            </a:rPr>
            <a:t>professionnelle (s)</a:t>
          </a:r>
          <a:br>
            <a:rPr lang="fr-FR" sz="1300" kern="1200" dirty="0">
              <a:latin typeface="Marianne" panose="02000000000000000000" pitchFamily="2" charset="0"/>
            </a:rPr>
          </a:br>
          <a:r>
            <a:rPr lang="fr-FR" sz="1400" kern="1200" dirty="0">
              <a:latin typeface="Marianne" panose="02000000000000000000" pitchFamily="2" charset="0"/>
            </a:rPr>
            <a:t>Approche </a:t>
          </a:r>
          <a:r>
            <a:rPr lang="fr-FR" sz="1300" kern="1200" dirty="0">
              <a:latin typeface="Marianne" panose="02000000000000000000" pitchFamily="2" charset="0"/>
            </a:rPr>
            <a:t>pluridisciplinaire</a:t>
          </a:r>
        </a:p>
      </dsp:txBody>
      <dsp:txXfrm>
        <a:off x="3449992" y="311279"/>
        <a:ext cx="1641295" cy="5447499"/>
      </dsp:txXfrm>
    </dsp:sp>
    <dsp:sp modelId="{DDA7F6F0-1B30-E641-AA22-FD4554310FCD}">
      <dsp:nvSpPr>
        <dsp:cNvPr id="0" name=""/>
        <dsp:cNvSpPr/>
      </dsp:nvSpPr>
      <dsp:spPr>
        <a:xfrm>
          <a:off x="5255417" y="311279"/>
          <a:ext cx="3282591" cy="5447499"/>
        </a:xfrm>
        <a:prstGeom prst="chevron">
          <a:avLst>
            <a:gd name="adj" fmla="val 2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03" tIns="35560" rIns="115803" bIns="35560"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CONSTRUIRE L’ENSEIGNE-MENT A PARTIR DE SITUATIONS DE TRAVAIL REELLES</a:t>
          </a:r>
          <a:endParaRPr lang="fr-FR" sz="1400" kern="1200" dirty="0">
            <a:latin typeface="Marianne" panose="02000000000000000000" pitchFamily="2" charset="0"/>
          </a:endParaRPr>
        </a:p>
        <a:p>
          <a:pPr marL="114300" lvl="1" indent="-114300" algn="l" defTabSz="622300">
            <a:lnSpc>
              <a:spcPct val="90000"/>
            </a:lnSpc>
            <a:spcBef>
              <a:spcPct val="0"/>
            </a:spcBef>
            <a:spcAft>
              <a:spcPct val="15000"/>
            </a:spcAft>
            <a:buChar char="•"/>
          </a:pPr>
          <a:r>
            <a:rPr lang="fr-FR" sz="1400" b="0" kern="1200" dirty="0">
              <a:latin typeface="Marianne" panose="02000000000000000000" pitchFamily="2" charset="0"/>
            </a:rPr>
            <a:t>décrites par les professionnels, par les élèves de retour de PFMP (réflexion autour d’une situation vécue)</a:t>
          </a:r>
        </a:p>
      </dsp:txBody>
      <dsp:txXfrm>
        <a:off x="6076065" y="311279"/>
        <a:ext cx="1641295" cy="5447499"/>
      </dsp:txXfrm>
    </dsp:sp>
    <dsp:sp modelId="{F4C4C301-5A9F-2C4C-B2A7-F55AC2026EA5}">
      <dsp:nvSpPr>
        <dsp:cNvPr id="0" name=""/>
        <dsp:cNvSpPr/>
      </dsp:nvSpPr>
      <dsp:spPr>
        <a:xfrm>
          <a:off x="7881490" y="311279"/>
          <a:ext cx="3282591" cy="5447499"/>
        </a:xfrm>
        <a:prstGeom prst="chevron">
          <a:avLst>
            <a:gd name="adj" fmla="val 2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03" tIns="35560" rIns="115803" bIns="35560" numCol="1" spcCol="1270" anchor="t" anchorCtr="0">
          <a:noAutofit/>
        </a:bodyPr>
        <a:lstStyle/>
        <a:p>
          <a:pPr marL="0" lvl="0" indent="0" algn="l" defTabSz="622300">
            <a:lnSpc>
              <a:spcPct val="90000"/>
            </a:lnSpc>
            <a:spcBef>
              <a:spcPct val="0"/>
            </a:spcBef>
            <a:spcAft>
              <a:spcPct val="35000"/>
            </a:spcAft>
            <a:buNone/>
          </a:pPr>
          <a:r>
            <a:rPr lang="fr-FR" sz="1400" b="1" kern="1200" dirty="0">
              <a:latin typeface="Marianne" panose="02000000000000000000" pitchFamily="2" charset="0"/>
            </a:rPr>
            <a:t>DÉVELOPPER :</a:t>
          </a:r>
        </a:p>
        <a:p>
          <a:pPr marL="114300" lvl="1" indent="-114300" algn="l" defTabSz="622300">
            <a:lnSpc>
              <a:spcPct val="90000"/>
            </a:lnSpc>
            <a:spcBef>
              <a:spcPct val="0"/>
            </a:spcBef>
            <a:spcAft>
              <a:spcPts val="852"/>
            </a:spcAft>
            <a:buChar char="•"/>
          </a:pPr>
          <a:r>
            <a:rPr lang="fr-FR" sz="1400" kern="1200" dirty="0">
              <a:latin typeface="Marianne" panose="02000000000000000000" pitchFamily="2" charset="0"/>
            </a:rPr>
            <a:t>Sens de l’observation</a:t>
          </a:r>
        </a:p>
        <a:p>
          <a:pPr marL="114300" lvl="1" indent="-114300" algn="l" defTabSz="622300">
            <a:lnSpc>
              <a:spcPct val="90000"/>
            </a:lnSpc>
            <a:spcBef>
              <a:spcPct val="0"/>
            </a:spcBef>
            <a:spcAft>
              <a:spcPts val="852"/>
            </a:spcAft>
            <a:buChar char="•"/>
          </a:pPr>
          <a:r>
            <a:rPr lang="fr-FR" sz="1400" kern="1200" dirty="0">
              <a:latin typeface="Marianne" panose="02000000000000000000" pitchFamily="2" charset="0"/>
            </a:rPr>
            <a:t>Posture réflexive</a:t>
          </a:r>
        </a:p>
        <a:p>
          <a:pPr marL="114300" lvl="1" indent="-114300" algn="l" defTabSz="622300">
            <a:lnSpc>
              <a:spcPct val="90000"/>
            </a:lnSpc>
            <a:spcBef>
              <a:spcPct val="0"/>
            </a:spcBef>
            <a:spcAft>
              <a:spcPts val="852"/>
            </a:spcAft>
            <a:buChar char="•"/>
          </a:pPr>
          <a:r>
            <a:rPr lang="fr-FR" sz="1400" kern="1200">
              <a:latin typeface="Marianne" panose="02000000000000000000" pitchFamily="2" charset="0"/>
            </a:rPr>
            <a:t>Capacité d’analyse </a:t>
          </a:r>
        </a:p>
        <a:p>
          <a:pPr marL="114300" lvl="1" indent="-114300" algn="l" defTabSz="622300">
            <a:lnSpc>
              <a:spcPct val="90000"/>
            </a:lnSpc>
            <a:spcBef>
              <a:spcPct val="0"/>
            </a:spcBef>
            <a:spcAft>
              <a:spcPts val="852"/>
            </a:spcAft>
            <a:buChar char="•"/>
          </a:pPr>
          <a:r>
            <a:rPr lang="fr-FR" sz="1400" kern="1200" dirty="0">
              <a:latin typeface="Marianne" panose="02000000000000000000" pitchFamily="2" charset="0"/>
            </a:rPr>
            <a:t>Adaptabilité aux situations complexes</a:t>
          </a:r>
        </a:p>
        <a:p>
          <a:pPr marL="114300" lvl="1" indent="-114300" algn="l" defTabSz="622300">
            <a:lnSpc>
              <a:spcPct val="90000"/>
            </a:lnSpc>
            <a:spcBef>
              <a:spcPct val="0"/>
            </a:spcBef>
            <a:spcAft>
              <a:spcPts val="852"/>
            </a:spcAft>
            <a:buChar char="•"/>
          </a:pPr>
          <a:r>
            <a:rPr lang="fr-FR" sz="1400" kern="1200">
              <a:latin typeface="Marianne" panose="02000000000000000000" pitchFamily="2" charset="0"/>
            </a:rPr>
            <a:t>Autonomie rédactionnelle</a:t>
          </a:r>
        </a:p>
        <a:p>
          <a:pPr marL="114300" lvl="1" indent="-114300" algn="l" defTabSz="622300">
            <a:lnSpc>
              <a:spcPct val="90000"/>
            </a:lnSpc>
            <a:spcBef>
              <a:spcPct val="0"/>
            </a:spcBef>
            <a:spcAft>
              <a:spcPts val="852"/>
            </a:spcAft>
            <a:buChar char="•"/>
          </a:pPr>
          <a:r>
            <a:rPr lang="fr-FR" sz="1400" kern="1200" dirty="0">
              <a:latin typeface="Marianne" panose="02000000000000000000" pitchFamily="2" charset="0"/>
            </a:rPr>
            <a:t>Mobilité</a:t>
          </a:r>
        </a:p>
        <a:p>
          <a:pPr marL="114300" lvl="1" indent="-114300" algn="l" defTabSz="622300">
            <a:lnSpc>
              <a:spcPct val="90000"/>
            </a:lnSpc>
            <a:spcBef>
              <a:spcPct val="0"/>
            </a:spcBef>
            <a:spcAft>
              <a:spcPts val="852"/>
            </a:spcAft>
            <a:buChar char="•"/>
          </a:pPr>
          <a:r>
            <a:rPr lang="fr-FR" sz="1400" kern="1200" dirty="0">
              <a:latin typeface="Marianne" panose="02000000000000000000" pitchFamily="2" charset="0"/>
            </a:rPr>
            <a:t>…</a:t>
          </a:r>
        </a:p>
      </dsp:txBody>
      <dsp:txXfrm>
        <a:off x="8702138" y="311279"/>
        <a:ext cx="1641295" cy="544749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CEA67-8B10-054E-B6DF-4653338D079A}">
      <dsp:nvSpPr>
        <dsp:cNvPr id="0" name=""/>
        <dsp:cNvSpPr/>
      </dsp:nvSpPr>
      <dsp:spPr>
        <a:xfrm>
          <a:off x="5520" y="345061"/>
          <a:ext cx="2258257" cy="46454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arianne" panose="02000000000000000000" pitchFamily="2" charset="0"/>
            </a:rPr>
            <a:t>PERSPECTIVES ET  STRATÉGIE DE FORMATION</a:t>
          </a:r>
          <a:endParaRPr lang="fr-FR" sz="2000" kern="1200" dirty="0">
            <a:latin typeface="Marianne" panose="02000000000000000000" pitchFamily="2" charset="0"/>
          </a:endParaRPr>
        </a:p>
      </dsp:txBody>
      <dsp:txXfrm>
        <a:off x="71662" y="411203"/>
        <a:ext cx="2125973" cy="4513214"/>
      </dsp:txXfrm>
    </dsp:sp>
    <dsp:sp modelId="{53E513EC-07B3-2D4C-895F-F76FD560D834}">
      <dsp:nvSpPr>
        <dsp:cNvPr id="0" name=""/>
        <dsp:cNvSpPr/>
      </dsp:nvSpPr>
      <dsp:spPr>
        <a:xfrm>
          <a:off x="2489603" y="2387786"/>
          <a:ext cx="478750" cy="5600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2489603" y="2499795"/>
        <a:ext cx="335125" cy="336029"/>
      </dsp:txXfrm>
    </dsp:sp>
    <dsp:sp modelId="{7D4A93C5-CF60-5348-B964-555CBAF675CE}">
      <dsp:nvSpPr>
        <dsp:cNvPr id="0" name=""/>
        <dsp:cNvSpPr/>
      </dsp:nvSpPr>
      <dsp:spPr>
        <a:xfrm>
          <a:off x="3167081" y="345061"/>
          <a:ext cx="4794280" cy="46454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50000"/>
            </a:lnSpc>
            <a:spcBef>
              <a:spcPct val="0"/>
            </a:spcBef>
            <a:spcAft>
              <a:spcPts val="1440"/>
            </a:spcAft>
            <a:buNone/>
          </a:pPr>
          <a:r>
            <a:rPr lang="fr-FR" sz="2000" kern="1200" dirty="0">
              <a:latin typeface="Marianne" panose="02000000000000000000" pitchFamily="2" charset="0"/>
            </a:rPr>
            <a:t>- Situations de travail / situations de formation</a:t>
          </a:r>
          <a:br>
            <a:rPr lang="fr-FR" sz="2000" kern="1200" dirty="0">
              <a:latin typeface="Marianne" panose="02000000000000000000" pitchFamily="2" charset="0"/>
            </a:rPr>
          </a:br>
          <a:r>
            <a:rPr lang="fr-FR" sz="2000" kern="1200" dirty="0">
              <a:latin typeface="Marianne" panose="02000000000000000000" pitchFamily="2" charset="0"/>
            </a:rPr>
            <a:t>- Raisonnement clinique</a:t>
          </a:r>
          <a:br>
            <a:rPr lang="fr-FR" sz="2000" kern="1200" dirty="0">
              <a:latin typeface="Marianne" panose="02000000000000000000" pitchFamily="2" charset="0"/>
            </a:rPr>
          </a:br>
          <a:r>
            <a:rPr lang="fr-FR" sz="2000" kern="1200" dirty="0">
              <a:latin typeface="Marianne" panose="02000000000000000000" pitchFamily="2" charset="0"/>
            </a:rPr>
            <a:t>- Dossier patient informatisé</a:t>
          </a:r>
          <a:br>
            <a:rPr lang="fr-FR" sz="2000" kern="1200" dirty="0">
              <a:latin typeface="Marianne" panose="02000000000000000000" pitchFamily="2" charset="0"/>
            </a:rPr>
          </a:br>
          <a:r>
            <a:rPr lang="fr-FR" sz="2000" kern="1200" dirty="0">
              <a:latin typeface="Marianne" panose="02000000000000000000" pitchFamily="2" charset="0"/>
            </a:rPr>
            <a:t>- Pédagogie de simulation en santé</a:t>
          </a:r>
          <a:br>
            <a:rPr lang="fr-FR" sz="2000" kern="1200" dirty="0">
              <a:latin typeface="Marianne" panose="02000000000000000000" pitchFamily="2" charset="0"/>
            </a:rPr>
          </a:br>
          <a:r>
            <a:rPr lang="fr-FR" sz="2000" kern="1200" dirty="0">
              <a:latin typeface="Marianne" panose="02000000000000000000" pitchFamily="2" charset="0"/>
            </a:rPr>
            <a:t>- Accompagnement à la mobilité de la personne aidée : PRAP 2S</a:t>
          </a:r>
          <a:br>
            <a:rPr lang="fr-FR" sz="2000" kern="1200" dirty="0">
              <a:latin typeface="Marianne" panose="02000000000000000000" pitchFamily="2" charset="0"/>
            </a:rPr>
          </a:br>
          <a:r>
            <a:rPr lang="fr-FR" sz="2000" kern="1200" dirty="0">
              <a:latin typeface="Marianne" panose="02000000000000000000" pitchFamily="2" charset="0"/>
            </a:rPr>
            <a:t>- Vers la certification</a:t>
          </a:r>
        </a:p>
      </dsp:txBody>
      <dsp:txXfrm>
        <a:off x="3303143" y="481123"/>
        <a:ext cx="4522156" cy="4373374"/>
      </dsp:txXfrm>
    </dsp:sp>
    <dsp:sp modelId="{ECDCD5F2-03C4-C548-BBD0-673E05D49300}">
      <dsp:nvSpPr>
        <dsp:cNvPr id="0" name=""/>
        <dsp:cNvSpPr/>
      </dsp:nvSpPr>
      <dsp:spPr>
        <a:xfrm>
          <a:off x="8187187" y="2387786"/>
          <a:ext cx="478750" cy="5600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FR" sz="2400" kern="1200"/>
        </a:p>
      </dsp:txBody>
      <dsp:txXfrm>
        <a:off x="8187187" y="2499795"/>
        <a:ext cx="335125" cy="336029"/>
      </dsp:txXfrm>
    </dsp:sp>
    <dsp:sp modelId="{F14E0AD6-9245-0A44-AA2C-63822EA8ED03}">
      <dsp:nvSpPr>
        <dsp:cNvPr id="0" name=""/>
        <dsp:cNvSpPr/>
      </dsp:nvSpPr>
      <dsp:spPr>
        <a:xfrm>
          <a:off x="8864664" y="345061"/>
          <a:ext cx="2258257" cy="46454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Marianne" panose="02000000000000000000" pitchFamily="2" charset="0"/>
            </a:rPr>
            <a:t>Vers le plan de formation</a:t>
          </a:r>
        </a:p>
      </dsp:txBody>
      <dsp:txXfrm>
        <a:off x="8930806" y="411203"/>
        <a:ext cx="2125973" cy="451321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B7663-C928-BC49-976A-CE0D2718ECA5}">
      <dsp:nvSpPr>
        <dsp:cNvPr id="0" name=""/>
        <dsp:cNvSpPr/>
      </dsp:nvSpPr>
      <dsp:spPr>
        <a:xfrm>
          <a:off x="0" y="0"/>
          <a:ext cx="11011711" cy="1733135"/>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fr-FR" sz="6500" b="1" kern="1200" dirty="0">
              <a:latin typeface="Marianne" panose="02000000000000000000" pitchFamily="2" charset="0"/>
            </a:rPr>
            <a:t>Vers le plan de formation</a:t>
          </a:r>
          <a:endParaRPr lang="fr-FR" sz="6500" kern="1200" dirty="0">
            <a:latin typeface="Marianne" panose="02000000000000000000" pitchFamily="2" charset="0"/>
          </a:endParaRPr>
        </a:p>
      </dsp:txBody>
      <dsp:txXfrm>
        <a:off x="0" y="0"/>
        <a:ext cx="11011711" cy="1733135"/>
      </dsp:txXfrm>
    </dsp:sp>
    <dsp:sp modelId="{FA9BCCEF-00A9-664F-A2EB-578D4F814894}">
      <dsp:nvSpPr>
        <dsp:cNvPr id="0" name=""/>
        <dsp:cNvSpPr/>
      </dsp:nvSpPr>
      <dsp:spPr>
        <a:xfrm>
          <a:off x="0" y="1733135"/>
          <a:ext cx="2752927" cy="36395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latin typeface="Marianne" panose="02000000000000000000" pitchFamily="2" charset="0"/>
            </a:rPr>
            <a:t>Contextualisation et situations professionnels</a:t>
          </a:r>
        </a:p>
        <a:p>
          <a:pPr marL="0" lvl="0" indent="0" algn="ctr" defTabSz="755650">
            <a:lnSpc>
              <a:spcPct val="90000"/>
            </a:lnSpc>
            <a:spcBef>
              <a:spcPct val="0"/>
            </a:spcBef>
            <a:spcAft>
              <a:spcPct val="35000"/>
            </a:spcAft>
            <a:buNone/>
          </a:pPr>
          <a:br>
            <a:rPr lang="fr-FR" sz="1700" b="1" kern="1200" dirty="0">
              <a:latin typeface="Marianne" panose="02000000000000000000" pitchFamily="2" charset="0"/>
            </a:rPr>
          </a:br>
          <a:r>
            <a:rPr lang="fr-FR" sz="1700" b="1" kern="1200" dirty="0">
              <a:latin typeface="Marianne" panose="02000000000000000000" pitchFamily="2" charset="0"/>
            </a:rPr>
            <a:t>Périodes de formation en milieux professionnels</a:t>
          </a:r>
        </a:p>
        <a:p>
          <a:pPr marL="0" lvl="0" indent="0" algn="ctr" defTabSz="755650">
            <a:lnSpc>
              <a:spcPct val="90000"/>
            </a:lnSpc>
            <a:spcBef>
              <a:spcPct val="0"/>
            </a:spcBef>
            <a:spcAft>
              <a:spcPct val="35000"/>
            </a:spcAft>
            <a:buNone/>
          </a:pPr>
          <a:br>
            <a:rPr lang="fr-FR" sz="1700" b="1" kern="1200" dirty="0">
              <a:latin typeface="Marianne" panose="02000000000000000000" pitchFamily="2" charset="0"/>
            </a:rPr>
          </a:br>
          <a:r>
            <a:rPr lang="fr-FR" sz="1700" b="1" kern="1200" dirty="0">
              <a:latin typeface="Marianne" panose="02000000000000000000" pitchFamily="2" charset="0"/>
            </a:rPr>
            <a:t>référentiel</a:t>
          </a:r>
          <a:endParaRPr lang="fr-FR" sz="1700" kern="1200" dirty="0">
            <a:latin typeface="Marianne" panose="02000000000000000000" pitchFamily="2" charset="0"/>
          </a:endParaRPr>
        </a:p>
      </dsp:txBody>
      <dsp:txXfrm>
        <a:off x="0" y="1733135"/>
        <a:ext cx="2752927" cy="3639584"/>
      </dsp:txXfrm>
    </dsp:sp>
    <dsp:sp modelId="{C5981D0B-81D0-5147-A236-ABCECDAF624A}">
      <dsp:nvSpPr>
        <dsp:cNvPr id="0" name=""/>
        <dsp:cNvSpPr/>
      </dsp:nvSpPr>
      <dsp:spPr>
        <a:xfrm>
          <a:off x="2752927" y="1733135"/>
          <a:ext cx="2752927" cy="36395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latin typeface="Marianne" panose="02000000000000000000" pitchFamily="2" charset="0"/>
            </a:rPr>
            <a:t>IDENTIFIER LES ACTIVITES PROFESSIONNELLES</a:t>
          </a:r>
        </a:p>
        <a:p>
          <a:pPr marL="0" lvl="0" indent="0" algn="ctr" defTabSz="755650">
            <a:lnSpc>
              <a:spcPct val="90000"/>
            </a:lnSpc>
            <a:spcBef>
              <a:spcPct val="0"/>
            </a:spcBef>
            <a:spcAft>
              <a:spcPct val="35000"/>
            </a:spcAft>
            <a:buNone/>
          </a:pPr>
          <a:br>
            <a:rPr lang="fr-FR" sz="1700" b="1" kern="1200" dirty="0">
              <a:latin typeface="Marianne" panose="02000000000000000000" pitchFamily="2" charset="0"/>
            </a:rPr>
          </a:br>
          <a:r>
            <a:rPr lang="fr-FR" sz="1700" b="1" kern="1200" dirty="0">
              <a:latin typeface="Marianne" panose="02000000000000000000" pitchFamily="2" charset="0"/>
            </a:rPr>
            <a:t>pôles d’activités</a:t>
          </a:r>
          <a:endParaRPr lang="fr-FR" sz="1700" kern="1200" dirty="0">
            <a:latin typeface="Marianne" panose="02000000000000000000" pitchFamily="2" charset="0"/>
          </a:endParaRPr>
        </a:p>
      </dsp:txBody>
      <dsp:txXfrm>
        <a:off x="2752927" y="1733135"/>
        <a:ext cx="2752927" cy="3639584"/>
      </dsp:txXfrm>
    </dsp:sp>
    <dsp:sp modelId="{74D1E52C-0333-3047-852E-F3D5E08129FC}">
      <dsp:nvSpPr>
        <dsp:cNvPr id="0" name=""/>
        <dsp:cNvSpPr/>
      </dsp:nvSpPr>
      <dsp:spPr>
        <a:xfrm>
          <a:off x="5505855" y="1733135"/>
          <a:ext cx="2752927" cy="3639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fr-FR" sz="1700" b="1" kern="1200" dirty="0">
              <a:latin typeface="Marianne" panose="02000000000000000000" pitchFamily="2" charset="0"/>
            </a:rPr>
            <a:t>IDENTIFIER LES COMPETENCES NECESSAIRES A LA CONDUITE DE CES ACTIVITES</a:t>
          </a:r>
        </a:p>
        <a:p>
          <a:pPr marL="0" lvl="0" indent="0" algn="l" defTabSz="755650">
            <a:lnSpc>
              <a:spcPct val="90000"/>
            </a:lnSpc>
            <a:spcBef>
              <a:spcPct val="0"/>
            </a:spcBef>
            <a:spcAft>
              <a:spcPct val="35000"/>
            </a:spcAft>
            <a:buNone/>
          </a:pPr>
          <a:br>
            <a:rPr lang="fr-FR" sz="1700" b="1" kern="1200" dirty="0">
              <a:latin typeface="Marianne" panose="02000000000000000000" pitchFamily="2" charset="0"/>
            </a:rPr>
          </a:br>
          <a:r>
            <a:rPr lang="fr-FR" sz="1700" b="1" kern="1200" dirty="0">
              <a:latin typeface="Marianne" panose="02000000000000000000" pitchFamily="2" charset="0"/>
            </a:rPr>
            <a:t>blocs de compétences</a:t>
          </a:r>
          <a:endParaRPr lang="fr-FR" sz="1700" kern="1200" dirty="0">
            <a:latin typeface="Marianne" panose="02000000000000000000" pitchFamily="2" charset="0"/>
          </a:endParaRPr>
        </a:p>
        <a:p>
          <a:pPr marL="114300" lvl="1" indent="-114300" algn="l" defTabSz="577850">
            <a:lnSpc>
              <a:spcPct val="90000"/>
            </a:lnSpc>
            <a:spcBef>
              <a:spcPct val="0"/>
            </a:spcBef>
            <a:spcAft>
              <a:spcPct val="15000"/>
            </a:spcAft>
            <a:buChar char="•"/>
          </a:pPr>
          <a:r>
            <a:rPr lang="fr-FR" sz="1300" b="1" kern="1200" dirty="0">
              <a:latin typeface="Marianne" panose="02000000000000000000" pitchFamily="2" charset="0"/>
            </a:rPr>
            <a:t>Identifier les SA permettant de développer ces compétences </a:t>
          </a:r>
          <a:endParaRPr lang="fr-FR" sz="1300" kern="1200" dirty="0">
            <a:latin typeface="Marianne" panose="02000000000000000000" pitchFamily="2" charset="0"/>
          </a:endParaRPr>
        </a:p>
        <a:p>
          <a:pPr marL="114300" lvl="1" indent="-114300" algn="l" defTabSz="577850">
            <a:lnSpc>
              <a:spcPct val="90000"/>
            </a:lnSpc>
            <a:spcBef>
              <a:spcPct val="0"/>
            </a:spcBef>
            <a:spcAft>
              <a:spcPct val="15000"/>
            </a:spcAft>
            <a:buChar char="•"/>
          </a:pPr>
          <a:r>
            <a:rPr lang="fr-FR" sz="1300" b="1" kern="1200" dirty="0">
              <a:latin typeface="Marianne" panose="02000000000000000000" pitchFamily="2" charset="0"/>
            </a:rPr>
            <a:t>Identifier les SF permettant de développer ces compétences</a:t>
          </a:r>
          <a:endParaRPr lang="fr-FR" sz="1300" kern="1200" dirty="0">
            <a:latin typeface="Marianne" panose="02000000000000000000" pitchFamily="2" charset="0"/>
          </a:endParaRPr>
        </a:p>
        <a:p>
          <a:pPr marL="114300" lvl="1" indent="-114300" algn="l" defTabSz="577850">
            <a:lnSpc>
              <a:spcPct val="90000"/>
            </a:lnSpc>
            <a:spcBef>
              <a:spcPct val="0"/>
            </a:spcBef>
            <a:spcAft>
              <a:spcPct val="15000"/>
            </a:spcAft>
            <a:buChar char="•"/>
          </a:pPr>
          <a:r>
            <a:rPr lang="fr-FR" sz="1300" b="1" kern="1200" dirty="0">
              <a:latin typeface="Marianne" panose="02000000000000000000" pitchFamily="2" charset="0"/>
            </a:rPr>
            <a:t>Identifier les SE permettant de développer ces compétences</a:t>
          </a:r>
          <a:endParaRPr lang="fr-FR" sz="1300" kern="1200" dirty="0">
            <a:latin typeface="Marianne" panose="02000000000000000000" pitchFamily="2" charset="0"/>
          </a:endParaRPr>
        </a:p>
      </dsp:txBody>
      <dsp:txXfrm>
        <a:off x="5505855" y="1733135"/>
        <a:ext cx="2752927" cy="3639584"/>
      </dsp:txXfrm>
    </dsp:sp>
    <dsp:sp modelId="{3A43F297-F546-DA44-BF34-5C9F55A7A7FB}">
      <dsp:nvSpPr>
        <dsp:cNvPr id="0" name=""/>
        <dsp:cNvSpPr/>
      </dsp:nvSpPr>
      <dsp:spPr>
        <a:xfrm>
          <a:off x="8258783" y="1733135"/>
          <a:ext cx="2752927" cy="36395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latin typeface="Marianne" panose="02000000000000000000" pitchFamily="2" charset="0"/>
            </a:rPr>
            <a:t>Guide D'accompagnement à venir*</a:t>
          </a:r>
        </a:p>
      </dsp:txBody>
      <dsp:txXfrm>
        <a:off x="8258783" y="1733135"/>
        <a:ext cx="2752927" cy="3639584"/>
      </dsp:txXfrm>
    </dsp:sp>
    <dsp:sp modelId="{80CC600C-8F90-BB44-9457-F843353530B6}">
      <dsp:nvSpPr>
        <dsp:cNvPr id="0" name=""/>
        <dsp:cNvSpPr/>
      </dsp:nvSpPr>
      <dsp:spPr>
        <a:xfrm>
          <a:off x="0" y="5372720"/>
          <a:ext cx="11011711" cy="40439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A8031-0649-3142-8C05-A9B560C7B84A}">
      <dsp:nvSpPr>
        <dsp:cNvPr id="0" name=""/>
        <dsp:cNvSpPr/>
      </dsp:nvSpPr>
      <dsp:spPr>
        <a:xfrm>
          <a:off x="2736" y="0"/>
          <a:ext cx="742392" cy="74239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E040B-391F-7A4B-BAC6-24F78ADB8510}">
      <dsp:nvSpPr>
        <dsp:cNvPr id="0" name=""/>
        <dsp:cNvSpPr/>
      </dsp:nvSpPr>
      <dsp:spPr>
        <a:xfrm>
          <a:off x="76975" y="74239"/>
          <a:ext cx="593914" cy="593914"/>
        </a:xfrm>
        <a:prstGeom prst="chord">
          <a:avLst>
            <a:gd name="adj1" fmla="val 1168272"/>
            <a:gd name="adj2" fmla="val 9631728"/>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45701-05F9-714A-8937-584971E8E641}">
      <dsp:nvSpPr>
        <dsp:cNvPr id="0" name=""/>
        <dsp:cNvSpPr/>
      </dsp:nvSpPr>
      <dsp:spPr>
        <a:xfrm>
          <a:off x="899794" y="0"/>
          <a:ext cx="2196245" cy="74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b="1" kern="1200" dirty="0">
              <a:latin typeface="Marianne" panose="02000000000000000000" pitchFamily="2" charset="0"/>
            </a:rPr>
            <a:t>PERSPECTIVES DE POURSUITE D’ÉTUDE</a:t>
          </a:r>
          <a:endParaRPr lang="fr-FR" sz="1800" kern="1200" dirty="0">
            <a:latin typeface="Marianne" panose="02000000000000000000" pitchFamily="2" charset="0"/>
          </a:endParaRPr>
        </a:p>
      </dsp:txBody>
      <dsp:txXfrm>
        <a:off x="899794" y="0"/>
        <a:ext cx="2196245" cy="742392"/>
      </dsp:txXfrm>
    </dsp:sp>
    <dsp:sp modelId="{F7D80691-6AD0-0143-842E-308BF3083CEB}">
      <dsp:nvSpPr>
        <dsp:cNvPr id="0" name=""/>
        <dsp:cNvSpPr/>
      </dsp:nvSpPr>
      <dsp:spPr>
        <a:xfrm>
          <a:off x="3250705" y="0"/>
          <a:ext cx="742392" cy="74239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930A2-9E3C-7847-94AD-D7E2E5E51D07}">
      <dsp:nvSpPr>
        <dsp:cNvPr id="0" name=""/>
        <dsp:cNvSpPr/>
      </dsp:nvSpPr>
      <dsp:spPr>
        <a:xfrm>
          <a:off x="3324944" y="74239"/>
          <a:ext cx="593914" cy="593914"/>
        </a:xfrm>
        <a:prstGeom prst="chord">
          <a:avLst>
            <a:gd name="adj1" fmla="val 20431728"/>
            <a:gd name="adj2" fmla="val 11968272"/>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FF0A29-02CC-5549-A458-696051F39B7C}">
      <dsp:nvSpPr>
        <dsp:cNvPr id="0" name=""/>
        <dsp:cNvSpPr/>
      </dsp:nvSpPr>
      <dsp:spPr>
        <a:xfrm>
          <a:off x="4147763" y="0"/>
          <a:ext cx="2196245" cy="74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b="1" kern="1200" dirty="0">
              <a:latin typeface="Marianne" panose="02000000000000000000" pitchFamily="2" charset="0"/>
            </a:rPr>
            <a:t>Réécriture des missions et référentiels des métiers d’Aide-soignant et d’Auxiliaire de puériculture.</a:t>
          </a:r>
          <a:endParaRPr lang="fr-FR" sz="1800" kern="1200" dirty="0">
            <a:latin typeface="Marianne" panose="02000000000000000000" pitchFamily="2" charset="0"/>
          </a:endParaRPr>
        </a:p>
      </dsp:txBody>
      <dsp:txXfrm>
        <a:off x="4147763" y="0"/>
        <a:ext cx="2196245" cy="742392"/>
      </dsp:txXfrm>
    </dsp:sp>
    <dsp:sp modelId="{F10F034D-4670-224A-8ECD-440626831D69}">
      <dsp:nvSpPr>
        <dsp:cNvPr id="0" name=""/>
        <dsp:cNvSpPr/>
      </dsp:nvSpPr>
      <dsp:spPr>
        <a:xfrm>
          <a:off x="6498673" y="0"/>
          <a:ext cx="742392" cy="74239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79A0A-B111-5948-BE08-98E207F0B132}">
      <dsp:nvSpPr>
        <dsp:cNvPr id="0" name=""/>
        <dsp:cNvSpPr/>
      </dsp:nvSpPr>
      <dsp:spPr>
        <a:xfrm>
          <a:off x="6572913" y="74239"/>
          <a:ext cx="593914" cy="593914"/>
        </a:xfrm>
        <a:prstGeom prst="chord">
          <a:avLst>
            <a:gd name="adj1" fmla="val 162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7B4C2-640C-5344-8D82-71655508B449}">
      <dsp:nvSpPr>
        <dsp:cNvPr id="0" name=""/>
        <dsp:cNvSpPr/>
      </dsp:nvSpPr>
      <dsp:spPr>
        <a:xfrm>
          <a:off x="7395732" y="0"/>
          <a:ext cx="2196245" cy="74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fr-FR" sz="1800" b="1" u="sng" kern="1200" dirty="0">
              <a:latin typeface="Marianne" panose="02000000000000000000" pitchFamily="2" charset="0"/>
            </a:rPr>
            <a:t>Objectif</a:t>
          </a:r>
          <a:r>
            <a:rPr lang="fr-FR" sz="1800" b="1" kern="1200" dirty="0">
              <a:latin typeface="Marianne" panose="02000000000000000000" pitchFamily="2" charset="0"/>
            </a:rPr>
            <a:t> : </a:t>
          </a:r>
        </a:p>
        <a:p>
          <a:pPr marL="0" lvl="0" indent="0" algn="l" defTabSz="800100">
            <a:lnSpc>
              <a:spcPct val="90000"/>
            </a:lnSpc>
            <a:spcBef>
              <a:spcPct val="0"/>
            </a:spcBef>
            <a:spcAft>
              <a:spcPct val="35000"/>
            </a:spcAft>
            <a:buNone/>
          </a:pPr>
          <a:r>
            <a:rPr lang="fr-FR" sz="1800" kern="1200" dirty="0">
              <a:latin typeface="Marianne" panose="02000000000000000000" pitchFamily="2" charset="0"/>
            </a:rPr>
            <a:t>Tenir compte des évolutions de l’exercice et adapter les formations des aides-soignants et des auxiliaires de puériculture aux enjeux de santé pour renforcer leurs compétences et sécuriser leurs exercices.</a:t>
          </a:r>
        </a:p>
      </dsp:txBody>
      <dsp:txXfrm>
        <a:off x="7395732" y="0"/>
        <a:ext cx="2196245" cy="742392"/>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03940-8624-104D-B69E-2EE60C34A3E6}">
      <dsp:nvSpPr>
        <dsp:cNvPr id="0" name=""/>
        <dsp:cNvSpPr/>
      </dsp:nvSpPr>
      <dsp:spPr>
        <a:xfrm rot="5400000">
          <a:off x="695316" y="1645159"/>
          <a:ext cx="2091877" cy="348083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DDFFB-BB15-714B-9A9A-8E835B88CFFF}">
      <dsp:nvSpPr>
        <dsp:cNvPr id="0" name=""/>
        <dsp:cNvSpPr/>
      </dsp:nvSpPr>
      <dsp:spPr>
        <a:xfrm>
          <a:off x="346129" y="2685179"/>
          <a:ext cx="3142518" cy="275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latin typeface="Marianne" panose="02000000000000000000" pitchFamily="2" charset="0"/>
            </a:rPr>
            <a:t>1- Actualiser les Référentiels Activités Compétences (RAC)</a:t>
          </a:r>
          <a:r>
            <a:rPr lang="fr-FR" sz="2000" kern="1200" dirty="0">
              <a:latin typeface="Marianne" panose="02000000000000000000" pitchFamily="2" charset="0"/>
            </a:rPr>
            <a:t> des aides-soignants et des auxiliaires de puériculture</a:t>
          </a:r>
        </a:p>
      </dsp:txBody>
      <dsp:txXfrm>
        <a:off x="346129" y="2685179"/>
        <a:ext cx="3142518" cy="2754601"/>
      </dsp:txXfrm>
    </dsp:sp>
    <dsp:sp modelId="{55A0C245-952D-8D45-AC3B-B875CFDC4050}">
      <dsp:nvSpPr>
        <dsp:cNvPr id="0" name=""/>
        <dsp:cNvSpPr/>
      </dsp:nvSpPr>
      <dsp:spPr>
        <a:xfrm>
          <a:off x="2895720" y="1388896"/>
          <a:ext cx="592928" cy="59292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279B8-143D-424D-B1AF-FAA671B14C5B}">
      <dsp:nvSpPr>
        <dsp:cNvPr id="0" name=""/>
        <dsp:cNvSpPr/>
      </dsp:nvSpPr>
      <dsp:spPr>
        <a:xfrm rot="5400000">
          <a:off x="4542373" y="693201"/>
          <a:ext cx="2091877" cy="348083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1E93-6B57-9445-A0A1-E8C4308A45D2}">
      <dsp:nvSpPr>
        <dsp:cNvPr id="0" name=""/>
        <dsp:cNvSpPr/>
      </dsp:nvSpPr>
      <dsp:spPr>
        <a:xfrm>
          <a:off x="4193186" y="1733221"/>
          <a:ext cx="3142518" cy="275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latin typeface="Marianne" panose="02000000000000000000" pitchFamily="2" charset="0"/>
            </a:rPr>
            <a:t>2- Construire des référentiels en blocs de compétences </a:t>
          </a:r>
          <a:r>
            <a:rPr lang="fr-FR" sz="2000" kern="1200" dirty="0">
              <a:latin typeface="Marianne" panose="02000000000000000000" pitchFamily="2" charset="0"/>
            </a:rPr>
            <a:t>qui favorisent les parcours professionnels facilitant les reconversions.</a:t>
          </a:r>
        </a:p>
      </dsp:txBody>
      <dsp:txXfrm>
        <a:off x="4193186" y="1733221"/>
        <a:ext cx="3142518" cy="2754601"/>
      </dsp:txXfrm>
    </dsp:sp>
    <dsp:sp modelId="{59C431B9-FD9E-FC4C-A1F3-94E3DFFF09E1}">
      <dsp:nvSpPr>
        <dsp:cNvPr id="0" name=""/>
        <dsp:cNvSpPr/>
      </dsp:nvSpPr>
      <dsp:spPr>
        <a:xfrm>
          <a:off x="6742777" y="436938"/>
          <a:ext cx="592928" cy="59292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4E11E-7747-1749-A431-6B12CB53AB8B}">
      <dsp:nvSpPr>
        <dsp:cNvPr id="0" name=""/>
        <dsp:cNvSpPr/>
      </dsp:nvSpPr>
      <dsp:spPr>
        <a:xfrm rot="5400000">
          <a:off x="8389429" y="-258756"/>
          <a:ext cx="2091877" cy="348083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D2772-52AA-3841-AC47-09578315342E}">
      <dsp:nvSpPr>
        <dsp:cNvPr id="0" name=""/>
        <dsp:cNvSpPr/>
      </dsp:nvSpPr>
      <dsp:spPr>
        <a:xfrm>
          <a:off x="8040243" y="781263"/>
          <a:ext cx="3142518" cy="2754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latin typeface="Marianne" panose="02000000000000000000" pitchFamily="2" charset="0"/>
            </a:rPr>
            <a:t>3- Réinterroger la collaboration entre infirmier, aide-soignant et auxiliaire de puériculture </a:t>
          </a:r>
          <a:r>
            <a:rPr lang="fr-FR" sz="2000" kern="1200" dirty="0">
              <a:latin typeface="Marianne" panose="02000000000000000000" pitchFamily="2" charset="0"/>
            </a:rPr>
            <a:t>par une actualisation des actes professionnels des infirmiers.</a:t>
          </a:r>
        </a:p>
      </dsp:txBody>
      <dsp:txXfrm>
        <a:off x="8040243" y="781263"/>
        <a:ext cx="3142518" cy="2754601"/>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E3A9B-55C7-43F3-9E67-E7826406CD2F}">
      <dsp:nvSpPr>
        <dsp:cNvPr id="0" name=""/>
        <dsp:cNvSpPr/>
      </dsp:nvSpPr>
      <dsp:spPr>
        <a:xfrm>
          <a:off x="3230683" y="76479"/>
          <a:ext cx="4834212" cy="160448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ctr" defTabSz="977900">
            <a:lnSpc>
              <a:spcPct val="90000"/>
            </a:lnSpc>
            <a:spcBef>
              <a:spcPct val="0"/>
            </a:spcBef>
            <a:spcAft>
              <a:spcPct val="15000"/>
            </a:spcAft>
            <a:buChar char="•"/>
          </a:pPr>
          <a:r>
            <a:rPr lang="fr-FR" sz="2200" kern="1200">
              <a:latin typeface="Marianne" panose="02000000000000000000" pitchFamily="2" charset="0"/>
              <a:ea typeface="+mn-ea"/>
              <a:cs typeface="+mn-cs"/>
            </a:rPr>
            <a:t>BLOC 1</a:t>
          </a:r>
          <a:endParaRPr lang="fr-FR" sz="2200" kern="1200" dirty="0">
            <a:latin typeface="Marianne" panose="02000000000000000000" pitchFamily="2" charset="0"/>
            <a:ea typeface="+mn-ea"/>
            <a:cs typeface="+mn-cs"/>
          </a:endParaRPr>
        </a:p>
        <a:p>
          <a:pPr marL="228600" lvl="1" indent="-228600" algn="ctr" defTabSz="977900">
            <a:lnSpc>
              <a:spcPct val="90000"/>
            </a:lnSpc>
            <a:spcBef>
              <a:spcPct val="0"/>
            </a:spcBef>
            <a:spcAft>
              <a:spcPct val="15000"/>
            </a:spcAft>
            <a:buChar char="•"/>
          </a:pPr>
          <a:r>
            <a:rPr lang="fr-FR" sz="2200" kern="1200">
              <a:latin typeface="Marianne" panose="02000000000000000000" pitchFamily="2" charset="0"/>
              <a:ea typeface="+mn-ea"/>
              <a:cs typeface="+mn-cs"/>
            </a:rPr>
            <a:t>BLOC 3</a:t>
          </a:r>
          <a:endParaRPr lang="fr-FR" sz="2200" kern="1200" dirty="0">
            <a:latin typeface="Marianne" panose="02000000000000000000" pitchFamily="2" charset="0"/>
            <a:ea typeface="+mn-ea"/>
            <a:cs typeface="+mn-cs"/>
          </a:endParaRPr>
        </a:p>
        <a:p>
          <a:pPr marL="228600" lvl="1" indent="-228600" algn="ctr" defTabSz="977900">
            <a:lnSpc>
              <a:spcPct val="90000"/>
            </a:lnSpc>
            <a:spcBef>
              <a:spcPct val="0"/>
            </a:spcBef>
            <a:spcAft>
              <a:spcPct val="15000"/>
            </a:spcAft>
            <a:buChar char="•"/>
          </a:pPr>
          <a:r>
            <a:rPr lang="fr-FR" sz="2200" kern="1200">
              <a:latin typeface="Marianne" panose="02000000000000000000" pitchFamily="2" charset="0"/>
              <a:ea typeface="+mn-ea"/>
              <a:cs typeface="+mn-cs"/>
            </a:rPr>
            <a:t>BLOC 4</a:t>
          </a:r>
          <a:endParaRPr lang="fr-FR" sz="2200" kern="1200" dirty="0">
            <a:latin typeface="Marianne" panose="02000000000000000000" pitchFamily="2" charset="0"/>
            <a:ea typeface="+mn-ea"/>
            <a:cs typeface="+mn-cs"/>
          </a:endParaRPr>
        </a:p>
      </dsp:txBody>
      <dsp:txXfrm>
        <a:off x="3230683" y="277039"/>
        <a:ext cx="4232532" cy="1203361"/>
      </dsp:txXfrm>
    </dsp:sp>
    <dsp:sp modelId="{430ED220-F480-44EE-B386-ABF462CFD689}">
      <dsp:nvSpPr>
        <dsp:cNvPr id="0" name=""/>
        <dsp:cNvSpPr/>
      </dsp:nvSpPr>
      <dsp:spPr>
        <a:xfrm>
          <a:off x="0" y="1213"/>
          <a:ext cx="3222808" cy="16665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ea typeface="+mn-ea"/>
              <a:cs typeface="+mn-cs"/>
            </a:rPr>
            <a:t>MISSION 1</a:t>
          </a:r>
        </a:p>
        <a:p>
          <a:pPr marL="0" lvl="0" indent="0" algn="ctr" defTabSz="711200">
            <a:lnSpc>
              <a:spcPct val="90000"/>
            </a:lnSpc>
            <a:spcBef>
              <a:spcPct val="0"/>
            </a:spcBef>
            <a:spcAft>
              <a:spcPct val="35000"/>
            </a:spcAft>
            <a:buNone/>
          </a:pPr>
          <a:r>
            <a:rPr lang="fr-FR" sz="1300" kern="1200" dirty="0">
              <a:latin typeface="Marianne" panose="02000000000000000000" pitchFamily="2" charset="0"/>
              <a:ea typeface="+mn-ea"/>
              <a:cs typeface="+mn-cs"/>
            </a:rPr>
            <a:t>Accompagner la personne dans les activités de sa vie quotidienne et sociale dans le respect de son projet de vie</a:t>
          </a:r>
        </a:p>
      </dsp:txBody>
      <dsp:txXfrm>
        <a:off x="81354" y="82567"/>
        <a:ext cx="3060100" cy="1503834"/>
      </dsp:txXfrm>
    </dsp:sp>
    <dsp:sp modelId="{721D2183-C587-4FC7-8A7F-E42B63982C6C}">
      <dsp:nvSpPr>
        <dsp:cNvPr id="0" name=""/>
        <dsp:cNvSpPr/>
      </dsp:nvSpPr>
      <dsp:spPr>
        <a:xfrm>
          <a:off x="3230683" y="1898800"/>
          <a:ext cx="4834212" cy="1604481"/>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ctr" defTabSz="977900">
            <a:lnSpc>
              <a:spcPct val="90000"/>
            </a:lnSpc>
            <a:spcBef>
              <a:spcPct val="0"/>
            </a:spcBef>
            <a:spcAft>
              <a:spcPct val="15000"/>
            </a:spcAft>
            <a:buChar char="•"/>
          </a:pPr>
          <a:r>
            <a:rPr lang="fr-FR" sz="2200" kern="1200" dirty="0">
              <a:latin typeface="Marianne" panose="02000000000000000000" pitchFamily="2" charset="0"/>
              <a:ea typeface="+mn-ea"/>
              <a:cs typeface="+mn-cs"/>
            </a:rPr>
            <a:t>BLOC 2</a:t>
          </a:r>
        </a:p>
        <a:p>
          <a:pPr marL="228600" lvl="1" indent="-228600" algn="ctr" defTabSz="977900">
            <a:lnSpc>
              <a:spcPct val="90000"/>
            </a:lnSpc>
            <a:spcBef>
              <a:spcPct val="0"/>
            </a:spcBef>
            <a:spcAft>
              <a:spcPct val="15000"/>
            </a:spcAft>
            <a:buChar char="•"/>
          </a:pPr>
          <a:r>
            <a:rPr lang="fr-FR" sz="2200" kern="1200">
              <a:latin typeface="Marianne" panose="02000000000000000000" pitchFamily="2" charset="0"/>
              <a:ea typeface="+mn-ea"/>
              <a:cs typeface="+mn-cs"/>
            </a:rPr>
            <a:t>BLOC 4</a:t>
          </a:r>
          <a:endParaRPr lang="fr-FR" sz="2200" kern="1200" dirty="0">
            <a:latin typeface="Marianne" panose="02000000000000000000" pitchFamily="2" charset="0"/>
            <a:ea typeface="+mn-ea"/>
            <a:cs typeface="+mn-cs"/>
          </a:endParaRPr>
        </a:p>
        <a:p>
          <a:pPr marL="228600" lvl="1" indent="-228600" algn="ctr" defTabSz="977900">
            <a:lnSpc>
              <a:spcPct val="90000"/>
            </a:lnSpc>
            <a:spcBef>
              <a:spcPct val="0"/>
            </a:spcBef>
            <a:spcAft>
              <a:spcPct val="15000"/>
            </a:spcAft>
            <a:buChar char="•"/>
          </a:pPr>
          <a:r>
            <a:rPr lang="fr-FR" sz="2200" kern="1200" dirty="0">
              <a:latin typeface="Marianne" panose="02000000000000000000" pitchFamily="2" charset="0"/>
              <a:ea typeface="+mn-ea"/>
              <a:cs typeface="+mn-cs"/>
            </a:rPr>
            <a:t>BLOC 5</a:t>
          </a:r>
        </a:p>
      </dsp:txBody>
      <dsp:txXfrm>
        <a:off x="3230683" y="2099360"/>
        <a:ext cx="4232532" cy="1203361"/>
      </dsp:txXfrm>
    </dsp:sp>
    <dsp:sp modelId="{F381C3E6-E5F2-4EEA-8F8F-7BF8A16A0E6B}">
      <dsp:nvSpPr>
        <dsp:cNvPr id="0" name=""/>
        <dsp:cNvSpPr/>
      </dsp:nvSpPr>
      <dsp:spPr>
        <a:xfrm>
          <a:off x="3937" y="1844376"/>
          <a:ext cx="3222808" cy="17133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Marianne" panose="02000000000000000000" pitchFamily="2" charset="0"/>
              <a:ea typeface="+mn-ea"/>
              <a:cs typeface="+mn-cs"/>
            </a:rPr>
            <a:t>MISSION 2</a:t>
          </a:r>
        </a:p>
        <a:p>
          <a:pPr marL="0" lvl="0" indent="0" algn="ctr" defTabSz="711200">
            <a:lnSpc>
              <a:spcPct val="90000"/>
            </a:lnSpc>
            <a:spcBef>
              <a:spcPct val="0"/>
            </a:spcBef>
            <a:spcAft>
              <a:spcPct val="35000"/>
            </a:spcAft>
            <a:buNone/>
          </a:pPr>
          <a:r>
            <a:rPr lang="fr-FR" sz="1300" kern="1200" dirty="0">
              <a:latin typeface="Marianne" panose="02000000000000000000" pitchFamily="2" charset="0"/>
              <a:ea typeface="+mn-ea"/>
              <a:cs typeface="+mn-cs"/>
            </a:rPr>
            <a:t>Collaborer aux projets de soins personnalisés dans son champ de compétences</a:t>
          </a:r>
        </a:p>
      </dsp:txBody>
      <dsp:txXfrm>
        <a:off x="87575" y="1928014"/>
        <a:ext cx="3055532" cy="1546053"/>
      </dsp:txXfrm>
    </dsp:sp>
    <dsp:sp modelId="{5B36D75C-5762-4C7E-934F-96A4488EF21E}">
      <dsp:nvSpPr>
        <dsp:cNvPr id="0" name=""/>
        <dsp:cNvSpPr/>
      </dsp:nvSpPr>
      <dsp:spPr>
        <a:xfrm>
          <a:off x="3230683" y="3738699"/>
          <a:ext cx="4834212" cy="160448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228600" lvl="1" indent="-228600" algn="ctr" defTabSz="977900">
            <a:lnSpc>
              <a:spcPct val="90000"/>
            </a:lnSpc>
            <a:spcBef>
              <a:spcPct val="0"/>
            </a:spcBef>
            <a:spcAft>
              <a:spcPct val="15000"/>
            </a:spcAft>
            <a:buChar char="•"/>
          </a:pPr>
          <a:r>
            <a:rPr lang="fr-FR" sz="2200" kern="1200" dirty="0">
              <a:latin typeface="Marianne" panose="02000000000000000000" pitchFamily="2" charset="0"/>
              <a:ea typeface="+mn-ea"/>
              <a:cs typeface="+mn-cs"/>
            </a:rPr>
            <a:t>BLOC 2</a:t>
          </a:r>
        </a:p>
        <a:p>
          <a:pPr marL="228600" lvl="1" indent="-228600" algn="ctr" defTabSz="977900">
            <a:lnSpc>
              <a:spcPct val="90000"/>
            </a:lnSpc>
            <a:spcBef>
              <a:spcPct val="0"/>
            </a:spcBef>
            <a:spcAft>
              <a:spcPct val="15000"/>
            </a:spcAft>
            <a:buChar char="•"/>
          </a:pPr>
          <a:r>
            <a:rPr lang="fr-FR" sz="2200" kern="1200">
              <a:latin typeface="Marianne" panose="02000000000000000000" pitchFamily="2" charset="0"/>
              <a:ea typeface="+mn-ea"/>
              <a:cs typeface="+mn-cs"/>
            </a:rPr>
            <a:t>BLOC 3</a:t>
          </a:r>
          <a:endParaRPr lang="fr-FR" sz="2200" kern="1200" dirty="0">
            <a:latin typeface="Marianne" panose="02000000000000000000" pitchFamily="2" charset="0"/>
            <a:ea typeface="+mn-ea"/>
            <a:cs typeface="+mn-cs"/>
          </a:endParaRPr>
        </a:p>
        <a:p>
          <a:pPr marL="228600" lvl="1" indent="-228600" algn="ctr" defTabSz="977900">
            <a:lnSpc>
              <a:spcPct val="90000"/>
            </a:lnSpc>
            <a:spcBef>
              <a:spcPct val="0"/>
            </a:spcBef>
            <a:spcAft>
              <a:spcPct val="15000"/>
            </a:spcAft>
            <a:buChar char="•"/>
          </a:pPr>
          <a:r>
            <a:rPr lang="fr-FR" sz="2200" kern="1200" dirty="0">
              <a:latin typeface="Marianne" panose="02000000000000000000" pitchFamily="2" charset="0"/>
              <a:ea typeface="+mn-ea"/>
              <a:cs typeface="+mn-cs"/>
            </a:rPr>
            <a:t>BLOC 5</a:t>
          </a:r>
        </a:p>
      </dsp:txBody>
      <dsp:txXfrm>
        <a:off x="3230683" y="3939259"/>
        <a:ext cx="4232532" cy="1203361"/>
      </dsp:txXfrm>
    </dsp:sp>
    <dsp:sp modelId="{B5F7D160-B1B9-4F9D-9D31-306EDC8AA832}">
      <dsp:nvSpPr>
        <dsp:cNvPr id="0" name=""/>
        <dsp:cNvSpPr/>
      </dsp:nvSpPr>
      <dsp:spPr>
        <a:xfrm>
          <a:off x="22" y="3708745"/>
          <a:ext cx="3222808" cy="166928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889000">
            <a:lnSpc>
              <a:spcPct val="90000"/>
            </a:lnSpc>
            <a:spcBef>
              <a:spcPct val="0"/>
            </a:spcBef>
            <a:spcAft>
              <a:spcPct val="35000"/>
            </a:spcAft>
            <a:buNone/>
          </a:pPr>
          <a:r>
            <a:rPr lang="fr-FR" sz="1600" b="1" kern="1200" dirty="0">
              <a:latin typeface="Marianne" panose="02000000000000000000" pitchFamily="2" charset="0"/>
              <a:ea typeface="+mn-ea"/>
              <a:cs typeface="+mn-cs"/>
            </a:rPr>
            <a:t>MISSION 3</a:t>
          </a:r>
        </a:p>
        <a:p>
          <a:pPr marL="0" marR="0" lvl="0" indent="0" algn="ctr" defTabSz="914400" eaLnBrk="1" fontAlgn="auto" latinLnBrk="0" hangingPunct="1">
            <a:lnSpc>
              <a:spcPct val="100000"/>
            </a:lnSpc>
            <a:spcBef>
              <a:spcPct val="0"/>
            </a:spcBef>
            <a:spcAft>
              <a:spcPts val="0"/>
            </a:spcAft>
            <a:buClrTx/>
            <a:buSzTx/>
            <a:buFontTx/>
            <a:buNone/>
            <a:tabLst/>
            <a:defRPr/>
          </a:pPr>
          <a:r>
            <a:rPr lang="fr-FR" sz="1300" kern="1200" dirty="0">
              <a:latin typeface="Marianne" panose="02000000000000000000" pitchFamily="2" charset="0"/>
              <a:ea typeface="+mn-ea"/>
              <a:cs typeface="+mn-cs"/>
            </a:rPr>
            <a:t>Contribuer à la prévention des risques et </a:t>
          </a:r>
        </a:p>
        <a:p>
          <a:pPr lvl="0" algn="ctr" defTabSz="889000">
            <a:lnSpc>
              <a:spcPct val="90000"/>
            </a:lnSpc>
            <a:spcBef>
              <a:spcPct val="0"/>
            </a:spcBef>
            <a:spcAft>
              <a:spcPct val="35000"/>
            </a:spcAft>
            <a:buNone/>
          </a:pPr>
          <a:r>
            <a:rPr lang="fr-FR" sz="1300" kern="1200" dirty="0">
              <a:latin typeface="Marianne" panose="02000000000000000000" pitchFamily="2" charset="0"/>
              <a:ea typeface="+mn-ea"/>
              <a:cs typeface="+mn-cs"/>
            </a:rPr>
            <a:t>au raisonnement clinique </a:t>
          </a:r>
          <a:r>
            <a:rPr lang="fr-FR" sz="1300" kern="1200" dirty="0" err="1">
              <a:latin typeface="Marianne" panose="02000000000000000000" pitchFamily="2" charset="0"/>
              <a:ea typeface="+mn-ea"/>
              <a:cs typeface="+mn-cs"/>
            </a:rPr>
            <a:t>inter-professionnel</a:t>
          </a:r>
          <a:r>
            <a:rPr lang="fr-FR" sz="1300" kern="1200" dirty="0">
              <a:latin typeface="Marianne" panose="02000000000000000000" pitchFamily="2" charset="0"/>
              <a:ea typeface="+mn-ea"/>
              <a:cs typeface="+mn-cs"/>
            </a:rPr>
            <a:t> </a:t>
          </a:r>
        </a:p>
      </dsp:txBody>
      <dsp:txXfrm>
        <a:off x="81510" y="3790233"/>
        <a:ext cx="3059832" cy="1506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B2303-948C-0A46-89CF-01EF9D1365BE}">
      <dsp:nvSpPr>
        <dsp:cNvPr id="0" name=""/>
        <dsp:cNvSpPr/>
      </dsp:nvSpPr>
      <dsp:spPr>
        <a:xfrm>
          <a:off x="2" y="0"/>
          <a:ext cx="10515594" cy="275828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5CD77-91F8-7748-8361-7C07254BB174}">
      <dsp:nvSpPr>
        <dsp:cNvPr id="0" name=""/>
        <dsp:cNvSpPr/>
      </dsp:nvSpPr>
      <dsp:spPr>
        <a:xfrm>
          <a:off x="3563421" y="827484"/>
          <a:ext cx="3154680" cy="11033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Enquête</a:t>
          </a:r>
        </a:p>
      </dsp:txBody>
      <dsp:txXfrm>
        <a:off x="3617280" y="881343"/>
        <a:ext cx="3046962" cy="995594"/>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E3A9B-55C7-43F3-9E67-E7826406CD2F}">
      <dsp:nvSpPr>
        <dsp:cNvPr id="0" name=""/>
        <dsp:cNvSpPr/>
      </dsp:nvSpPr>
      <dsp:spPr>
        <a:xfrm>
          <a:off x="2961459" y="77776"/>
          <a:ext cx="4431360" cy="163169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fr-FR" sz="1600" kern="1200" dirty="0">
              <a:latin typeface="Marianne" panose="02000000000000000000" pitchFamily="2" charset="0"/>
              <a:ea typeface="+mn-ea"/>
              <a:cs typeface="+mn-cs"/>
            </a:rPr>
            <a:t>BLOC 1</a:t>
          </a:r>
        </a:p>
        <a:p>
          <a:pPr marL="171450" lvl="1" indent="-171450" algn="ctr" defTabSz="711200">
            <a:lnSpc>
              <a:spcPct val="90000"/>
            </a:lnSpc>
            <a:spcBef>
              <a:spcPct val="0"/>
            </a:spcBef>
            <a:spcAft>
              <a:spcPct val="15000"/>
            </a:spcAft>
            <a:buChar char="•"/>
          </a:pPr>
          <a:r>
            <a:rPr lang="fr-FR" sz="1600" kern="1200" dirty="0">
              <a:latin typeface="Marianne" panose="02000000000000000000" pitchFamily="2" charset="0"/>
              <a:ea typeface="+mn-ea"/>
              <a:cs typeface="+mn-cs"/>
            </a:rPr>
            <a:t>BLOC 3</a:t>
          </a:r>
        </a:p>
        <a:p>
          <a:pPr marL="171450" lvl="1" indent="-171450" algn="ctr" defTabSz="711200">
            <a:lnSpc>
              <a:spcPct val="90000"/>
            </a:lnSpc>
            <a:spcBef>
              <a:spcPct val="0"/>
            </a:spcBef>
            <a:spcAft>
              <a:spcPct val="15000"/>
            </a:spcAft>
            <a:buChar char="•"/>
          </a:pPr>
          <a:r>
            <a:rPr lang="fr-FR" sz="1600" kern="1200">
              <a:latin typeface="Marianne" panose="02000000000000000000" pitchFamily="2" charset="0"/>
              <a:ea typeface="+mn-ea"/>
              <a:cs typeface="+mn-cs"/>
            </a:rPr>
            <a:t>BLOC 4</a:t>
          </a:r>
          <a:endParaRPr lang="fr-FR" sz="1600" kern="1200" dirty="0">
            <a:latin typeface="Marianne" panose="02000000000000000000" pitchFamily="2" charset="0"/>
            <a:ea typeface="+mn-ea"/>
            <a:cs typeface="+mn-cs"/>
          </a:endParaRPr>
        </a:p>
      </dsp:txBody>
      <dsp:txXfrm>
        <a:off x="2961459" y="281738"/>
        <a:ext cx="3819475" cy="1223770"/>
      </dsp:txXfrm>
    </dsp:sp>
    <dsp:sp modelId="{430ED220-F480-44EE-B386-ABF462CFD689}">
      <dsp:nvSpPr>
        <dsp:cNvPr id="0" name=""/>
        <dsp:cNvSpPr/>
      </dsp:nvSpPr>
      <dsp:spPr>
        <a:xfrm>
          <a:off x="0" y="1233"/>
          <a:ext cx="2954240" cy="16948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ea typeface="+mn-ea"/>
              <a:cs typeface="+mn-cs"/>
            </a:rPr>
            <a:t>MISSION 1</a:t>
          </a:r>
        </a:p>
        <a:p>
          <a:pPr marL="0" lvl="0" indent="0" algn="ctr" defTabSz="800100">
            <a:lnSpc>
              <a:spcPct val="90000"/>
            </a:lnSpc>
            <a:spcBef>
              <a:spcPct val="0"/>
            </a:spcBef>
            <a:spcAft>
              <a:spcPct val="35000"/>
            </a:spcAft>
            <a:buNone/>
          </a:pPr>
          <a:r>
            <a:rPr lang="fr-FR" sz="1200" kern="1200" dirty="0">
              <a:latin typeface="Marianne" panose="02000000000000000000" pitchFamily="2" charset="0"/>
              <a:ea typeface="+mn-ea"/>
              <a:cs typeface="+mn-cs"/>
            </a:rPr>
            <a:t>Accompagner l’enfant dans les activités de sa vie quotidienne et sociale</a:t>
          </a:r>
        </a:p>
      </dsp:txBody>
      <dsp:txXfrm>
        <a:off x="82734" y="83967"/>
        <a:ext cx="2788772" cy="1529340"/>
      </dsp:txXfrm>
    </dsp:sp>
    <dsp:sp modelId="{721D2183-C587-4FC7-8A7F-E42B63982C6C}">
      <dsp:nvSpPr>
        <dsp:cNvPr id="0" name=""/>
        <dsp:cNvSpPr/>
      </dsp:nvSpPr>
      <dsp:spPr>
        <a:xfrm>
          <a:off x="2961459" y="1931006"/>
          <a:ext cx="4431360" cy="163169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fr-FR" sz="1600" kern="1200">
              <a:latin typeface="Marianne" panose="02000000000000000000" pitchFamily="2" charset="0"/>
              <a:ea typeface="+mn-ea"/>
              <a:cs typeface="+mn-cs"/>
            </a:rPr>
            <a:t>BLOC 2</a:t>
          </a:r>
          <a:endParaRPr lang="fr-FR" sz="1600" kern="1200" dirty="0">
            <a:latin typeface="Marianne" panose="02000000000000000000" pitchFamily="2" charset="0"/>
            <a:ea typeface="+mn-ea"/>
            <a:cs typeface="+mn-cs"/>
          </a:endParaRPr>
        </a:p>
        <a:p>
          <a:pPr marL="171450" lvl="1" indent="-171450" algn="ctr" defTabSz="711200">
            <a:lnSpc>
              <a:spcPct val="90000"/>
            </a:lnSpc>
            <a:spcBef>
              <a:spcPct val="0"/>
            </a:spcBef>
            <a:spcAft>
              <a:spcPct val="15000"/>
            </a:spcAft>
            <a:buChar char="•"/>
          </a:pPr>
          <a:r>
            <a:rPr lang="fr-FR" sz="1600" kern="1200" dirty="0">
              <a:latin typeface="Marianne" panose="02000000000000000000" pitchFamily="2" charset="0"/>
              <a:ea typeface="+mn-ea"/>
              <a:cs typeface="+mn-cs"/>
            </a:rPr>
            <a:t>BLOC 4</a:t>
          </a:r>
        </a:p>
        <a:p>
          <a:pPr marL="171450" lvl="1" indent="-171450" algn="ctr" defTabSz="711200">
            <a:lnSpc>
              <a:spcPct val="90000"/>
            </a:lnSpc>
            <a:spcBef>
              <a:spcPct val="0"/>
            </a:spcBef>
            <a:spcAft>
              <a:spcPct val="15000"/>
            </a:spcAft>
            <a:buChar char="•"/>
          </a:pPr>
          <a:r>
            <a:rPr lang="fr-FR" sz="1600" kern="1200">
              <a:latin typeface="Marianne" panose="02000000000000000000" pitchFamily="2" charset="0"/>
              <a:ea typeface="+mn-ea"/>
              <a:cs typeface="+mn-cs"/>
            </a:rPr>
            <a:t>BLOC 5</a:t>
          </a:r>
          <a:endParaRPr lang="fr-FR" sz="1600" kern="1200" dirty="0">
            <a:latin typeface="Marianne" panose="02000000000000000000" pitchFamily="2" charset="0"/>
            <a:ea typeface="+mn-ea"/>
            <a:cs typeface="+mn-cs"/>
          </a:endParaRPr>
        </a:p>
      </dsp:txBody>
      <dsp:txXfrm>
        <a:off x="2961459" y="2134968"/>
        <a:ext cx="3819475" cy="1223770"/>
      </dsp:txXfrm>
    </dsp:sp>
    <dsp:sp modelId="{F381C3E6-E5F2-4EEA-8F8F-7BF8A16A0E6B}">
      <dsp:nvSpPr>
        <dsp:cNvPr id="0" name=""/>
        <dsp:cNvSpPr/>
      </dsp:nvSpPr>
      <dsp:spPr>
        <a:xfrm>
          <a:off x="3609" y="1875659"/>
          <a:ext cx="2954240" cy="174238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arianne" panose="02000000000000000000" pitchFamily="2" charset="0"/>
              <a:ea typeface="+mn-ea"/>
              <a:cs typeface="+mn-cs"/>
            </a:rPr>
            <a:t>MISSION 2</a:t>
          </a:r>
        </a:p>
        <a:p>
          <a:pPr marL="0" lvl="0" indent="0" algn="ctr" defTabSz="800100">
            <a:lnSpc>
              <a:spcPct val="90000"/>
            </a:lnSpc>
            <a:spcBef>
              <a:spcPct val="0"/>
            </a:spcBef>
            <a:spcAft>
              <a:spcPct val="35000"/>
            </a:spcAft>
            <a:buNone/>
          </a:pPr>
          <a:r>
            <a:rPr lang="fr-FR" sz="1200" kern="1200" dirty="0">
              <a:latin typeface="Marianne" panose="02000000000000000000" pitchFamily="2" charset="0"/>
              <a:ea typeface="+mn-ea"/>
              <a:cs typeface="+mn-cs"/>
            </a:rPr>
            <a:t>Collaborer aux projets de soins personnalisés dans son champ de compétences</a:t>
          </a:r>
        </a:p>
      </dsp:txBody>
      <dsp:txXfrm>
        <a:off x="88665" y="1960715"/>
        <a:ext cx="2784128" cy="1572276"/>
      </dsp:txXfrm>
    </dsp:sp>
    <dsp:sp modelId="{5B36D75C-5762-4C7E-934F-96A4488EF21E}">
      <dsp:nvSpPr>
        <dsp:cNvPr id="0" name=""/>
        <dsp:cNvSpPr/>
      </dsp:nvSpPr>
      <dsp:spPr>
        <a:xfrm>
          <a:off x="2961459" y="3802111"/>
          <a:ext cx="4431360" cy="1631694"/>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ctr" defTabSz="711200">
            <a:lnSpc>
              <a:spcPct val="90000"/>
            </a:lnSpc>
            <a:spcBef>
              <a:spcPct val="0"/>
            </a:spcBef>
            <a:spcAft>
              <a:spcPct val="15000"/>
            </a:spcAft>
            <a:buChar char="•"/>
          </a:pPr>
          <a:r>
            <a:rPr lang="fr-FR" sz="1600" kern="1200">
              <a:latin typeface="Marianne" panose="02000000000000000000" pitchFamily="2" charset="0"/>
              <a:ea typeface="+mn-ea"/>
              <a:cs typeface="+mn-cs"/>
            </a:rPr>
            <a:t>BLOC 2</a:t>
          </a:r>
          <a:endParaRPr lang="fr-FR" sz="1600" kern="1200" dirty="0">
            <a:latin typeface="Marianne" panose="02000000000000000000" pitchFamily="2" charset="0"/>
            <a:ea typeface="+mn-ea"/>
            <a:cs typeface="+mn-cs"/>
          </a:endParaRPr>
        </a:p>
        <a:p>
          <a:pPr marL="171450" lvl="1" indent="-171450" algn="ctr" defTabSz="711200">
            <a:lnSpc>
              <a:spcPct val="90000"/>
            </a:lnSpc>
            <a:spcBef>
              <a:spcPct val="0"/>
            </a:spcBef>
            <a:spcAft>
              <a:spcPct val="15000"/>
            </a:spcAft>
            <a:buChar char="•"/>
          </a:pPr>
          <a:r>
            <a:rPr lang="fr-FR" sz="1600" kern="1200" dirty="0">
              <a:latin typeface="Marianne" panose="02000000000000000000" pitchFamily="2" charset="0"/>
              <a:ea typeface="+mn-ea"/>
              <a:cs typeface="+mn-cs"/>
            </a:rPr>
            <a:t>BLOC 3</a:t>
          </a:r>
        </a:p>
        <a:p>
          <a:pPr marL="171450" lvl="1" indent="-171450" algn="ctr" defTabSz="711200">
            <a:lnSpc>
              <a:spcPct val="90000"/>
            </a:lnSpc>
            <a:spcBef>
              <a:spcPct val="0"/>
            </a:spcBef>
            <a:spcAft>
              <a:spcPct val="15000"/>
            </a:spcAft>
            <a:buChar char="•"/>
          </a:pPr>
          <a:r>
            <a:rPr lang="fr-FR" sz="1600" kern="1200" dirty="0">
              <a:latin typeface="Marianne" panose="02000000000000000000" pitchFamily="2" charset="0"/>
              <a:ea typeface="+mn-ea"/>
              <a:cs typeface="+mn-cs"/>
            </a:rPr>
            <a:t>BLOC 5</a:t>
          </a:r>
        </a:p>
      </dsp:txBody>
      <dsp:txXfrm>
        <a:off x="2961459" y="4006073"/>
        <a:ext cx="3819475" cy="1223770"/>
      </dsp:txXfrm>
    </dsp:sp>
    <dsp:sp modelId="{B5F7D160-B1B9-4F9D-9D31-306EDC8AA832}">
      <dsp:nvSpPr>
        <dsp:cNvPr id="0" name=""/>
        <dsp:cNvSpPr/>
      </dsp:nvSpPr>
      <dsp:spPr>
        <a:xfrm>
          <a:off x="20" y="3771649"/>
          <a:ext cx="2954240" cy="16975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89000">
            <a:lnSpc>
              <a:spcPct val="90000"/>
            </a:lnSpc>
            <a:spcBef>
              <a:spcPct val="0"/>
            </a:spcBef>
            <a:spcAft>
              <a:spcPct val="35000"/>
            </a:spcAft>
            <a:buNone/>
          </a:pPr>
          <a:r>
            <a:rPr lang="fr-FR" sz="1800" b="1" kern="1200" dirty="0">
              <a:latin typeface="Marianne" panose="02000000000000000000" pitchFamily="2" charset="0"/>
              <a:ea typeface="+mn-ea"/>
              <a:cs typeface="+mn-cs"/>
            </a:rPr>
            <a:t>MISSION 3</a:t>
          </a:r>
        </a:p>
        <a:p>
          <a:pPr marL="0" marR="0" lvl="0" indent="0" algn="ctr" defTabSz="914400" eaLnBrk="1" fontAlgn="auto" latinLnBrk="0" hangingPunct="1">
            <a:lnSpc>
              <a:spcPct val="100000"/>
            </a:lnSpc>
            <a:spcBef>
              <a:spcPct val="0"/>
            </a:spcBef>
            <a:spcAft>
              <a:spcPts val="0"/>
            </a:spcAft>
            <a:buClrTx/>
            <a:buSzTx/>
            <a:buFontTx/>
            <a:buNone/>
            <a:tabLst/>
            <a:defRPr/>
          </a:pPr>
          <a:r>
            <a:rPr lang="fr-FR" sz="1200" kern="1200" dirty="0">
              <a:latin typeface="Marianne" panose="02000000000000000000" pitchFamily="2" charset="0"/>
              <a:ea typeface="+mn-ea"/>
              <a:cs typeface="+mn-cs"/>
            </a:rPr>
            <a:t>Contribuer à la prévention des risques et </a:t>
          </a:r>
        </a:p>
        <a:p>
          <a:pPr lvl="0" algn="ctr" defTabSz="889000">
            <a:lnSpc>
              <a:spcPct val="90000"/>
            </a:lnSpc>
            <a:spcBef>
              <a:spcPct val="0"/>
            </a:spcBef>
            <a:spcAft>
              <a:spcPct val="35000"/>
            </a:spcAft>
            <a:buNone/>
          </a:pPr>
          <a:r>
            <a:rPr lang="fr-FR" sz="1200" kern="1200" dirty="0">
              <a:latin typeface="Marianne" panose="02000000000000000000" pitchFamily="2" charset="0"/>
              <a:ea typeface="+mn-ea"/>
              <a:cs typeface="+mn-cs"/>
            </a:rPr>
            <a:t>au raisonnement clinique </a:t>
          </a:r>
          <a:r>
            <a:rPr lang="fr-FR" sz="1200" kern="1200" dirty="0" err="1">
              <a:latin typeface="Marianne" panose="02000000000000000000" pitchFamily="2" charset="0"/>
              <a:ea typeface="+mn-ea"/>
              <a:cs typeface="+mn-cs"/>
            </a:rPr>
            <a:t>inter-professionnel</a:t>
          </a:r>
          <a:r>
            <a:rPr lang="fr-FR" sz="1200" kern="1200" dirty="0">
              <a:latin typeface="Marianne" panose="02000000000000000000" pitchFamily="2" charset="0"/>
              <a:ea typeface="+mn-ea"/>
              <a:cs typeface="+mn-cs"/>
            </a:rPr>
            <a:t> </a:t>
          </a:r>
        </a:p>
      </dsp:txBody>
      <dsp:txXfrm>
        <a:off x="82890" y="3854519"/>
        <a:ext cx="2788500" cy="153185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AEB53-46F8-9146-9BF4-7D6857426BCF}">
      <dsp:nvSpPr>
        <dsp:cNvPr id="0" name=""/>
        <dsp:cNvSpPr/>
      </dsp:nvSpPr>
      <dsp:spPr>
        <a:xfrm>
          <a:off x="1198050" y="356"/>
          <a:ext cx="2554333" cy="9849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EQUIVALENCES ENTRE CERTIFICATIONS</a:t>
          </a:r>
        </a:p>
      </dsp:txBody>
      <dsp:txXfrm>
        <a:off x="1226897" y="29203"/>
        <a:ext cx="2496639" cy="927211"/>
      </dsp:txXfrm>
    </dsp:sp>
    <dsp:sp modelId="{61254395-AE3B-A54F-91A2-837A4356F6BE}">
      <dsp:nvSpPr>
        <dsp:cNvPr id="0" name=""/>
        <dsp:cNvSpPr/>
      </dsp:nvSpPr>
      <dsp:spPr>
        <a:xfrm>
          <a:off x="1453483" y="985261"/>
          <a:ext cx="255433" cy="1773928"/>
        </a:xfrm>
        <a:custGeom>
          <a:avLst/>
          <a:gdLst/>
          <a:ahLst/>
          <a:cxnLst/>
          <a:rect l="0" t="0" r="0" b="0"/>
          <a:pathLst>
            <a:path>
              <a:moveTo>
                <a:pt x="0" y="0"/>
              </a:moveTo>
              <a:lnTo>
                <a:pt x="0" y="1773928"/>
              </a:lnTo>
              <a:lnTo>
                <a:pt x="255433" y="177392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53E51E-F797-9445-9FE0-18E71E3DD954}">
      <dsp:nvSpPr>
        <dsp:cNvPr id="0" name=""/>
        <dsp:cNvSpPr/>
      </dsp:nvSpPr>
      <dsp:spPr>
        <a:xfrm>
          <a:off x="1708916" y="1231488"/>
          <a:ext cx="2055364" cy="305540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b="0" kern="1200" dirty="0">
              <a:latin typeface="Marianne" panose="02000000000000000000" pitchFamily="2" charset="0"/>
            </a:rPr>
            <a:t>Les principes retenus pour définir les équivalences entre certifications et les allégements ou dispenses de formation, vers le DEAS et le DEAP (</a:t>
          </a:r>
          <a:r>
            <a:rPr lang="fr-FR" sz="1400" b="0" i="1" kern="1200" dirty="0">
              <a:latin typeface="Marianne" panose="02000000000000000000" pitchFamily="2" charset="0"/>
            </a:rPr>
            <a:t>passerelles</a:t>
          </a:r>
          <a:r>
            <a:rPr lang="fr-FR" sz="1400" b="0" kern="1200" dirty="0">
              <a:latin typeface="Marianne" panose="02000000000000000000" pitchFamily="2" charset="0"/>
            </a:rPr>
            <a:t>)</a:t>
          </a:r>
          <a:endParaRPr lang="fr-FR" sz="1400" kern="1200" dirty="0">
            <a:latin typeface="Marianne" panose="02000000000000000000" pitchFamily="2" charset="0"/>
          </a:endParaRPr>
        </a:p>
      </dsp:txBody>
      <dsp:txXfrm>
        <a:off x="1769116" y="1291688"/>
        <a:ext cx="1934964" cy="2935003"/>
      </dsp:txXfrm>
    </dsp:sp>
    <dsp:sp modelId="{B3B89C93-C567-EA42-9B2A-6662C973D831}">
      <dsp:nvSpPr>
        <dsp:cNvPr id="0" name=""/>
        <dsp:cNvSpPr/>
      </dsp:nvSpPr>
      <dsp:spPr>
        <a:xfrm>
          <a:off x="1453483" y="985261"/>
          <a:ext cx="255433" cy="4371759"/>
        </a:xfrm>
        <a:custGeom>
          <a:avLst/>
          <a:gdLst/>
          <a:ahLst/>
          <a:cxnLst/>
          <a:rect l="0" t="0" r="0" b="0"/>
          <a:pathLst>
            <a:path>
              <a:moveTo>
                <a:pt x="0" y="0"/>
              </a:moveTo>
              <a:lnTo>
                <a:pt x="0" y="4371759"/>
              </a:lnTo>
              <a:lnTo>
                <a:pt x="255433" y="437175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078541-42BD-4B44-AA50-77F3A376EB65}">
      <dsp:nvSpPr>
        <dsp:cNvPr id="0" name=""/>
        <dsp:cNvSpPr/>
      </dsp:nvSpPr>
      <dsp:spPr>
        <a:xfrm>
          <a:off x="1708916" y="4533118"/>
          <a:ext cx="2064740" cy="16478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kern="1200" dirty="0">
              <a:latin typeface="Marianne" panose="02000000000000000000" pitchFamily="2" charset="0"/>
            </a:rPr>
            <a:t>Une double approche, </a:t>
          </a:r>
          <a:r>
            <a:rPr lang="fr-FR" sz="1400" kern="1200">
              <a:latin typeface="Marianne" panose="02000000000000000000" pitchFamily="2" charset="0"/>
            </a:rPr>
            <a:t>par compétence </a:t>
          </a:r>
          <a:r>
            <a:rPr lang="fr-FR" sz="1400" kern="1200" dirty="0">
              <a:latin typeface="Marianne" panose="02000000000000000000" pitchFamily="2" charset="0"/>
            </a:rPr>
            <a:t>et par module de formation</a:t>
          </a:r>
        </a:p>
      </dsp:txBody>
      <dsp:txXfrm>
        <a:off x="1757179" y="4581381"/>
        <a:ext cx="1968214" cy="1551280"/>
      </dsp:txXfrm>
    </dsp:sp>
    <dsp:sp modelId="{7AACD927-1B93-5943-9EE4-77A496A6D8F8}">
      <dsp:nvSpPr>
        <dsp:cNvPr id="0" name=""/>
        <dsp:cNvSpPr/>
      </dsp:nvSpPr>
      <dsp:spPr>
        <a:xfrm>
          <a:off x="4256733" y="356"/>
          <a:ext cx="2966062" cy="18264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Marianne" panose="02000000000000000000" pitchFamily="2" charset="0"/>
            </a:rPr>
            <a:t> </a:t>
          </a:r>
          <a:r>
            <a:rPr lang="fr-FR" sz="1400" b="0" kern="1200" dirty="0">
              <a:latin typeface="Marianne" panose="02000000000000000000" pitchFamily="2" charset="0"/>
            </a:rPr>
            <a:t>Comparaison entre les référentiels de compétences et les critères d’évaluation des compétences des deux certifications concernées: </a:t>
          </a:r>
        </a:p>
      </dsp:txBody>
      <dsp:txXfrm>
        <a:off x="4310228" y="53851"/>
        <a:ext cx="2859072" cy="1719458"/>
      </dsp:txXfrm>
    </dsp:sp>
    <dsp:sp modelId="{C8426C3A-AB95-D04F-858E-0D3370D4F013}">
      <dsp:nvSpPr>
        <dsp:cNvPr id="0" name=""/>
        <dsp:cNvSpPr/>
      </dsp:nvSpPr>
      <dsp:spPr>
        <a:xfrm>
          <a:off x="4553339" y="1826804"/>
          <a:ext cx="296606" cy="2137786"/>
        </a:xfrm>
        <a:custGeom>
          <a:avLst/>
          <a:gdLst/>
          <a:ahLst/>
          <a:cxnLst/>
          <a:rect l="0" t="0" r="0" b="0"/>
          <a:pathLst>
            <a:path>
              <a:moveTo>
                <a:pt x="0" y="0"/>
              </a:moveTo>
              <a:lnTo>
                <a:pt x="0" y="2137786"/>
              </a:lnTo>
              <a:lnTo>
                <a:pt x="296606" y="21377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BB7C8-4F84-364E-9411-2D0B222EF115}">
      <dsp:nvSpPr>
        <dsp:cNvPr id="0" name=""/>
        <dsp:cNvSpPr/>
      </dsp:nvSpPr>
      <dsp:spPr>
        <a:xfrm>
          <a:off x="4849946" y="2073031"/>
          <a:ext cx="2068900" cy="37831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fr-FR" sz="1400" i="0" u="none" kern="1200" dirty="0">
              <a:latin typeface="Marianne" panose="02000000000000000000" pitchFamily="2" charset="0"/>
            </a:rPr>
            <a:t>Proposition d’équivalences lorsque les compétences et critères sont équivalents avec deux possibilités :</a:t>
          </a:r>
          <a:br>
            <a:rPr lang="fr-FR" sz="1400" i="0" u="none" kern="1200" dirty="0">
              <a:latin typeface="Marianne" panose="02000000000000000000" pitchFamily="2" charset="0"/>
            </a:rPr>
          </a:br>
          <a:br>
            <a:rPr lang="fr-FR" sz="1400" i="0" u="none" kern="1200" dirty="0">
              <a:latin typeface="Marianne" panose="02000000000000000000" pitchFamily="2" charset="0"/>
            </a:rPr>
          </a:br>
          <a:r>
            <a:rPr lang="fr-FR" sz="1400" i="0" u="none" kern="1200" dirty="0">
              <a:latin typeface="Marianne" panose="02000000000000000000" pitchFamily="2" charset="0"/>
            </a:rPr>
            <a:t>- </a:t>
          </a:r>
          <a:r>
            <a:rPr lang="fr-FR" sz="1400" kern="1200" dirty="0">
              <a:latin typeface="Marianne" panose="02000000000000000000" pitchFamily="2" charset="0"/>
            </a:rPr>
            <a:t>Equivalences entre blocs de compétences</a:t>
          </a:r>
          <a:br>
            <a:rPr lang="fr-FR" sz="1400" kern="1200" dirty="0">
              <a:latin typeface="Marianne" panose="02000000000000000000" pitchFamily="2" charset="0"/>
            </a:rPr>
          </a:br>
          <a:br>
            <a:rPr lang="fr-FR" sz="1400" kern="1200" dirty="0">
              <a:latin typeface="Marianne" panose="02000000000000000000" pitchFamily="2" charset="0"/>
            </a:rPr>
          </a:br>
          <a:r>
            <a:rPr lang="fr-FR" sz="1400" kern="1200" dirty="0">
              <a:latin typeface="Marianne" panose="02000000000000000000" pitchFamily="2" charset="0"/>
            </a:rPr>
            <a:t> - Equivalences entre compétences au sein d’un bloc</a:t>
          </a:r>
          <a:endParaRPr lang="fr-FR" sz="1400" i="0" u="none" kern="1200" dirty="0">
            <a:latin typeface="Marianne" panose="02000000000000000000" pitchFamily="2" charset="0"/>
          </a:endParaRPr>
        </a:p>
      </dsp:txBody>
      <dsp:txXfrm>
        <a:off x="4910542" y="2133627"/>
        <a:ext cx="1947708" cy="3661928"/>
      </dsp:txXfrm>
    </dsp:sp>
    <dsp:sp modelId="{9F3A27F2-C2EA-0F44-9944-8C205559274C}">
      <dsp:nvSpPr>
        <dsp:cNvPr id="0" name=""/>
        <dsp:cNvSpPr/>
      </dsp:nvSpPr>
      <dsp:spPr>
        <a:xfrm>
          <a:off x="7715249" y="356"/>
          <a:ext cx="2763034" cy="98490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Marianne" panose="02000000000000000000" pitchFamily="2" charset="0"/>
            </a:rPr>
            <a:t>Comparaison entre les référentiels de formation des deux certifications concernées :</a:t>
          </a:r>
          <a:endParaRPr lang="fr-FR" sz="1400" kern="1200" dirty="0">
            <a:latin typeface="Marianne" panose="02000000000000000000" pitchFamily="2" charset="0"/>
          </a:endParaRPr>
        </a:p>
      </dsp:txBody>
      <dsp:txXfrm>
        <a:off x="7744096" y="29203"/>
        <a:ext cx="2705340" cy="927211"/>
      </dsp:txXfrm>
    </dsp:sp>
    <dsp:sp modelId="{78F58938-8E57-8C40-9F3C-44DA599C6DEA}">
      <dsp:nvSpPr>
        <dsp:cNvPr id="0" name=""/>
        <dsp:cNvSpPr/>
      </dsp:nvSpPr>
      <dsp:spPr>
        <a:xfrm>
          <a:off x="7991552" y="985261"/>
          <a:ext cx="276303" cy="1832407"/>
        </a:xfrm>
        <a:custGeom>
          <a:avLst/>
          <a:gdLst/>
          <a:ahLst/>
          <a:cxnLst/>
          <a:rect l="0" t="0" r="0" b="0"/>
          <a:pathLst>
            <a:path>
              <a:moveTo>
                <a:pt x="0" y="0"/>
              </a:moveTo>
              <a:lnTo>
                <a:pt x="0" y="1832407"/>
              </a:lnTo>
              <a:lnTo>
                <a:pt x="276303" y="183240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E78225-A43B-2643-B693-6E476035479A}">
      <dsp:nvSpPr>
        <dsp:cNvPr id="0" name=""/>
        <dsp:cNvSpPr/>
      </dsp:nvSpPr>
      <dsp:spPr>
        <a:xfrm>
          <a:off x="8267856" y="1231488"/>
          <a:ext cx="2071012" cy="317236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fr-FR" sz="1400" i="0" u="none" kern="1200" dirty="0">
              <a:latin typeface="Marianne" panose="02000000000000000000" pitchFamily="2" charset="0"/>
            </a:rPr>
            <a:t>Proposition d’allégement, voire de dispense, de formation lorsque certains éléments de compétences sont présents et d’autres sont absents ou lorsque les compétences sont proches mais dans un contexte d’exercice du métier différent</a:t>
          </a:r>
          <a:br>
            <a:rPr lang="fr-FR" sz="1400" i="0" u="none" kern="1200" dirty="0">
              <a:latin typeface="Marianne" panose="02000000000000000000" pitchFamily="2" charset="0"/>
            </a:rPr>
          </a:br>
          <a:br>
            <a:rPr lang="fr-FR" sz="500" i="0" u="none" kern="1200" dirty="0"/>
          </a:br>
          <a:br>
            <a:rPr lang="fr-FR" sz="500" i="0" kern="1200" dirty="0"/>
          </a:br>
          <a:r>
            <a:rPr lang="fr-FR" sz="500" i="0" kern="1200" dirty="0"/>
            <a:t>	</a:t>
          </a:r>
          <a:br>
            <a:rPr lang="fr-FR" sz="500" b="0" i="0" kern="1200" dirty="0"/>
          </a:br>
          <a:br>
            <a:rPr lang="fr-FR" sz="500" b="0" i="0" kern="1200" dirty="0"/>
          </a:br>
          <a:br>
            <a:rPr lang="fr-FR" sz="500" b="0" i="0" kern="1200" dirty="0"/>
          </a:br>
          <a:br>
            <a:rPr lang="fr-FR" sz="500" i="0" kern="1200" dirty="0"/>
          </a:br>
          <a:br>
            <a:rPr lang="fr-FR" sz="500" i="0" kern="1200" dirty="0"/>
          </a:br>
          <a:endParaRPr lang="fr-FR" sz="500" i="0" kern="1200" dirty="0"/>
        </a:p>
      </dsp:txBody>
      <dsp:txXfrm>
        <a:off x="8328514" y="1292146"/>
        <a:ext cx="1949696" cy="3051045"/>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EDF48-7946-1648-B8BD-47ED486D7E8F}">
      <dsp:nvSpPr>
        <dsp:cNvPr id="0" name=""/>
        <dsp:cNvSpPr/>
      </dsp:nvSpPr>
      <dsp:spPr>
        <a:xfrm>
          <a:off x="0" y="108241"/>
          <a:ext cx="9004139" cy="8714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latin typeface="Marianne" panose="02000000000000000000" pitchFamily="2" charset="0"/>
            </a:rPr>
            <a:t>Certifications ouvrant droit à des équivalences et/ou des allégements / dispenses de formation vers le DEAS et le DEAP …</a:t>
          </a:r>
        </a:p>
      </dsp:txBody>
      <dsp:txXfrm>
        <a:off x="25525" y="133766"/>
        <a:ext cx="7176193" cy="820438"/>
      </dsp:txXfrm>
    </dsp:sp>
    <dsp:sp modelId="{BF14B4B1-6F23-2D4F-B583-BB2007EC0906}">
      <dsp:nvSpPr>
        <dsp:cNvPr id="0" name=""/>
        <dsp:cNvSpPr/>
      </dsp:nvSpPr>
      <dsp:spPr>
        <a:xfrm>
          <a:off x="794482" y="1122912"/>
          <a:ext cx="9004139" cy="352137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0" i="1" kern="1200" dirty="0">
              <a:latin typeface="Marianne" panose="02000000000000000000" pitchFamily="2" charset="0"/>
            </a:rPr>
            <a:t>P</a:t>
          </a:r>
          <a:r>
            <a:rPr lang="fr-FR" sz="1400" i="1" kern="1200" dirty="0">
              <a:latin typeface="Marianne" panose="02000000000000000000" pitchFamily="2" charset="0"/>
            </a:rPr>
            <a:t>ersonnes titulaires des titres ou diplômes suivants :</a:t>
          </a:r>
          <a:br>
            <a:rPr lang="fr-FR" sz="1400" kern="1200" dirty="0">
              <a:latin typeface="Marianne" panose="02000000000000000000" pitchFamily="2" charset="0"/>
            </a:rPr>
          </a:br>
          <a:r>
            <a:rPr lang="fr-FR" sz="1400" b="0" kern="1200" dirty="0">
              <a:latin typeface="Marianne" panose="02000000000000000000" pitchFamily="2" charset="0"/>
            </a:rPr>
            <a:t>- le diplôme d’Etat d’auxiliaire de puériculture / d’aide-soignant ;</a:t>
          </a:r>
          <a:br>
            <a:rPr lang="fr-FR" sz="1400" b="0" kern="1200" dirty="0">
              <a:latin typeface="Marianne" panose="02000000000000000000" pitchFamily="2" charset="0"/>
            </a:rPr>
          </a:br>
          <a:r>
            <a:rPr lang="fr-FR" sz="1400" b="0" kern="1200" dirty="0">
              <a:latin typeface="Marianne" panose="02000000000000000000" pitchFamily="2" charset="0"/>
            </a:rPr>
            <a:t>- le diplôme d’assistant de régulation médicale ;</a:t>
          </a:r>
          <a:br>
            <a:rPr lang="fr-FR" sz="1400" b="0" kern="1200" dirty="0">
              <a:latin typeface="Marianne" panose="02000000000000000000" pitchFamily="2" charset="0"/>
            </a:rPr>
          </a:br>
          <a:r>
            <a:rPr lang="fr-FR" sz="1400" b="0" kern="1200" dirty="0">
              <a:latin typeface="Marianne" panose="02000000000000000000" pitchFamily="2" charset="0"/>
            </a:rPr>
            <a:t>- le diplôme d’Etat d’ambulancier ; </a:t>
          </a:r>
          <a:br>
            <a:rPr lang="fr-FR" sz="1400" b="0" kern="1200" dirty="0">
              <a:latin typeface="Marianne" panose="02000000000000000000" pitchFamily="2" charset="0"/>
            </a:rPr>
          </a:br>
          <a:r>
            <a:rPr lang="fr-FR" sz="1400" b="0" kern="1200" dirty="0">
              <a:latin typeface="Marianne" panose="02000000000000000000" pitchFamily="2" charset="0"/>
            </a:rPr>
            <a:t>- le baccalauréat professionnel Services aux personnes et aux territoires (SAPAT) ;</a:t>
          </a:r>
          <a:br>
            <a:rPr lang="fr-FR" sz="1400" b="0" kern="1200" dirty="0">
              <a:latin typeface="Marianne" panose="02000000000000000000" pitchFamily="2" charset="0"/>
            </a:rPr>
          </a:br>
          <a:r>
            <a:rPr lang="fr-FR" sz="1400" b="1" kern="1200" dirty="0">
              <a:latin typeface="Marianne" panose="02000000000000000000" pitchFamily="2" charset="0"/>
            </a:rPr>
            <a:t>- </a:t>
          </a:r>
          <a:r>
            <a:rPr lang="fr-FR" sz="1600" b="1" kern="1200" dirty="0">
              <a:latin typeface="Marianne" panose="02000000000000000000" pitchFamily="2" charset="0"/>
            </a:rPr>
            <a:t>le baccalauréat professionnel Accompagnement, soins et services à la personne (ASSP) ;</a:t>
          </a:r>
          <a:br>
            <a:rPr lang="fr-FR" sz="1600" b="1" kern="1200" dirty="0">
              <a:latin typeface="Marianne" panose="02000000000000000000" pitchFamily="2" charset="0"/>
            </a:rPr>
          </a:br>
          <a:r>
            <a:rPr lang="fr-FR" sz="1400" b="0" kern="1200" dirty="0">
              <a:latin typeface="Marianne" panose="02000000000000000000" pitchFamily="2" charset="0"/>
            </a:rPr>
            <a:t>- le diplôme d’Etat d’accompagnant éducatif et social ;</a:t>
          </a:r>
          <a:br>
            <a:rPr lang="fr-FR" sz="1400" b="0" kern="1200" dirty="0">
              <a:latin typeface="Marianne" panose="02000000000000000000" pitchFamily="2" charset="0"/>
            </a:rPr>
          </a:br>
          <a:r>
            <a:rPr lang="fr-FR" sz="1400" b="0" kern="1200" dirty="0">
              <a:latin typeface="Marianne" panose="02000000000000000000" pitchFamily="2" charset="0"/>
            </a:rPr>
            <a:t>- le titre professionnel d’assistant de vie aux familles ;</a:t>
          </a:r>
          <a:br>
            <a:rPr lang="fr-FR" sz="1400" b="0" kern="1200" dirty="0">
              <a:latin typeface="Marianne" panose="02000000000000000000" pitchFamily="2" charset="0"/>
            </a:rPr>
          </a:br>
          <a:r>
            <a:rPr lang="fr-FR" sz="1400" b="0" kern="1200" dirty="0">
              <a:latin typeface="Marianne" panose="02000000000000000000" pitchFamily="2" charset="0"/>
            </a:rPr>
            <a:t>- le titre professionnel d’agent de service médico-social ;</a:t>
          </a:r>
          <a:br>
            <a:rPr lang="fr-FR" sz="1400" b="0" kern="1200" dirty="0">
              <a:latin typeface="Marianne" panose="02000000000000000000" pitchFamily="2" charset="0"/>
            </a:rPr>
          </a:br>
          <a:br>
            <a:rPr lang="fr-FR" sz="1400" b="0" kern="1200" dirty="0">
              <a:latin typeface="Marianne" panose="02000000000000000000" pitchFamily="2" charset="0"/>
            </a:rPr>
          </a:br>
          <a:r>
            <a:rPr lang="fr-FR" sz="1400" b="0" kern="1200" dirty="0">
              <a:latin typeface="Marianne" panose="02000000000000000000" pitchFamily="2" charset="0"/>
            </a:rPr>
            <a:t>et pour le DEAP : le CAP Accompagnant éducatif petite enfance.</a:t>
          </a:r>
          <a:endParaRPr lang="fr-FR" sz="1400" kern="1200" dirty="0">
            <a:latin typeface="Marianne" panose="02000000000000000000" pitchFamily="2" charset="0"/>
          </a:endParaRPr>
        </a:p>
      </dsp:txBody>
      <dsp:txXfrm>
        <a:off x="897619" y="1226049"/>
        <a:ext cx="6871601" cy="3315096"/>
      </dsp:txXfrm>
    </dsp:sp>
    <dsp:sp modelId="{ABF6FD46-DF0C-1E41-A627-7D1CEBBA9198}">
      <dsp:nvSpPr>
        <dsp:cNvPr id="0" name=""/>
        <dsp:cNvSpPr/>
      </dsp:nvSpPr>
      <dsp:spPr>
        <a:xfrm>
          <a:off x="1509909" y="4784051"/>
          <a:ext cx="9004139" cy="10075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dirty="0">
              <a:latin typeface="Marianne" panose="02000000000000000000" pitchFamily="2" charset="0"/>
            </a:rPr>
            <a:t>… conduisant à des parcours de formation individualisés</a:t>
          </a:r>
          <a:br>
            <a:rPr lang="fr-FR" sz="1400" kern="1200" dirty="0">
              <a:latin typeface="Marianne" panose="02000000000000000000" pitchFamily="2" charset="0"/>
            </a:rPr>
          </a:br>
          <a:r>
            <a:rPr lang="fr-FR" sz="1400" kern="1200" dirty="0">
              <a:latin typeface="Marianne" panose="02000000000000000000" pitchFamily="2" charset="0"/>
            </a:rPr>
            <a:t>Un tableau annexé aux arrêtés présente les modalités retenues pour chaque diplôme ; les contenus de formation sont également définis au niveau national.</a:t>
          </a:r>
          <a:br>
            <a:rPr lang="fr-FR" sz="1400" kern="1200" dirty="0">
              <a:latin typeface="Marianne" panose="02000000000000000000" pitchFamily="2" charset="0"/>
            </a:rPr>
          </a:br>
          <a:br>
            <a:rPr lang="fr-FR" sz="1400" kern="1200" dirty="0">
              <a:latin typeface="Marianne" panose="02000000000000000000" pitchFamily="2" charset="0"/>
            </a:rPr>
          </a:br>
          <a:br>
            <a:rPr lang="fr-FR" sz="1400" b="0" kern="1200" dirty="0">
              <a:latin typeface="Marianne" panose="02000000000000000000" pitchFamily="2" charset="0"/>
            </a:rPr>
          </a:br>
          <a:br>
            <a:rPr lang="fr-FR" sz="1400" kern="1200" dirty="0">
              <a:latin typeface="Marianne" panose="02000000000000000000" pitchFamily="2" charset="0"/>
            </a:rPr>
          </a:br>
          <a:br>
            <a:rPr lang="fr-FR" sz="800" kern="1200" dirty="0"/>
          </a:br>
          <a:endParaRPr lang="fr-FR" sz="800" kern="1200" dirty="0"/>
        </a:p>
      </dsp:txBody>
      <dsp:txXfrm>
        <a:off x="1539418" y="4813560"/>
        <a:ext cx="7018857" cy="948493"/>
      </dsp:txXfrm>
    </dsp:sp>
    <dsp:sp modelId="{4BF6AEDB-3872-7A42-B36A-B0C01DEC3B23}">
      <dsp:nvSpPr>
        <dsp:cNvPr id="0" name=""/>
        <dsp:cNvSpPr/>
      </dsp:nvSpPr>
      <dsp:spPr>
        <a:xfrm>
          <a:off x="7740800" y="667169"/>
          <a:ext cx="1131780" cy="113178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7995451" y="667169"/>
        <a:ext cx="622479" cy="851664"/>
      </dsp:txXfrm>
    </dsp:sp>
    <dsp:sp modelId="{B1A6A330-F34C-744D-A9F7-F6FDBEA7B267}">
      <dsp:nvSpPr>
        <dsp:cNvPr id="0" name=""/>
        <dsp:cNvSpPr/>
      </dsp:nvSpPr>
      <dsp:spPr>
        <a:xfrm>
          <a:off x="8530654" y="4287482"/>
          <a:ext cx="1131780" cy="113178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8785305" y="4287482"/>
        <a:ext cx="622479" cy="851664"/>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AC88F-FBBE-3148-9790-00333730478E}">
      <dsp:nvSpPr>
        <dsp:cNvPr id="0" name=""/>
        <dsp:cNvSpPr/>
      </dsp:nvSpPr>
      <dsp:spPr>
        <a:xfrm>
          <a:off x="1171701" y="194241"/>
          <a:ext cx="4263020" cy="42633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FR" sz="3500" b="1" kern="1200" dirty="0">
              <a:latin typeface="Marianne" panose="02000000000000000000" pitchFamily="2" charset="0"/>
            </a:rPr>
            <a:t>MERCI POUR VOTRE ATTENTION</a:t>
          </a:r>
        </a:p>
      </dsp:txBody>
      <dsp:txXfrm>
        <a:off x="1796006" y="818595"/>
        <a:ext cx="3014410" cy="3014651"/>
      </dsp:txXfrm>
    </dsp:sp>
    <dsp:sp modelId="{312DEDD1-9FAA-3D44-8845-5ECF2B2ADB78}">
      <dsp:nvSpPr>
        <dsp:cNvPr id="0" name=""/>
        <dsp:cNvSpPr/>
      </dsp:nvSpPr>
      <dsp:spPr>
        <a:xfrm>
          <a:off x="3604366" y="0"/>
          <a:ext cx="474428" cy="4741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8AA40-D1F4-A041-878C-31BE236E5945}">
      <dsp:nvSpPr>
        <dsp:cNvPr id="0" name=""/>
        <dsp:cNvSpPr/>
      </dsp:nvSpPr>
      <dsp:spPr>
        <a:xfrm>
          <a:off x="2481748" y="4140837"/>
          <a:ext cx="343618" cy="343658"/>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C0EAA-0E37-8E4F-9081-68673889480B}">
      <dsp:nvSpPr>
        <dsp:cNvPr id="0" name=""/>
        <dsp:cNvSpPr/>
      </dsp:nvSpPr>
      <dsp:spPr>
        <a:xfrm>
          <a:off x="5709031" y="1924488"/>
          <a:ext cx="343618" cy="343658"/>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BB84-0485-2749-B463-E0782440D847}">
      <dsp:nvSpPr>
        <dsp:cNvPr id="0" name=""/>
        <dsp:cNvSpPr/>
      </dsp:nvSpPr>
      <dsp:spPr>
        <a:xfrm>
          <a:off x="4066592" y="4506410"/>
          <a:ext cx="474428" cy="474149"/>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77177-DF3F-9642-B831-71A902426A68}">
      <dsp:nvSpPr>
        <dsp:cNvPr id="0" name=""/>
        <dsp:cNvSpPr/>
      </dsp:nvSpPr>
      <dsp:spPr>
        <a:xfrm>
          <a:off x="2578879" y="673869"/>
          <a:ext cx="343618" cy="343658"/>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AFE63-DD29-B84F-BE2B-D1C366CDBD75}">
      <dsp:nvSpPr>
        <dsp:cNvPr id="0" name=""/>
        <dsp:cNvSpPr/>
      </dsp:nvSpPr>
      <dsp:spPr>
        <a:xfrm>
          <a:off x="1496772" y="2639696"/>
          <a:ext cx="343618" cy="34365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62D2E-3137-4A40-804C-D70F7E29D30E}">
      <dsp:nvSpPr>
        <dsp:cNvPr id="0" name=""/>
        <dsp:cNvSpPr/>
      </dsp:nvSpPr>
      <dsp:spPr>
        <a:xfrm>
          <a:off x="1290490" y="0"/>
          <a:ext cx="4784677" cy="478467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6B190-320B-D74B-B36E-11AC00A55D19}">
      <dsp:nvSpPr>
        <dsp:cNvPr id="0" name=""/>
        <dsp:cNvSpPr/>
      </dsp:nvSpPr>
      <dsp:spPr>
        <a:xfrm>
          <a:off x="3026853" y="596167"/>
          <a:ext cx="7002970" cy="1132622"/>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8 académies </a:t>
          </a:r>
        </a:p>
      </dsp:txBody>
      <dsp:txXfrm>
        <a:off x="3082143" y="651457"/>
        <a:ext cx="6892390" cy="1022042"/>
      </dsp:txXfrm>
    </dsp:sp>
    <dsp:sp modelId="{8895E2BE-B7D9-ED43-B00B-150D35727905}">
      <dsp:nvSpPr>
        <dsp:cNvPr id="0" name=""/>
        <dsp:cNvSpPr/>
      </dsp:nvSpPr>
      <dsp:spPr>
        <a:xfrm>
          <a:off x="3026853" y="1870367"/>
          <a:ext cx="7002970" cy="1132622"/>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104 lycées interrogés</a:t>
          </a:r>
        </a:p>
      </dsp:txBody>
      <dsp:txXfrm>
        <a:off x="3082143" y="1925657"/>
        <a:ext cx="6892390" cy="1022042"/>
      </dsp:txXfrm>
    </dsp:sp>
    <dsp:sp modelId="{020B32DA-826B-8F45-ABAF-2CC6373065E4}">
      <dsp:nvSpPr>
        <dsp:cNvPr id="0" name=""/>
        <dsp:cNvSpPr/>
      </dsp:nvSpPr>
      <dsp:spPr>
        <a:xfrm>
          <a:off x="3026853" y="3144568"/>
          <a:ext cx="7002970" cy="113262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Marianne" panose="02000000000000000000" pitchFamily="2" charset="0"/>
            </a:rPr>
            <a:t>22 établissements de santé ou médico sociaux (PFMP ou employant BCP ASSP)</a:t>
          </a:r>
        </a:p>
      </dsp:txBody>
      <dsp:txXfrm>
        <a:off x="3082143" y="3199858"/>
        <a:ext cx="6892390" cy="1022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125CE-3EEE-4442-93E0-31DAF935A920}">
      <dsp:nvSpPr>
        <dsp:cNvPr id="0" name=""/>
        <dsp:cNvSpPr/>
      </dsp:nvSpPr>
      <dsp:spPr>
        <a:xfrm>
          <a:off x="4803" y="1285229"/>
          <a:ext cx="2100063" cy="34160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latin typeface="Marianne" panose="02000000000000000000" pitchFamily="2" charset="0"/>
            </a:rPr>
            <a:t>RÉSULTAT DE L’ENQUÊTE</a:t>
          </a:r>
        </a:p>
        <a:p>
          <a:pPr marL="0" lvl="0" indent="0" algn="ctr" defTabSz="889000">
            <a:lnSpc>
              <a:spcPct val="90000"/>
            </a:lnSpc>
            <a:spcBef>
              <a:spcPct val="0"/>
            </a:spcBef>
            <a:spcAft>
              <a:spcPct val="35000"/>
            </a:spcAft>
            <a:buNone/>
          </a:pPr>
          <a:endParaRPr lang="fr-FR" sz="2000" kern="1200" dirty="0">
            <a:latin typeface="Marianne" panose="02000000000000000000" pitchFamily="2" charset="0"/>
          </a:endParaRPr>
        </a:p>
      </dsp:txBody>
      <dsp:txXfrm>
        <a:off x="66312" y="1346738"/>
        <a:ext cx="1977045" cy="3292986"/>
      </dsp:txXfrm>
    </dsp:sp>
    <dsp:sp modelId="{291E452D-0DB4-0048-8FC3-D9FB0BD532E4}">
      <dsp:nvSpPr>
        <dsp:cNvPr id="0" name=""/>
        <dsp:cNvSpPr/>
      </dsp:nvSpPr>
      <dsp:spPr>
        <a:xfrm>
          <a:off x="2314873" y="2732823"/>
          <a:ext cx="445213" cy="52081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2314873" y="2836986"/>
        <a:ext cx="311649" cy="312489"/>
      </dsp:txXfrm>
    </dsp:sp>
    <dsp:sp modelId="{C5E8C40B-FAD7-CF40-A766-AECDF93E8DFB}">
      <dsp:nvSpPr>
        <dsp:cNvPr id="0" name=""/>
        <dsp:cNvSpPr/>
      </dsp:nvSpPr>
      <dsp:spPr>
        <a:xfrm>
          <a:off x="2944892" y="1285229"/>
          <a:ext cx="2100063" cy="34160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arianne" panose="02000000000000000000" pitchFamily="2" charset="0"/>
            </a:rPr>
            <a:t>Quelle que soit l’option suivie par les bacheliers</a:t>
          </a:r>
          <a:endParaRPr lang="fr-FR" sz="1800" kern="1200" dirty="0"/>
        </a:p>
      </dsp:txBody>
      <dsp:txXfrm>
        <a:off x="3006401" y="1346738"/>
        <a:ext cx="1977045" cy="3292986"/>
      </dsp:txXfrm>
    </dsp:sp>
    <dsp:sp modelId="{7D499EDD-B6DC-4045-9244-41570584D772}">
      <dsp:nvSpPr>
        <dsp:cNvPr id="0" name=""/>
        <dsp:cNvSpPr/>
      </dsp:nvSpPr>
      <dsp:spPr>
        <a:xfrm>
          <a:off x="5254962" y="2732823"/>
          <a:ext cx="445213" cy="5208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254962" y="2836986"/>
        <a:ext cx="311649" cy="312489"/>
      </dsp:txXfrm>
    </dsp:sp>
    <dsp:sp modelId="{4D4FC46C-FA55-FF42-8247-60BEE35EC0BF}">
      <dsp:nvSpPr>
        <dsp:cNvPr id="0" name=""/>
        <dsp:cNvSpPr/>
      </dsp:nvSpPr>
      <dsp:spPr>
        <a:xfrm>
          <a:off x="5884981" y="367075"/>
          <a:ext cx="2100063" cy="52523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kern="1200" dirty="0">
              <a:latin typeface="Marianne" panose="02000000000000000000" pitchFamily="2" charset="0"/>
            </a:rPr>
            <a:t>81% des jeunes ayant poursuivi des études l’ont fait dans le secteur sanitaire et social. </a:t>
          </a:r>
          <a:endParaRPr lang="fr-FR" sz="1800" kern="1200" dirty="0"/>
        </a:p>
      </dsp:txBody>
      <dsp:txXfrm>
        <a:off x="5946490" y="428584"/>
        <a:ext cx="1977045" cy="5129294"/>
      </dsp:txXfrm>
    </dsp:sp>
    <dsp:sp modelId="{737851F2-AAAC-7E47-BC1D-7BC648DCD558}">
      <dsp:nvSpPr>
        <dsp:cNvPr id="0" name=""/>
        <dsp:cNvSpPr/>
      </dsp:nvSpPr>
      <dsp:spPr>
        <a:xfrm>
          <a:off x="8195051" y="2732823"/>
          <a:ext cx="445213" cy="5208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8195051" y="2836986"/>
        <a:ext cx="311649" cy="312489"/>
      </dsp:txXfrm>
    </dsp:sp>
    <dsp:sp modelId="{AA284E4F-D7BB-464E-BCAE-0240954BBAE5}">
      <dsp:nvSpPr>
        <dsp:cNvPr id="0" name=""/>
        <dsp:cNvSpPr/>
      </dsp:nvSpPr>
      <dsp:spPr>
        <a:xfrm>
          <a:off x="8825070" y="367075"/>
          <a:ext cx="2100063" cy="52523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fr-FR" sz="1800" kern="1200" dirty="0">
              <a:latin typeface="Marianne" panose="02000000000000000000" pitchFamily="2" charset="0"/>
            </a:rPr>
            <a:t>86,5% sont en emploi actuellement dont 85% dans un emploi en lien avec le bac pro ASSP, le plus souvent en EHPAD, sans prise en compte de l’option.</a:t>
          </a:r>
          <a:endParaRPr lang="fr-FR" sz="1800" kern="1200" dirty="0"/>
        </a:p>
      </dsp:txBody>
      <dsp:txXfrm>
        <a:off x="8886579" y="428584"/>
        <a:ext cx="1977045" cy="5129294"/>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7DD55-3275-BF4E-B3B4-863899170C59}" type="datetimeFigureOut">
              <a:rPr lang="fr-FR" smtClean="0"/>
              <a:t>22/08/2022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B5659-2C0E-1142-A39E-C83D03C5DFD7}" type="slidenum">
              <a:rPr lang="fr-FR" smtClean="0"/>
              <a:t>‹N°›</a:t>
            </a:fld>
            <a:endParaRPr lang="fr-FR"/>
          </a:p>
        </p:txBody>
      </p:sp>
    </p:spTree>
    <p:extLst>
      <p:ext uri="{BB962C8B-B14F-4D97-AF65-F5344CB8AC3E}">
        <p14:creationId xmlns:p14="http://schemas.microsoft.com/office/powerpoint/2010/main" val="176810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Suppression des options : les professionnels auditionnés</a:t>
            </a:r>
            <a:r>
              <a:rPr lang="fr-FR" baseline="0" dirty="0"/>
              <a:t> ont indiqué ne pas faire de distinction lors des recrutements</a:t>
            </a:r>
          </a:p>
          <a:p>
            <a:r>
              <a:rPr lang="fr-FR" baseline="0" dirty="0"/>
              <a:t>Renforcement des compétences :</a:t>
            </a:r>
          </a:p>
          <a:p>
            <a:pPr marL="171433" indent="-171433">
              <a:buFontTx/>
              <a:buChar char="-"/>
            </a:pPr>
            <a:r>
              <a:rPr lang="fr-FR" baseline="0" dirty="0"/>
              <a:t>langagières écrites et orales</a:t>
            </a:r>
          </a:p>
          <a:p>
            <a:pPr marL="171433" indent="-171433">
              <a:buFontTx/>
              <a:buChar char="-"/>
            </a:pPr>
            <a:r>
              <a:rPr lang="fr-FR" baseline="0" dirty="0"/>
              <a:t>Numériques (domotique = </a:t>
            </a:r>
            <a:r>
              <a:rPr lang="fr-FR" baseline="0" dirty="0" err="1"/>
              <a:t>pix</a:t>
            </a:r>
            <a:r>
              <a:rPr lang="fr-FR" baseline="0" dirty="0"/>
              <a:t>)</a:t>
            </a:r>
          </a:p>
          <a:p>
            <a:pPr marL="171433" indent="-171433">
              <a:buFontTx/>
              <a:buChar char="-"/>
            </a:pPr>
            <a:r>
              <a:rPr lang="fr-FR" baseline="0" dirty="0"/>
              <a:t>Psychosociales (postures professionnelles dans le respect des valeurs, des soins) + travail d’équipe</a:t>
            </a:r>
          </a:p>
          <a:p>
            <a:pPr marL="171433" indent="-171433">
              <a:buFontTx/>
              <a:buChar char="-"/>
            </a:pPr>
            <a:endParaRPr lang="fr-FR" baseline="0" dirty="0"/>
          </a:p>
          <a:p>
            <a:r>
              <a:rPr lang="fr-FR" baseline="0" dirty="0"/>
              <a:t>Disparition de projet d’animation (prise en compte du BAC PRO AEPA) + prise en compte du DE AS car le bac pro donne plus de 50% de la formation AS,</a:t>
            </a:r>
          </a:p>
          <a:p>
            <a:endParaRPr lang="fr-FR" baseline="0" dirty="0"/>
          </a:p>
          <a:p>
            <a:r>
              <a:rPr lang="fr-FR" baseline="0" dirty="0"/>
              <a:t>Disparition de la préparation des repas car pas demandé dans les structures </a:t>
            </a:r>
          </a:p>
          <a:p>
            <a:endParaRPr lang="fr-FR" dirty="0"/>
          </a:p>
        </p:txBody>
      </p:sp>
      <p:sp>
        <p:nvSpPr>
          <p:cNvPr id="4" name="Espace réservé du numéro de diapositive 3"/>
          <p:cNvSpPr>
            <a:spLocks noGrp="1"/>
          </p:cNvSpPr>
          <p:nvPr>
            <p:ph type="sldNum" sz="quarter" idx="5"/>
          </p:nvPr>
        </p:nvSpPr>
        <p:spPr/>
        <p:txBody>
          <a:bodyPr/>
          <a:lstStyle/>
          <a:p>
            <a:fld id="{B47B5659-2C0E-1142-A39E-C83D03C5DFD7}" type="slidenum">
              <a:rPr lang="fr-FR" smtClean="0"/>
              <a:t>10</a:t>
            </a:fld>
            <a:endParaRPr lang="fr-FR"/>
          </a:p>
        </p:txBody>
      </p:sp>
    </p:spTree>
    <p:extLst>
      <p:ext uri="{BB962C8B-B14F-4D97-AF65-F5344CB8AC3E}">
        <p14:creationId xmlns:p14="http://schemas.microsoft.com/office/powerpoint/2010/main" val="287912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32</a:t>
            </a:fld>
            <a:endParaRPr lang="fr-FR" dirty="0"/>
          </a:p>
        </p:txBody>
      </p:sp>
    </p:spTree>
    <p:extLst>
      <p:ext uri="{BB962C8B-B14F-4D97-AF65-F5344CB8AC3E}">
        <p14:creationId xmlns:p14="http://schemas.microsoft.com/office/powerpoint/2010/main" val="139502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dirty="0"/>
          </a:p>
        </p:txBody>
      </p:sp>
    </p:spTree>
    <p:extLst>
      <p:ext uri="{BB962C8B-B14F-4D97-AF65-F5344CB8AC3E}">
        <p14:creationId xmlns:p14="http://schemas.microsoft.com/office/powerpoint/2010/main" val="9217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23465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303878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dirty="0"/>
          </a:p>
        </p:txBody>
      </p:sp>
    </p:spTree>
    <p:extLst>
      <p:ext uri="{BB962C8B-B14F-4D97-AF65-F5344CB8AC3E}">
        <p14:creationId xmlns:p14="http://schemas.microsoft.com/office/powerpoint/2010/main" val="1409929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44</a:t>
            </a:fld>
            <a:endParaRPr lang="fr-FR" dirty="0"/>
          </a:p>
        </p:txBody>
      </p:sp>
    </p:spTree>
    <p:extLst>
      <p:ext uri="{BB962C8B-B14F-4D97-AF65-F5344CB8AC3E}">
        <p14:creationId xmlns:p14="http://schemas.microsoft.com/office/powerpoint/2010/main" val="2658906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45</a:t>
            </a:fld>
            <a:endParaRPr lang="fr-FR" dirty="0"/>
          </a:p>
        </p:txBody>
      </p:sp>
    </p:spTree>
    <p:extLst>
      <p:ext uri="{BB962C8B-B14F-4D97-AF65-F5344CB8AC3E}">
        <p14:creationId xmlns:p14="http://schemas.microsoft.com/office/powerpoint/2010/main" val="25277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51</a:t>
            </a:fld>
            <a:endParaRPr lang="fr-FR" dirty="0"/>
          </a:p>
        </p:txBody>
      </p:sp>
    </p:spTree>
    <p:extLst>
      <p:ext uri="{BB962C8B-B14F-4D97-AF65-F5344CB8AC3E}">
        <p14:creationId xmlns:p14="http://schemas.microsoft.com/office/powerpoint/2010/main" val="273926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52</a:t>
            </a:fld>
            <a:endParaRPr lang="fr-FR" dirty="0"/>
          </a:p>
        </p:txBody>
      </p:sp>
    </p:spTree>
    <p:extLst>
      <p:ext uri="{BB962C8B-B14F-4D97-AF65-F5344CB8AC3E}">
        <p14:creationId xmlns:p14="http://schemas.microsoft.com/office/powerpoint/2010/main" val="1605547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58</a:t>
            </a:fld>
            <a:endParaRPr lang="fr-FR" dirty="0"/>
          </a:p>
        </p:txBody>
      </p:sp>
    </p:spTree>
    <p:extLst>
      <p:ext uri="{BB962C8B-B14F-4D97-AF65-F5344CB8AC3E}">
        <p14:creationId xmlns:p14="http://schemas.microsoft.com/office/powerpoint/2010/main" val="4035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FDA9E9-5EA5-4C67-9083-4CD775700730}" type="slidenum">
              <a:rPr lang="fr-FR" smtClean="0"/>
              <a:t>14</a:t>
            </a:fld>
            <a:endParaRPr lang="fr-FR"/>
          </a:p>
        </p:txBody>
      </p:sp>
    </p:spTree>
    <p:extLst>
      <p:ext uri="{BB962C8B-B14F-4D97-AF65-F5344CB8AC3E}">
        <p14:creationId xmlns:p14="http://schemas.microsoft.com/office/powerpoint/2010/main" val="920778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Coquille : dans l’E32 =&gt; E31 par </a:t>
            </a:r>
            <a:r>
              <a:rPr lang="fr-FR" baseline="0"/>
              <a:t>erreur </a:t>
            </a:r>
            <a:endParaRPr lang="fr-FR" baseline="0" dirty="0"/>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8861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61</a:t>
            </a:fld>
            <a:endParaRPr lang="fr-FR" dirty="0"/>
          </a:p>
        </p:txBody>
      </p:sp>
    </p:spTree>
    <p:extLst>
      <p:ext uri="{BB962C8B-B14F-4D97-AF65-F5344CB8AC3E}">
        <p14:creationId xmlns:p14="http://schemas.microsoft.com/office/powerpoint/2010/main" val="55440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62</a:t>
            </a:fld>
            <a:endParaRPr lang="fr-FR" dirty="0"/>
          </a:p>
        </p:txBody>
      </p:sp>
    </p:spTree>
    <p:extLst>
      <p:ext uri="{BB962C8B-B14F-4D97-AF65-F5344CB8AC3E}">
        <p14:creationId xmlns:p14="http://schemas.microsoft.com/office/powerpoint/2010/main" val="3264430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65</a:t>
            </a:fld>
            <a:endParaRPr lang="fr-FR" dirty="0"/>
          </a:p>
        </p:txBody>
      </p:sp>
    </p:spTree>
    <p:extLst>
      <p:ext uri="{BB962C8B-B14F-4D97-AF65-F5344CB8AC3E}">
        <p14:creationId xmlns:p14="http://schemas.microsoft.com/office/powerpoint/2010/main" val="2276722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66</a:t>
            </a:fld>
            <a:endParaRPr lang="fr-FR" dirty="0"/>
          </a:p>
        </p:txBody>
      </p:sp>
    </p:spTree>
    <p:extLst>
      <p:ext uri="{BB962C8B-B14F-4D97-AF65-F5344CB8AC3E}">
        <p14:creationId xmlns:p14="http://schemas.microsoft.com/office/powerpoint/2010/main" val="3665632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67</a:t>
            </a:fld>
            <a:endParaRPr lang="fr-FR" dirty="0"/>
          </a:p>
        </p:txBody>
      </p:sp>
    </p:spTree>
    <p:extLst>
      <p:ext uri="{BB962C8B-B14F-4D97-AF65-F5344CB8AC3E}">
        <p14:creationId xmlns:p14="http://schemas.microsoft.com/office/powerpoint/2010/main" val="215729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68</a:t>
            </a:fld>
            <a:endParaRPr lang="fr-FR" dirty="0"/>
          </a:p>
        </p:txBody>
      </p:sp>
    </p:spTree>
    <p:extLst>
      <p:ext uri="{BB962C8B-B14F-4D97-AF65-F5344CB8AC3E}">
        <p14:creationId xmlns:p14="http://schemas.microsoft.com/office/powerpoint/2010/main" val="2958511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69</a:t>
            </a:fld>
            <a:endParaRPr lang="fr-FR" dirty="0"/>
          </a:p>
        </p:txBody>
      </p:sp>
    </p:spTree>
    <p:extLst>
      <p:ext uri="{BB962C8B-B14F-4D97-AF65-F5344CB8AC3E}">
        <p14:creationId xmlns:p14="http://schemas.microsoft.com/office/powerpoint/2010/main" val="3798805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71</a:t>
            </a:fld>
            <a:endParaRPr lang="fr-FR" dirty="0"/>
          </a:p>
        </p:txBody>
      </p:sp>
    </p:spTree>
    <p:extLst>
      <p:ext uri="{BB962C8B-B14F-4D97-AF65-F5344CB8AC3E}">
        <p14:creationId xmlns:p14="http://schemas.microsoft.com/office/powerpoint/2010/main" val="2751109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Coquille : dans l’E32 =&gt; E31 par </a:t>
            </a:r>
            <a:r>
              <a:rPr lang="fr-FR" baseline="0"/>
              <a:t>erreur </a:t>
            </a:r>
            <a:endParaRPr lang="fr-FR" baseline="0" dirty="0"/>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6002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2FDA9E9-5EA5-4C67-9083-4CD775700730}" type="slidenum">
              <a:rPr lang="fr-FR" smtClean="0"/>
              <a:t>16</a:t>
            </a:fld>
            <a:endParaRPr lang="fr-FR"/>
          </a:p>
        </p:txBody>
      </p:sp>
    </p:spTree>
    <p:extLst>
      <p:ext uri="{BB962C8B-B14F-4D97-AF65-F5344CB8AC3E}">
        <p14:creationId xmlns:p14="http://schemas.microsoft.com/office/powerpoint/2010/main" val="2426345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solidFill>
                  <a:prstClr val="black"/>
                </a:solidFill>
              </a:rPr>
              <a:pPr/>
              <a:t>82</a:t>
            </a:fld>
            <a:endParaRPr lang="fr-FR" dirty="0">
              <a:solidFill>
                <a:prstClr val="black"/>
              </a:solidFill>
            </a:endParaRPr>
          </a:p>
        </p:txBody>
      </p:sp>
    </p:spTree>
    <p:extLst>
      <p:ext uri="{BB962C8B-B14F-4D97-AF65-F5344CB8AC3E}">
        <p14:creationId xmlns:p14="http://schemas.microsoft.com/office/powerpoint/2010/main" val="3277812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solidFill>
                  <a:prstClr val="black"/>
                </a:solidFill>
              </a:rPr>
              <a:pPr/>
              <a:t>83</a:t>
            </a:fld>
            <a:endParaRPr lang="fr-FR" dirty="0">
              <a:solidFill>
                <a:prstClr val="black"/>
              </a:solidFill>
            </a:endParaRPr>
          </a:p>
        </p:txBody>
      </p:sp>
    </p:spTree>
    <p:extLst>
      <p:ext uri="{BB962C8B-B14F-4D97-AF65-F5344CB8AC3E}">
        <p14:creationId xmlns:p14="http://schemas.microsoft.com/office/powerpoint/2010/main" val="4248081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87</a:t>
            </a:fld>
            <a:endParaRPr lang="fr-FR" dirty="0"/>
          </a:p>
        </p:txBody>
      </p:sp>
    </p:spTree>
    <p:extLst>
      <p:ext uri="{BB962C8B-B14F-4D97-AF65-F5344CB8AC3E}">
        <p14:creationId xmlns:p14="http://schemas.microsoft.com/office/powerpoint/2010/main" val="345293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FDA9E9-5EA5-4C67-9083-4CD775700730}" type="slidenum">
              <a:rPr lang="fr-FR" smtClean="0"/>
              <a:t>17</a:t>
            </a:fld>
            <a:endParaRPr lang="fr-FR"/>
          </a:p>
        </p:txBody>
      </p:sp>
    </p:spTree>
    <p:extLst>
      <p:ext uri="{BB962C8B-B14F-4D97-AF65-F5344CB8AC3E}">
        <p14:creationId xmlns:p14="http://schemas.microsoft.com/office/powerpoint/2010/main" val="421816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2FDA9E9-5EA5-4C67-9083-4CD775700730}" type="slidenum">
              <a:rPr lang="fr-FR" smtClean="0"/>
              <a:t>18</a:t>
            </a:fld>
            <a:endParaRPr lang="fr-FR"/>
          </a:p>
        </p:txBody>
      </p:sp>
    </p:spTree>
    <p:extLst>
      <p:ext uri="{BB962C8B-B14F-4D97-AF65-F5344CB8AC3E}">
        <p14:creationId xmlns:p14="http://schemas.microsoft.com/office/powerpoint/2010/main" val="143412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249091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328926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377241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370836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35107-8D6F-7D36-7FF5-3322E51C47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A3A625-056E-841D-E06A-8A2A14809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0FC8D5F-E698-3F33-7E0A-EB13F45B6EF0}"/>
              </a:ext>
            </a:extLst>
          </p:cNvPr>
          <p:cNvSpPr>
            <a:spLocks noGrp="1"/>
          </p:cNvSpPr>
          <p:nvPr>
            <p:ph type="dt" sz="half" idx="10"/>
          </p:nvPr>
        </p:nvSpPr>
        <p:spPr/>
        <p:txBody>
          <a:bodyPr/>
          <a:lstStyle/>
          <a:p>
            <a:fld id="{86AD6799-FA4E-EF4B-ADD0-03F6ECEF2DC1}" type="datetime1">
              <a:rPr lang="fr-FR" smtClean="0"/>
              <a:t>22/08/2022</a:t>
            </a:fld>
            <a:endParaRPr lang="fr-FR"/>
          </a:p>
        </p:txBody>
      </p:sp>
      <p:sp>
        <p:nvSpPr>
          <p:cNvPr id="5" name="Espace réservé du pied de page 4">
            <a:extLst>
              <a:ext uri="{FF2B5EF4-FFF2-40B4-BE49-F238E27FC236}">
                <a16:creationId xmlns:a16="http://schemas.microsoft.com/office/drawing/2014/main" id="{F4F62203-5470-FC8A-0EDC-1ADBDA86D1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8605CD-9F2C-9481-847D-6A071438EF85}"/>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20325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BA8E4C-B130-C22F-5910-92C0469A11B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6A9113-1A09-F515-FE8A-9687531CE3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ABB6A6-AC12-FA78-225D-3D3984F00D6D}"/>
              </a:ext>
            </a:extLst>
          </p:cNvPr>
          <p:cNvSpPr>
            <a:spLocks noGrp="1"/>
          </p:cNvSpPr>
          <p:nvPr>
            <p:ph type="dt" sz="half" idx="10"/>
          </p:nvPr>
        </p:nvSpPr>
        <p:spPr/>
        <p:txBody>
          <a:bodyPr/>
          <a:lstStyle/>
          <a:p>
            <a:fld id="{DF149800-8057-0B41-B2B5-38FA0361201E}" type="datetime1">
              <a:rPr lang="fr-FR" smtClean="0"/>
              <a:t>22/08/2022</a:t>
            </a:fld>
            <a:endParaRPr lang="fr-FR"/>
          </a:p>
        </p:txBody>
      </p:sp>
      <p:sp>
        <p:nvSpPr>
          <p:cNvPr id="5" name="Espace réservé du pied de page 4">
            <a:extLst>
              <a:ext uri="{FF2B5EF4-FFF2-40B4-BE49-F238E27FC236}">
                <a16:creationId xmlns:a16="http://schemas.microsoft.com/office/drawing/2014/main" id="{BAB981FE-A13B-4DE6-CD8E-752BC1C6C74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F819AD-0A4A-33CF-6EE9-C088F45285F3}"/>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39068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DBB988-FF84-1F22-443E-F4AC89E3AC1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8704608-DC41-7873-5AFF-F6200D8509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3D557D-7B66-18C2-6FCB-043D2745C043}"/>
              </a:ext>
            </a:extLst>
          </p:cNvPr>
          <p:cNvSpPr>
            <a:spLocks noGrp="1"/>
          </p:cNvSpPr>
          <p:nvPr>
            <p:ph type="dt" sz="half" idx="10"/>
          </p:nvPr>
        </p:nvSpPr>
        <p:spPr/>
        <p:txBody>
          <a:bodyPr/>
          <a:lstStyle/>
          <a:p>
            <a:fld id="{F3451880-362A-6740-976F-9ED8A492BA36}" type="datetime1">
              <a:rPr lang="fr-FR" smtClean="0"/>
              <a:t>22/08/2022</a:t>
            </a:fld>
            <a:endParaRPr lang="fr-FR"/>
          </a:p>
        </p:txBody>
      </p:sp>
      <p:sp>
        <p:nvSpPr>
          <p:cNvPr id="5" name="Espace réservé du pied de page 4">
            <a:extLst>
              <a:ext uri="{FF2B5EF4-FFF2-40B4-BE49-F238E27FC236}">
                <a16:creationId xmlns:a16="http://schemas.microsoft.com/office/drawing/2014/main" id="{59593A97-DFCD-F78E-54FF-32EA3F5BFCB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C3F2AE-5E20-5199-924F-A08A8D5900CB}"/>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1947079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C485774E-C28D-E145-BBF4-E3ECF13E10B1}" type="datetime1">
              <a:rPr lang="fr-FR" cap="all" smtClean="0"/>
              <a:t>22/08/2022</a:t>
            </a:fld>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930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05949059-476E-ED41-9C9F-D0D7F71C489E}" type="datetime1">
              <a:rPr lang="fr-FR" cap="all" smtClean="0">
                <a:solidFill>
                  <a:srgbClr val="000000"/>
                </a:solidFill>
              </a:rPr>
              <a:t>22/08/2022</a:t>
            </a:fld>
            <a:endParaRPr lang="fr-FR" cap="all" dirty="0">
              <a:solidFill>
                <a:srgbClr val="000000"/>
              </a:solidFill>
            </a:endParaRP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0"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endParaRPr lang="fr-FR" dirty="0">
              <a:solidFill>
                <a:srgbClr val="000000"/>
              </a:solidFill>
            </a:endParaRPr>
          </a:p>
        </p:txBody>
      </p:sp>
    </p:spTree>
    <p:extLst>
      <p:ext uri="{BB962C8B-B14F-4D97-AF65-F5344CB8AC3E}">
        <p14:creationId xmlns:p14="http://schemas.microsoft.com/office/powerpoint/2010/main" val="337347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DD96F-BB63-5879-9BD9-06ED0B4341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F03E2B-DAB6-9E36-63F2-8FB03CA75F9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9290C6-AEB2-CE08-4FD7-731EB37D7AB0}"/>
              </a:ext>
            </a:extLst>
          </p:cNvPr>
          <p:cNvSpPr>
            <a:spLocks noGrp="1"/>
          </p:cNvSpPr>
          <p:nvPr>
            <p:ph type="dt" sz="half" idx="10"/>
          </p:nvPr>
        </p:nvSpPr>
        <p:spPr/>
        <p:txBody>
          <a:bodyPr/>
          <a:lstStyle/>
          <a:p>
            <a:fld id="{10BF94C9-0C86-A04F-B272-02F6F2217824}" type="datetime1">
              <a:rPr lang="fr-FR" smtClean="0"/>
              <a:t>22/08/2022</a:t>
            </a:fld>
            <a:endParaRPr lang="fr-FR"/>
          </a:p>
        </p:txBody>
      </p:sp>
      <p:sp>
        <p:nvSpPr>
          <p:cNvPr id="5" name="Espace réservé du pied de page 4">
            <a:extLst>
              <a:ext uri="{FF2B5EF4-FFF2-40B4-BE49-F238E27FC236}">
                <a16:creationId xmlns:a16="http://schemas.microsoft.com/office/drawing/2014/main" id="{13011F7F-8D89-5746-7DBC-90172F7D7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0A9A70-BF92-F8FC-5B5B-B5A1D361EB54}"/>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2693254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E5007-05F5-A618-85F6-E16B750926B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C8A4FFA-CE09-FA79-257A-FA2051CB6F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5D4BA9-B4C4-CD75-1433-A63B6E77E1A7}"/>
              </a:ext>
            </a:extLst>
          </p:cNvPr>
          <p:cNvSpPr>
            <a:spLocks noGrp="1"/>
          </p:cNvSpPr>
          <p:nvPr>
            <p:ph type="dt" sz="half" idx="10"/>
          </p:nvPr>
        </p:nvSpPr>
        <p:spPr/>
        <p:txBody>
          <a:bodyPr/>
          <a:lstStyle/>
          <a:p>
            <a:fld id="{A3B6341B-290C-C744-865C-08987DDA3A6B}" type="datetime1">
              <a:rPr lang="fr-FR" smtClean="0"/>
              <a:t>22/08/2022</a:t>
            </a:fld>
            <a:endParaRPr lang="fr-FR"/>
          </a:p>
        </p:txBody>
      </p:sp>
      <p:sp>
        <p:nvSpPr>
          <p:cNvPr id="5" name="Espace réservé du pied de page 4">
            <a:extLst>
              <a:ext uri="{FF2B5EF4-FFF2-40B4-BE49-F238E27FC236}">
                <a16:creationId xmlns:a16="http://schemas.microsoft.com/office/drawing/2014/main" id="{46DB1A58-4E6A-FBFD-22F5-D8A2CBA4B7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228F58-CBF1-35BC-BA8C-FCA4AA7A00B8}"/>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85559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66C30E-5DC3-713C-109E-3E2C84D9336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5E9018-CCDE-15CB-C988-9270C761000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EDEC8A-67EF-2E0E-4831-516BEF23F24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EFB95B8-18E8-72E8-7697-C39301186E6C}"/>
              </a:ext>
            </a:extLst>
          </p:cNvPr>
          <p:cNvSpPr>
            <a:spLocks noGrp="1"/>
          </p:cNvSpPr>
          <p:nvPr>
            <p:ph type="dt" sz="half" idx="10"/>
          </p:nvPr>
        </p:nvSpPr>
        <p:spPr/>
        <p:txBody>
          <a:bodyPr/>
          <a:lstStyle/>
          <a:p>
            <a:fld id="{E9CC56EB-1FDD-D545-8722-428AA482AE2F}" type="datetime1">
              <a:rPr lang="fr-FR" smtClean="0"/>
              <a:t>22/08/2022</a:t>
            </a:fld>
            <a:endParaRPr lang="fr-FR"/>
          </a:p>
        </p:txBody>
      </p:sp>
      <p:sp>
        <p:nvSpPr>
          <p:cNvPr id="6" name="Espace réservé du pied de page 5">
            <a:extLst>
              <a:ext uri="{FF2B5EF4-FFF2-40B4-BE49-F238E27FC236}">
                <a16:creationId xmlns:a16="http://schemas.microsoft.com/office/drawing/2014/main" id="{A868F3EA-C7D2-9197-4C38-2D8BFAA976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D14BC9-1C69-D4D2-CFAE-5974F3C6FBA9}"/>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271930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2FF245-0B63-4297-0DFB-B68532A12F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8D23044-E90D-2E9B-73F1-0520889CF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7B09BDA-6320-9599-61BA-86CC799A678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C433D8C-07BB-BC05-EBBA-466418FAE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F9187C8-DC3A-8256-E5F3-8CC3BD4480E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07B2CDF-26FB-22EC-FF33-2EFC3731B181}"/>
              </a:ext>
            </a:extLst>
          </p:cNvPr>
          <p:cNvSpPr>
            <a:spLocks noGrp="1"/>
          </p:cNvSpPr>
          <p:nvPr>
            <p:ph type="dt" sz="half" idx="10"/>
          </p:nvPr>
        </p:nvSpPr>
        <p:spPr/>
        <p:txBody>
          <a:bodyPr/>
          <a:lstStyle/>
          <a:p>
            <a:fld id="{93067DA3-BF72-CB47-94F3-E63062AC1F67}" type="datetime1">
              <a:rPr lang="fr-FR" smtClean="0"/>
              <a:t>22/08/2022</a:t>
            </a:fld>
            <a:endParaRPr lang="fr-FR"/>
          </a:p>
        </p:txBody>
      </p:sp>
      <p:sp>
        <p:nvSpPr>
          <p:cNvPr id="8" name="Espace réservé du pied de page 7">
            <a:extLst>
              <a:ext uri="{FF2B5EF4-FFF2-40B4-BE49-F238E27FC236}">
                <a16:creationId xmlns:a16="http://schemas.microsoft.com/office/drawing/2014/main" id="{5FA694C9-EC88-5A84-4C94-413439B2C7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1199B38-FB46-9D84-E3BB-9141C594752A}"/>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350522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900967-F36B-17CF-93A1-7774551DA0E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5A50F5-5A61-8178-076B-52EEDE8108F8}"/>
              </a:ext>
            </a:extLst>
          </p:cNvPr>
          <p:cNvSpPr>
            <a:spLocks noGrp="1"/>
          </p:cNvSpPr>
          <p:nvPr>
            <p:ph type="dt" sz="half" idx="10"/>
          </p:nvPr>
        </p:nvSpPr>
        <p:spPr/>
        <p:txBody>
          <a:bodyPr/>
          <a:lstStyle/>
          <a:p>
            <a:fld id="{01775843-8358-1845-95FA-F43811795F0B}" type="datetime1">
              <a:rPr lang="fr-FR" smtClean="0"/>
              <a:t>22/08/2022</a:t>
            </a:fld>
            <a:endParaRPr lang="fr-FR"/>
          </a:p>
        </p:txBody>
      </p:sp>
      <p:sp>
        <p:nvSpPr>
          <p:cNvPr id="4" name="Espace réservé du pied de page 3">
            <a:extLst>
              <a:ext uri="{FF2B5EF4-FFF2-40B4-BE49-F238E27FC236}">
                <a16:creationId xmlns:a16="http://schemas.microsoft.com/office/drawing/2014/main" id="{C33176E3-FA9C-244B-857F-A5C92CA625C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239BD3-7747-A315-5826-18AB42461D01}"/>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363648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3124A6-BE95-5337-1F79-FF8AEC463967}"/>
              </a:ext>
            </a:extLst>
          </p:cNvPr>
          <p:cNvSpPr>
            <a:spLocks noGrp="1"/>
          </p:cNvSpPr>
          <p:nvPr>
            <p:ph type="dt" sz="half" idx="10"/>
          </p:nvPr>
        </p:nvSpPr>
        <p:spPr/>
        <p:txBody>
          <a:bodyPr/>
          <a:lstStyle/>
          <a:p>
            <a:fld id="{9CE332DE-4867-3241-80CE-12AA5AB936F8}" type="datetime1">
              <a:rPr lang="fr-FR" smtClean="0"/>
              <a:t>22/08/2022</a:t>
            </a:fld>
            <a:endParaRPr lang="fr-FR"/>
          </a:p>
        </p:txBody>
      </p:sp>
      <p:sp>
        <p:nvSpPr>
          <p:cNvPr id="3" name="Espace réservé du pied de page 2">
            <a:extLst>
              <a:ext uri="{FF2B5EF4-FFF2-40B4-BE49-F238E27FC236}">
                <a16:creationId xmlns:a16="http://schemas.microsoft.com/office/drawing/2014/main" id="{7B61743C-3AE2-A473-4DA4-11CCE49CC5F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9C4660A-E4A5-2786-158F-4080BAC5EBF8}"/>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107889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D63F7-2A47-6099-93AF-A96D679C08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A89333-1A46-08E6-7D89-6B8592CDC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E8636E-D298-671D-8C3F-C01207F0D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1E8667-C43E-4EA9-3376-AB24E8256F86}"/>
              </a:ext>
            </a:extLst>
          </p:cNvPr>
          <p:cNvSpPr>
            <a:spLocks noGrp="1"/>
          </p:cNvSpPr>
          <p:nvPr>
            <p:ph type="dt" sz="half" idx="10"/>
          </p:nvPr>
        </p:nvSpPr>
        <p:spPr/>
        <p:txBody>
          <a:bodyPr/>
          <a:lstStyle/>
          <a:p>
            <a:fld id="{3999C4ED-7695-BB4B-B498-3BF9918F32A7}" type="datetime1">
              <a:rPr lang="fr-FR" smtClean="0"/>
              <a:t>22/08/2022</a:t>
            </a:fld>
            <a:endParaRPr lang="fr-FR"/>
          </a:p>
        </p:txBody>
      </p:sp>
      <p:sp>
        <p:nvSpPr>
          <p:cNvPr id="6" name="Espace réservé du pied de page 5">
            <a:extLst>
              <a:ext uri="{FF2B5EF4-FFF2-40B4-BE49-F238E27FC236}">
                <a16:creationId xmlns:a16="http://schemas.microsoft.com/office/drawing/2014/main" id="{D1B989D3-D10C-8735-95B2-D9251894E3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ED0774-BF79-FBC2-A875-C487BB42EA69}"/>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6627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9EECEF-9860-D2B7-01A8-73ADCADD31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EC78FB-DB82-F58A-80CF-705262196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61705F3-0D7A-429F-0549-01DB2DF3C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4834FD-8718-DD1B-FFBC-F5043293E8F4}"/>
              </a:ext>
            </a:extLst>
          </p:cNvPr>
          <p:cNvSpPr>
            <a:spLocks noGrp="1"/>
          </p:cNvSpPr>
          <p:nvPr>
            <p:ph type="dt" sz="half" idx="10"/>
          </p:nvPr>
        </p:nvSpPr>
        <p:spPr/>
        <p:txBody>
          <a:bodyPr/>
          <a:lstStyle/>
          <a:p>
            <a:fld id="{D4AC964F-EDCE-7749-8F00-59C2E5FFFA9C}" type="datetime1">
              <a:rPr lang="fr-FR" smtClean="0"/>
              <a:t>22/08/2022</a:t>
            </a:fld>
            <a:endParaRPr lang="fr-FR"/>
          </a:p>
        </p:txBody>
      </p:sp>
      <p:sp>
        <p:nvSpPr>
          <p:cNvPr id="6" name="Espace réservé du pied de page 5">
            <a:extLst>
              <a:ext uri="{FF2B5EF4-FFF2-40B4-BE49-F238E27FC236}">
                <a16:creationId xmlns:a16="http://schemas.microsoft.com/office/drawing/2014/main" id="{353756AB-AAD7-00FF-D3A0-54EBB53090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5C9CA3-6380-0C3A-61BA-B8AD99E37886}"/>
              </a:ext>
            </a:extLst>
          </p:cNvPr>
          <p:cNvSpPr>
            <a:spLocks noGrp="1"/>
          </p:cNvSpPr>
          <p:nvPr>
            <p:ph type="sldNum" sz="quarter" idx="12"/>
          </p:nvPr>
        </p:nvSpPr>
        <p:spPr/>
        <p:txBody>
          <a:bodyPr/>
          <a:lstStyle/>
          <a:p>
            <a:fld id="{018D02CD-039E-B840-8DF0-7A82E4B02902}" type="slidenum">
              <a:rPr lang="fr-FR" smtClean="0"/>
              <a:t>‹N°›</a:t>
            </a:fld>
            <a:endParaRPr lang="fr-FR"/>
          </a:p>
        </p:txBody>
      </p:sp>
    </p:spTree>
    <p:extLst>
      <p:ext uri="{BB962C8B-B14F-4D97-AF65-F5344CB8AC3E}">
        <p14:creationId xmlns:p14="http://schemas.microsoft.com/office/powerpoint/2010/main" val="1657727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E59C73-B9D7-F11B-FE79-D74E39C80C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090C9AD-9E05-00F3-7B62-2F1C12E72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4181F4-A287-C1E3-0ECC-17F0E9A6B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B5D86-E780-B34F-8DD2-9A4CEB863F8A}" type="datetime1">
              <a:rPr lang="fr-FR" smtClean="0"/>
              <a:t>22/08/2022</a:t>
            </a:fld>
            <a:endParaRPr lang="fr-FR"/>
          </a:p>
        </p:txBody>
      </p:sp>
      <p:sp>
        <p:nvSpPr>
          <p:cNvPr id="5" name="Espace réservé du pied de page 4">
            <a:extLst>
              <a:ext uri="{FF2B5EF4-FFF2-40B4-BE49-F238E27FC236}">
                <a16:creationId xmlns:a16="http://schemas.microsoft.com/office/drawing/2014/main" id="{0163D3FE-9293-BCF8-EB60-1CB6DEAC7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FCBADAB-908A-0A12-0B6F-0D9AE8F6C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D02CD-039E-B840-8DF0-7A82E4B02902}" type="slidenum">
              <a:rPr lang="fr-FR" smtClean="0"/>
              <a:t>‹N°›</a:t>
            </a:fld>
            <a:endParaRPr lang="fr-FR"/>
          </a:p>
        </p:txBody>
      </p:sp>
    </p:spTree>
    <p:extLst>
      <p:ext uri="{BB962C8B-B14F-4D97-AF65-F5344CB8AC3E}">
        <p14:creationId xmlns:p14="http://schemas.microsoft.com/office/powerpoint/2010/main" val="376155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hyperlink" Target="https://www.legifrance.gouv.fr/loda/id/LEGIARTI000038941584/2019-08-23/" TargetMode="Externa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7.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7.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7.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7.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7.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1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1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1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A7CE48CE-A6C8-185D-69A2-A4281E9A2063}"/>
              </a:ext>
            </a:extLst>
          </p:cNvPr>
          <p:cNvGraphicFramePr/>
          <p:nvPr>
            <p:extLst>
              <p:ext uri="{D42A27DB-BD31-4B8C-83A1-F6EECF244321}">
                <p14:modId xmlns:p14="http://schemas.microsoft.com/office/powerpoint/2010/main" val="2181955070"/>
              </p:ext>
            </p:extLst>
          </p:nvPr>
        </p:nvGraphicFramePr>
        <p:xfrm>
          <a:off x="2797627" y="309911"/>
          <a:ext cx="6596744" cy="4697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243AF708-3208-C368-2953-3C5C19495251}"/>
              </a:ext>
            </a:extLst>
          </p:cNvPr>
          <p:cNvPicPr>
            <a:picLocks noChangeAspect="1"/>
          </p:cNvPicPr>
          <p:nvPr/>
        </p:nvPicPr>
        <p:blipFill>
          <a:blip r:embed="rId7"/>
          <a:stretch>
            <a:fillRect/>
          </a:stretch>
        </p:blipFill>
        <p:spPr>
          <a:xfrm>
            <a:off x="310221" y="309911"/>
            <a:ext cx="1892300" cy="1866900"/>
          </a:xfrm>
          <a:prstGeom prst="rect">
            <a:avLst/>
          </a:prstGeom>
        </p:spPr>
      </p:pic>
      <p:graphicFrame>
        <p:nvGraphicFramePr>
          <p:cNvPr id="7" name="Diagramme 6">
            <a:extLst>
              <a:ext uri="{FF2B5EF4-FFF2-40B4-BE49-F238E27FC236}">
                <a16:creationId xmlns:a16="http://schemas.microsoft.com/office/drawing/2014/main" id="{96E39EE5-231A-129C-BA53-FF82D3BE5733}"/>
              </a:ext>
            </a:extLst>
          </p:cNvPr>
          <p:cNvGraphicFramePr/>
          <p:nvPr>
            <p:extLst>
              <p:ext uri="{D42A27DB-BD31-4B8C-83A1-F6EECF244321}">
                <p14:modId xmlns:p14="http://schemas.microsoft.com/office/powerpoint/2010/main" val="1506123596"/>
              </p:ext>
            </p:extLst>
          </p:nvPr>
        </p:nvGraphicFramePr>
        <p:xfrm>
          <a:off x="573457" y="5981700"/>
          <a:ext cx="11399014" cy="175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age 8" descr="Une image contenant texte&#10;&#10;Description générée automatiquement">
            <a:extLst>
              <a:ext uri="{FF2B5EF4-FFF2-40B4-BE49-F238E27FC236}">
                <a16:creationId xmlns:a16="http://schemas.microsoft.com/office/drawing/2014/main" id="{37451480-C3D1-B4FB-8088-A60ACE46C0C8}"/>
              </a:ext>
            </a:extLst>
          </p:cNvPr>
          <p:cNvPicPr>
            <a:picLocks noChangeAspect="1"/>
          </p:cNvPicPr>
          <p:nvPr/>
        </p:nvPicPr>
        <p:blipFill>
          <a:blip r:embed="rId13"/>
          <a:stretch>
            <a:fillRect/>
          </a:stretch>
        </p:blipFill>
        <p:spPr>
          <a:xfrm>
            <a:off x="9394371" y="367061"/>
            <a:ext cx="2578100" cy="1752600"/>
          </a:xfrm>
          <a:prstGeom prst="rect">
            <a:avLst/>
          </a:prstGeom>
        </p:spPr>
      </p:pic>
      <p:sp>
        <p:nvSpPr>
          <p:cNvPr id="2" name="Espace réservé du numéro de diapositive 1">
            <a:extLst>
              <a:ext uri="{FF2B5EF4-FFF2-40B4-BE49-F238E27FC236}">
                <a16:creationId xmlns:a16="http://schemas.microsoft.com/office/drawing/2014/main" id="{7F6BB470-D0E1-504A-0EFC-4B87F68DEA02}"/>
              </a:ext>
            </a:extLst>
          </p:cNvPr>
          <p:cNvSpPr>
            <a:spLocks noGrp="1"/>
          </p:cNvSpPr>
          <p:nvPr>
            <p:ph type="sldNum" sz="quarter" idx="12"/>
          </p:nvPr>
        </p:nvSpPr>
        <p:spPr/>
        <p:txBody>
          <a:bodyPr/>
          <a:lstStyle/>
          <a:p>
            <a:fld id="{018D02CD-039E-B840-8DF0-7A82E4B02902}" type="slidenum">
              <a:rPr lang="fr-FR" smtClean="0"/>
              <a:t>0</a:t>
            </a:fld>
            <a:endParaRPr lang="fr-FR"/>
          </a:p>
        </p:txBody>
      </p:sp>
    </p:spTree>
    <p:extLst>
      <p:ext uri="{BB962C8B-B14F-4D97-AF65-F5344CB8AC3E}">
        <p14:creationId xmlns:p14="http://schemas.microsoft.com/office/powerpoint/2010/main" val="166771055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8818C-4A20-77C8-819C-53CD53C1C9D5}"/>
              </a:ext>
            </a:extLst>
          </p:cNvPr>
          <p:cNvSpPr>
            <a:spLocks noGrp="1"/>
          </p:cNvSpPr>
          <p:nvPr>
            <p:ph type="title"/>
          </p:nvPr>
        </p:nvSpPr>
        <p:spPr>
          <a:xfrm>
            <a:off x="569119" y="323850"/>
            <a:ext cx="11053762" cy="1009651"/>
          </a:xfrm>
        </p:spPr>
        <p:txBody>
          <a:bodyPr>
            <a:normAutofit/>
          </a:bodyPr>
          <a:lstStyle/>
          <a:p>
            <a:r>
              <a:rPr lang="fr-FR" sz="3600" b="1" dirty="0">
                <a:latin typeface="Marianne" panose="02000000000000000000" pitchFamily="2" charset="0"/>
              </a:rPr>
              <a:t>Les entretiens avec des professionnels de terrain</a:t>
            </a:r>
          </a:p>
        </p:txBody>
      </p:sp>
      <p:graphicFrame>
        <p:nvGraphicFramePr>
          <p:cNvPr id="4" name="Espace réservé du contenu 3">
            <a:extLst>
              <a:ext uri="{FF2B5EF4-FFF2-40B4-BE49-F238E27FC236}">
                <a16:creationId xmlns:a16="http://schemas.microsoft.com/office/drawing/2014/main" id="{5F05216B-FDFE-689B-51FF-630AEB423528}"/>
              </a:ext>
            </a:extLst>
          </p:cNvPr>
          <p:cNvGraphicFramePr>
            <a:graphicFrameLocks noGrp="1"/>
          </p:cNvGraphicFramePr>
          <p:nvPr>
            <p:ph idx="1"/>
            <p:extLst>
              <p:ext uri="{D42A27DB-BD31-4B8C-83A1-F6EECF244321}">
                <p14:modId xmlns:p14="http://schemas.microsoft.com/office/powerpoint/2010/main" val="4130398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0C34EF90-4708-F89C-1DB7-216E9E89334F}"/>
              </a:ext>
            </a:extLst>
          </p:cNvPr>
          <p:cNvSpPr>
            <a:spLocks noGrp="1"/>
          </p:cNvSpPr>
          <p:nvPr>
            <p:ph type="sldNum" sz="quarter" idx="12"/>
          </p:nvPr>
        </p:nvSpPr>
        <p:spPr/>
        <p:txBody>
          <a:bodyPr/>
          <a:lstStyle/>
          <a:p>
            <a:fld id="{018D02CD-039E-B840-8DF0-7A82E4B02902}" type="slidenum">
              <a:rPr lang="fr-FR" smtClean="0"/>
              <a:t>9</a:t>
            </a:fld>
            <a:endParaRPr lang="fr-FR"/>
          </a:p>
        </p:txBody>
      </p:sp>
    </p:spTree>
    <p:extLst>
      <p:ext uri="{BB962C8B-B14F-4D97-AF65-F5344CB8AC3E}">
        <p14:creationId xmlns:p14="http://schemas.microsoft.com/office/powerpoint/2010/main" val="163164140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7C03B-5002-FC45-0FDD-35E5638FF630}"/>
              </a:ext>
            </a:extLst>
          </p:cNvPr>
          <p:cNvSpPr>
            <a:spLocks noGrp="1"/>
          </p:cNvSpPr>
          <p:nvPr>
            <p:ph type="title"/>
          </p:nvPr>
        </p:nvSpPr>
        <p:spPr>
          <a:xfrm>
            <a:off x="259556" y="322263"/>
            <a:ext cx="11672887" cy="992187"/>
          </a:xfrm>
        </p:spPr>
        <p:txBody>
          <a:bodyPr anchor="t">
            <a:normAutofit fontScale="90000"/>
          </a:bodyPr>
          <a:lstStyle/>
          <a:p>
            <a:r>
              <a:rPr lang="fr-FR" sz="3600" b="1" dirty="0">
                <a:latin typeface="Marianne" panose="02000000000000000000" pitchFamily="2" charset="0"/>
              </a:rPr>
              <a:t>Bilans des enquêtes et des entretiens avec les professionnels</a:t>
            </a:r>
            <a:br>
              <a:rPr lang="fr-FR" sz="2800" b="1" dirty="0">
                <a:latin typeface="Marianne" panose="02000000000000000000" pitchFamily="2" charset="0"/>
              </a:rPr>
            </a:br>
            <a:endParaRPr lang="fr-FR" sz="2800" dirty="0">
              <a:latin typeface="Marianne" panose="02000000000000000000" pitchFamily="2" charset="0"/>
            </a:endParaRPr>
          </a:p>
        </p:txBody>
      </p:sp>
      <p:graphicFrame>
        <p:nvGraphicFramePr>
          <p:cNvPr id="4" name="Espace réservé du contenu 3">
            <a:extLst>
              <a:ext uri="{FF2B5EF4-FFF2-40B4-BE49-F238E27FC236}">
                <a16:creationId xmlns:a16="http://schemas.microsoft.com/office/drawing/2014/main" id="{57468AFD-449E-3793-B5E9-5B520CD64296}"/>
              </a:ext>
            </a:extLst>
          </p:cNvPr>
          <p:cNvGraphicFramePr>
            <a:graphicFrameLocks noGrp="1"/>
          </p:cNvGraphicFramePr>
          <p:nvPr>
            <p:ph idx="1"/>
            <p:extLst>
              <p:ext uri="{D42A27DB-BD31-4B8C-83A1-F6EECF244321}">
                <p14:modId xmlns:p14="http://schemas.microsoft.com/office/powerpoint/2010/main" val="40526597"/>
              </p:ext>
            </p:extLst>
          </p:nvPr>
        </p:nvGraphicFramePr>
        <p:xfrm>
          <a:off x="548878" y="1457325"/>
          <a:ext cx="11094243"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400FAB36-EF57-6265-4F88-5C9691E92824}"/>
              </a:ext>
            </a:extLst>
          </p:cNvPr>
          <p:cNvSpPr>
            <a:spLocks noGrp="1"/>
          </p:cNvSpPr>
          <p:nvPr>
            <p:ph type="sldNum" sz="quarter" idx="12"/>
          </p:nvPr>
        </p:nvSpPr>
        <p:spPr/>
        <p:txBody>
          <a:bodyPr/>
          <a:lstStyle/>
          <a:p>
            <a:fld id="{018D02CD-039E-B840-8DF0-7A82E4B02902}" type="slidenum">
              <a:rPr lang="fr-FR" smtClean="0"/>
              <a:t>10</a:t>
            </a:fld>
            <a:endParaRPr lang="fr-FR"/>
          </a:p>
        </p:txBody>
      </p:sp>
    </p:spTree>
    <p:extLst>
      <p:ext uri="{BB962C8B-B14F-4D97-AF65-F5344CB8AC3E}">
        <p14:creationId xmlns:p14="http://schemas.microsoft.com/office/powerpoint/2010/main" val="94131733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738710055"/>
              </p:ext>
            </p:extLst>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A896FB7F-CA0A-5012-D6CD-C2D9B3D08FA8}"/>
              </a:ext>
            </a:extLst>
          </p:cNvPr>
          <p:cNvSpPr>
            <a:spLocks noGrp="1"/>
          </p:cNvSpPr>
          <p:nvPr>
            <p:ph type="sldNum" sz="quarter" idx="12"/>
          </p:nvPr>
        </p:nvSpPr>
        <p:spPr/>
        <p:txBody>
          <a:bodyPr/>
          <a:lstStyle/>
          <a:p>
            <a:fld id="{018D02CD-039E-B840-8DF0-7A82E4B02902}" type="slidenum">
              <a:rPr lang="fr-FR" smtClean="0"/>
              <a:t>11</a:t>
            </a:fld>
            <a:endParaRPr lang="fr-FR"/>
          </a:p>
        </p:txBody>
      </p:sp>
    </p:spTree>
    <p:extLst>
      <p:ext uri="{BB962C8B-B14F-4D97-AF65-F5344CB8AC3E}">
        <p14:creationId xmlns:p14="http://schemas.microsoft.com/office/powerpoint/2010/main" val="270945711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14BCF-7B2C-3C58-4DE4-D281D928D145}"/>
              </a:ext>
            </a:extLst>
          </p:cNvPr>
          <p:cNvSpPr>
            <a:spLocks noGrp="1"/>
          </p:cNvSpPr>
          <p:nvPr>
            <p:ph type="title"/>
          </p:nvPr>
        </p:nvSpPr>
        <p:spPr>
          <a:xfrm>
            <a:off x="838200" y="365125"/>
            <a:ext cx="10515600" cy="1335088"/>
          </a:xfrm>
        </p:spPr>
        <p:txBody>
          <a:bodyPr>
            <a:normAutofit/>
          </a:bodyPr>
          <a:lstStyle/>
          <a:p>
            <a:r>
              <a:rPr lang="fr-FR" sz="2200" b="1" dirty="0"/>
              <a:t>Certification professionnelle et blocs de compétences</a:t>
            </a:r>
            <a:br>
              <a:rPr lang="fr-FR" sz="2200" dirty="0"/>
            </a:br>
            <a:r>
              <a:rPr lang="fr-FR" sz="2200" b="1" dirty="0"/>
              <a:t>Code du travail, Article L6113-1</a:t>
            </a:r>
            <a:br>
              <a:rPr lang="fr-FR" sz="2200" dirty="0"/>
            </a:br>
            <a:r>
              <a:rPr lang="fr-FR" sz="2200" dirty="0">
                <a:hlinkClick r:id="rId2"/>
              </a:rPr>
              <a:t>Modifié par Ordonnance n°2019-861 du 21 août 2019 - art. 1 </a:t>
            </a:r>
            <a:r>
              <a:rPr lang="fr-FR" sz="2200" dirty="0"/>
              <a:t> </a:t>
            </a:r>
            <a:br>
              <a:rPr lang="fr-FR" sz="2200" dirty="0"/>
            </a:br>
            <a:r>
              <a:rPr lang="fr-FR" sz="2200" dirty="0"/>
              <a:t>Création LOI n°2018-771 du 5 septembre 2018 - art. 31 (V)</a:t>
            </a:r>
            <a:endParaRPr lang="fr-FR" dirty="0"/>
          </a:p>
        </p:txBody>
      </p:sp>
      <p:graphicFrame>
        <p:nvGraphicFramePr>
          <p:cNvPr id="4" name="Espace réservé du contenu 3">
            <a:extLst>
              <a:ext uri="{FF2B5EF4-FFF2-40B4-BE49-F238E27FC236}">
                <a16:creationId xmlns:a16="http://schemas.microsoft.com/office/drawing/2014/main" id="{B0917990-0F1C-7937-FB69-90E5F0C26C13}"/>
              </a:ext>
            </a:extLst>
          </p:cNvPr>
          <p:cNvGraphicFramePr>
            <a:graphicFrameLocks noGrp="1"/>
          </p:cNvGraphicFramePr>
          <p:nvPr>
            <p:ph idx="1"/>
            <p:extLst>
              <p:ext uri="{D42A27DB-BD31-4B8C-83A1-F6EECF244321}">
                <p14:modId xmlns:p14="http://schemas.microsoft.com/office/powerpoint/2010/main" val="26637501"/>
              </p:ext>
            </p:extLst>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arme 2">
            <a:extLst>
              <a:ext uri="{FF2B5EF4-FFF2-40B4-BE49-F238E27FC236}">
                <a16:creationId xmlns:a16="http://schemas.microsoft.com/office/drawing/2014/main" id="{E8246C5A-9E34-0293-B235-5A663F2392B5}"/>
              </a:ext>
            </a:extLst>
          </p:cNvPr>
          <p:cNvSpPr/>
          <p:nvPr/>
        </p:nvSpPr>
        <p:spPr>
          <a:xfrm rot="1307282">
            <a:off x="9245598" y="185073"/>
            <a:ext cx="2148115" cy="1378857"/>
          </a:xfrm>
          <a:prstGeom prst="teardrop">
            <a:avLst>
              <a:gd name="adj" fmla="val 12973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latin typeface="Marianne" panose="02000000000000000000" pitchFamily="2" charset="0"/>
              </a:rPr>
              <a:t>Faciliter les parcours de formation</a:t>
            </a:r>
          </a:p>
        </p:txBody>
      </p:sp>
      <p:sp>
        <p:nvSpPr>
          <p:cNvPr id="5" name="Espace réservé du numéro de diapositive 4">
            <a:extLst>
              <a:ext uri="{FF2B5EF4-FFF2-40B4-BE49-F238E27FC236}">
                <a16:creationId xmlns:a16="http://schemas.microsoft.com/office/drawing/2014/main" id="{8C9A4B33-8AEF-6E86-3619-B3E761B302A4}"/>
              </a:ext>
            </a:extLst>
          </p:cNvPr>
          <p:cNvSpPr>
            <a:spLocks noGrp="1"/>
          </p:cNvSpPr>
          <p:nvPr>
            <p:ph type="sldNum" sz="quarter" idx="12"/>
          </p:nvPr>
        </p:nvSpPr>
        <p:spPr/>
        <p:txBody>
          <a:bodyPr/>
          <a:lstStyle/>
          <a:p>
            <a:fld id="{018D02CD-039E-B840-8DF0-7A82E4B02902}" type="slidenum">
              <a:rPr lang="fr-FR" smtClean="0"/>
              <a:t>12</a:t>
            </a:fld>
            <a:endParaRPr lang="fr-FR"/>
          </a:p>
        </p:txBody>
      </p:sp>
    </p:spTree>
    <p:extLst>
      <p:ext uri="{BB962C8B-B14F-4D97-AF65-F5344CB8AC3E}">
        <p14:creationId xmlns:p14="http://schemas.microsoft.com/office/powerpoint/2010/main" val="150906839"/>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6C9B920C-FE79-CC79-7251-67601DA32577}"/>
              </a:ext>
            </a:extLst>
          </p:cNvPr>
          <p:cNvGraphicFramePr/>
          <p:nvPr>
            <p:extLst>
              <p:ext uri="{D42A27DB-BD31-4B8C-83A1-F6EECF244321}">
                <p14:modId xmlns:p14="http://schemas.microsoft.com/office/powerpoint/2010/main" val="2680633626"/>
              </p:ext>
            </p:extLst>
          </p:nvPr>
        </p:nvGraphicFramePr>
        <p:xfrm>
          <a:off x="1134835" y="424543"/>
          <a:ext cx="9922329" cy="478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669F7A8A-8689-4BEA-DBCE-5BA3138C0A19}"/>
              </a:ext>
            </a:extLst>
          </p:cNvPr>
          <p:cNvSpPr>
            <a:spLocks noGrp="1"/>
          </p:cNvSpPr>
          <p:nvPr>
            <p:ph type="sldNum" sz="quarter" idx="12"/>
          </p:nvPr>
        </p:nvSpPr>
        <p:spPr/>
        <p:txBody>
          <a:bodyPr/>
          <a:lstStyle/>
          <a:p>
            <a:fld id="{018D02CD-039E-B840-8DF0-7A82E4B02902}" type="slidenum">
              <a:rPr lang="fr-FR" smtClean="0"/>
              <a:t>13</a:t>
            </a:fld>
            <a:endParaRPr lang="fr-FR"/>
          </a:p>
        </p:txBody>
      </p:sp>
    </p:spTree>
    <p:extLst>
      <p:ext uri="{BB962C8B-B14F-4D97-AF65-F5344CB8AC3E}">
        <p14:creationId xmlns:p14="http://schemas.microsoft.com/office/powerpoint/2010/main" val="139231152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0000" y="471055"/>
            <a:ext cx="11337927" cy="461665"/>
          </a:xfrm>
          <a:prstGeom prst="rect">
            <a:avLst/>
          </a:prstGeom>
        </p:spPr>
        <p:txBody>
          <a:bodyPr wrap="square">
            <a:spAutoFit/>
          </a:bodyPr>
          <a:lstStyle/>
          <a:p>
            <a:r>
              <a:rPr lang="fr-FR" sz="2400" dirty="0">
                <a:latin typeface="Marianne" panose="02000000000000000000" pitchFamily="2" charset="0"/>
                <a:cs typeface="Calibri" panose="020F0502020204030204" pitchFamily="34" charset="0"/>
              </a:rPr>
              <a:t>Présentation du Référentiel d’Activités Professionnelles (RAP)</a:t>
            </a:r>
          </a:p>
        </p:txBody>
      </p:sp>
      <p:graphicFrame>
        <p:nvGraphicFramePr>
          <p:cNvPr id="10" name="Diagramme 9"/>
          <p:cNvGraphicFramePr/>
          <p:nvPr>
            <p:extLst>
              <p:ext uri="{D42A27DB-BD31-4B8C-83A1-F6EECF244321}">
                <p14:modId xmlns:p14="http://schemas.microsoft.com/office/powerpoint/2010/main" val="1468438706"/>
              </p:ext>
            </p:extLst>
          </p:nvPr>
        </p:nvGraphicFramePr>
        <p:xfrm>
          <a:off x="427036" y="1068952"/>
          <a:ext cx="11337927" cy="532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5F5F6290-1D8F-5552-2386-63ED0915DD3E}"/>
              </a:ext>
            </a:extLst>
          </p:cNvPr>
          <p:cNvSpPr>
            <a:spLocks noGrp="1"/>
          </p:cNvSpPr>
          <p:nvPr>
            <p:ph type="sldNum" sz="quarter" idx="12"/>
          </p:nvPr>
        </p:nvSpPr>
        <p:spPr/>
        <p:txBody>
          <a:bodyPr/>
          <a:lstStyle/>
          <a:p>
            <a:fld id="{018D02CD-039E-B840-8DF0-7A82E4B02902}" type="slidenum">
              <a:rPr lang="fr-FR" smtClean="0"/>
              <a:t>14</a:t>
            </a:fld>
            <a:endParaRPr lang="fr-FR"/>
          </a:p>
        </p:txBody>
      </p:sp>
    </p:spTree>
    <p:extLst>
      <p:ext uri="{BB962C8B-B14F-4D97-AF65-F5344CB8AC3E}">
        <p14:creationId xmlns:p14="http://schemas.microsoft.com/office/powerpoint/2010/main" val="106271697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F098824-8EAF-655C-732D-72D39CC6D5D7}"/>
              </a:ext>
            </a:extLst>
          </p:cNvPr>
          <p:cNvGraphicFramePr/>
          <p:nvPr>
            <p:extLst>
              <p:ext uri="{D42A27DB-BD31-4B8C-83A1-F6EECF244321}">
                <p14:modId xmlns:p14="http://schemas.microsoft.com/office/powerpoint/2010/main" val="802179874"/>
              </p:ext>
            </p:extLst>
          </p:nvPr>
        </p:nvGraphicFramePr>
        <p:xfrm>
          <a:off x="237619" y="1008185"/>
          <a:ext cx="11716762" cy="4841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06A2CE0-CD85-E3A0-BF8D-454FFCA1933D}"/>
              </a:ext>
            </a:extLst>
          </p:cNvPr>
          <p:cNvSpPr/>
          <p:nvPr/>
        </p:nvSpPr>
        <p:spPr>
          <a:xfrm>
            <a:off x="717160" y="372546"/>
            <a:ext cx="8957510" cy="523220"/>
          </a:xfrm>
          <a:prstGeom prst="rect">
            <a:avLst/>
          </a:prstGeom>
        </p:spPr>
        <p:txBody>
          <a:bodyPr wrap="square">
            <a:spAutoFit/>
          </a:bodyPr>
          <a:lstStyle/>
          <a:p>
            <a:r>
              <a:rPr lang="fr-FR" sz="2800" dirty="0">
                <a:latin typeface="Marianne" panose="02000000000000000000" pitchFamily="2" charset="0"/>
              </a:rPr>
              <a:t>Quatre pôles d’activités</a:t>
            </a:r>
          </a:p>
        </p:txBody>
      </p:sp>
      <p:sp>
        <p:nvSpPr>
          <p:cNvPr id="4" name="Espace réservé du numéro de diapositive 3">
            <a:extLst>
              <a:ext uri="{FF2B5EF4-FFF2-40B4-BE49-F238E27FC236}">
                <a16:creationId xmlns:a16="http://schemas.microsoft.com/office/drawing/2014/main" id="{49D24788-0533-9FC6-5293-B628CAE29691}"/>
              </a:ext>
            </a:extLst>
          </p:cNvPr>
          <p:cNvSpPr>
            <a:spLocks noGrp="1"/>
          </p:cNvSpPr>
          <p:nvPr>
            <p:ph type="sldNum" sz="quarter" idx="12"/>
          </p:nvPr>
        </p:nvSpPr>
        <p:spPr/>
        <p:txBody>
          <a:bodyPr/>
          <a:lstStyle/>
          <a:p>
            <a:fld id="{018D02CD-039E-B840-8DF0-7A82E4B02902}" type="slidenum">
              <a:rPr lang="fr-FR" smtClean="0"/>
              <a:t>15</a:t>
            </a:fld>
            <a:endParaRPr lang="fr-FR"/>
          </a:p>
        </p:txBody>
      </p:sp>
    </p:spTree>
    <p:extLst>
      <p:ext uri="{BB962C8B-B14F-4D97-AF65-F5344CB8AC3E}">
        <p14:creationId xmlns:p14="http://schemas.microsoft.com/office/powerpoint/2010/main" val="56726200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274327" y="100013"/>
            <a:ext cx="1992702" cy="664234"/>
          </a:xfrm>
          <a:prstGeom prst="ellipse">
            <a:avLst/>
          </a:prstGeom>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924493548"/>
              </p:ext>
            </p:extLst>
          </p:nvPr>
        </p:nvGraphicFramePr>
        <p:xfrm>
          <a:off x="2149141" y="296761"/>
          <a:ext cx="9208168" cy="6264477"/>
        </p:xfrm>
        <a:graphic>
          <a:graphicData uri="http://schemas.openxmlformats.org/drawingml/2006/table">
            <a:tbl>
              <a:tblPr firstRow="1" firstCol="1" bandRow="1"/>
              <a:tblGrid>
                <a:gridCol w="9208168">
                  <a:extLst>
                    <a:ext uri="{9D8B030D-6E8A-4147-A177-3AD203B41FA5}">
                      <a16:colId xmlns:a16="http://schemas.microsoft.com/office/drawing/2014/main" val="1799400430"/>
                    </a:ext>
                  </a:extLst>
                </a:gridCol>
              </a:tblGrid>
              <a:tr h="290397">
                <a:tc>
                  <a:txBody>
                    <a:bodyPr/>
                    <a:lstStyle/>
                    <a:p>
                      <a:pPr algn="ctr">
                        <a:spcAft>
                          <a:spcPts val="0"/>
                        </a:spcAft>
                      </a:pPr>
                      <a:r>
                        <a:rPr lang="fr-FR" sz="1400" b="1" dirty="0">
                          <a:solidFill>
                            <a:srgbClr val="000000"/>
                          </a:solidFill>
                          <a:effectLst/>
                          <a:latin typeface="Arial" panose="020B0604020202020204" pitchFamily="34" charset="0"/>
                          <a:ea typeface="MS Mincho"/>
                        </a:rPr>
                        <a:t>Pôle d’activités 1 - Accompagnement de la personne dans une approche globale et individualisée</a:t>
                      </a:r>
                      <a:endParaRPr lang="fr-FR" sz="1400" dirty="0">
                        <a:solidFill>
                          <a:srgbClr val="000000"/>
                        </a:solidFill>
                        <a:effectLst/>
                        <a:latin typeface="Times New Roman" panose="02020603050405020304" pitchFamily="18" charset="0"/>
                        <a:ea typeface="MS Mincho"/>
                      </a:endParaRPr>
                    </a:p>
                  </a:txBody>
                  <a:tcPr marL="39002" marR="39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272888"/>
                  </a:ext>
                </a:extLst>
              </a:tr>
              <a:tr h="5799076">
                <a:tc>
                  <a:txBody>
                    <a:bodyPr/>
                    <a:lstStyle/>
                    <a:p>
                      <a:pPr>
                        <a:spcAft>
                          <a:spcPts val="0"/>
                        </a:spcAft>
                      </a:pPr>
                      <a:r>
                        <a:rPr lang="fr-FR" sz="1400" b="1" dirty="0">
                          <a:solidFill>
                            <a:srgbClr val="000000"/>
                          </a:solidFill>
                          <a:effectLst/>
                          <a:latin typeface="Arial" panose="020B0604020202020204" pitchFamily="34" charset="0"/>
                          <a:ea typeface="MS Mincho"/>
                        </a:rPr>
                        <a:t> </a:t>
                      </a:r>
                      <a:endParaRPr lang="fr-FR" sz="1400" dirty="0">
                        <a:solidFill>
                          <a:srgbClr val="000000"/>
                        </a:solidFill>
                        <a:effectLst/>
                        <a:latin typeface="Times New Roman" panose="02020603050405020304" pitchFamily="18" charset="0"/>
                        <a:ea typeface="MS Mincho"/>
                      </a:endParaRPr>
                    </a:p>
                    <a:p>
                      <a:pPr>
                        <a:spcAft>
                          <a:spcPts val="0"/>
                        </a:spcAft>
                      </a:pPr>
                      <a:r>
                        <a:rPr lang="fr-FR" sz="1400" b="1" dirty="0">
                          <a:solidFill>
                            <a:srgbClr val="000000"/>
                          </a:solidFill>
                          <a:effectLst/>
                          <a:latin typeface="Arial" panose="020B0604020202020204" pitchFamily="34" charset="0"/>
                          <a:ea typeface="MS Mincho"/>
                        </a:rPr>
                        <a:t>Activité 1.1 Accueil, communication avec la personne, sa famille, son entourage</a:t>
                      </a:r>
                      <a:endParaRPr lang="fr-FR" sz="1400" dirty="0">
                        <a:solidFill>
                          <a:srgbClr val="000000"/>
                        </a:solidFill>
                        <a:effectLst/>
                        <a:latin typeface="Times New Roman" panose="02020603050405020304" pitchFamily="18" charset="0"/>
                        <a:ea typeface="MS Mincho"/>
                      </a:endParaRPr>
                    </a:p>
                    <a:p>
                      <a:pPr marL="457200">
                        <a:spcAft>
                          <a:spcPts val="0"/>
                        </a:spcAft>
                      </a:pPr>
                      <a:r>
                        <a:rPr lang="fr-FR" sz="1400" dirty="0">
                          <a:solidFill>
                            <a:srgbClr val="000000"/>
                          </a:solidFill>
                          <a:effectLst/>
                          <a:latin typeface="Arial" panose="020B0604020202020204" pitchFamily="34" charset="0"/>
                          <a:ea typeface="MS Mincho"/>
                        </a:rPr>
                        <a:t>Organisation de l’accueil</a:t>
                      </a:r>
                      <a:endParaRPr lang="fr-FR" sz="1400" dirty="0">
                        <a:solidFill>
                          <a:srgbClr val="000000"/>
                        </a:solidFill>
                        <a:effectLst/>
                        <a:latin typeface="Times New Roman" panose="02020603050405020304" pitchFamily="18" charset="0"/>
                        <a:ea typeface="MS Mincho"/>
                      </a:endParaRPr>
                    </a:p>
                    <a:p>
                      <a:pPr marL="457200">
                        <a:spcAft>
                          <a:spcPts val="0"/>
                        </a:spcAft>
                      </a:pPr>
                      <a:r>
                        <a:rPr lang="fr-FR" sz="1400" dirty="0">
                          <a:solidFill>
                            <a:srgbClr val="000000"/>
                          </a:solidFill>
                          <a:effectLst/>
                          <a:latin typeface="Arial" panose="020B0604020202020204" pitchFamily="34" charset="0"/>
                          <a:ea typeface="MS Mincho"/>
                        </a:rPr>
                        <a:t>Prise de contact avec la personne, sa famille, son entourage</a:t>
                      </a:r>
                      <a:endParaRPr lang="fr-FR" sz="1400" dirty="0">
                        <a:solidFill>
                          <a:srgbClr val="000000"/>
                        </a:solidFill>
                        <a:effectLst/>
                        <a:latin typeface="Times New Roman" panose="02020603050405020304" pitchFamily="18" charset="0"/>
                        <a:ea typeface="MS Mincho"/>
                      </a:endParaRPr>
                    </a:p>
                    <a:p>
                      <a:pPr marL="457200">
                        <a:spcAft>
                          <a:spcPts val="0"/>
                        </a:spcAft>
                      </a:pPr>
                      <a:r>
                        <a:rPr lang="fr-FR" sz="1400" dirty="0">
                          <a:solidFill>
                            <a:srgbClr val="000000"/>
                          </a:solidFill>
                          <a:effectLst/>
                          <a:latin typeface="Arial" panose="020B0604020202020204" pitchFamily="34" charset="0"/>
                          <a:ea typeface="MS Mincho"/>
                        </a:rPr>
                        <a:t>Recueil et analyse des attentes des personnes, de leur famille, de leur entourage, proposition de solutions</a:t>
                      </a:r>
                      <a:endParaRPr lang="fr-FR" sz="1400" dirty="0">
                        <a:solidFill>
                          <a:srgbClr val="000000"/>
                        </a:solidFill>
                        <a:effectLst/>
                        <a:latin typeface="Times New Roman" panose="02020603050405020304" pitchFamily="18" charset="0"/>
                        <a:ea typeface="MS Mincho"/>
                      </a:endParaRPr>
                    </a:p>
                    <a:p>
                      <a:pPr marL="457200">
                        <a:spcAft>
                          <a:spcPts val="0"/>
                        </a:spcAft>
                      </a:pPr>
                      <a:r>
                        <a:rPr lang="fr-FR" sz="1400" dirty="0">
                          <a:solidFill>
                            <a:srgbClr val="000000"/>
                          </a:solidFill>
                          <a:effectLst/>
                          <a:latin typeface="Arial" panose="020B0604020202020204" pitchFamily="34" charset="0"/>
                          <a:ea typeface="MS Mincho"/>
                        </a:rPr>
                        <a:t>Présentation du service ou de la structure</a:t>
                      </a:r>
                      <a:endParaRPr lang="fr-FR" sz="1400" dirty="0">
                        <a:solidFill>
                          <a:srgbClr val="000000"/>
                        </a:solidFill>
                        <a:effectLst/>
                        <a:latin typeface="Times New Roman" panose="02020603050405020304" pitchFamily="18" charset="0"/>
                        <a:ea typeface="MS Mincho"/>
                      </a:endParaRPr>
                    </a:p>
                    <a:p>
                      <a:pPr marL="457200">
                        <a:spcAft>
                          <a:spcPts val="0"/>
                        </a:spcAft>
                      </a:pPr>
                      <a:r>
                        <a:rPr lang="fr-FR" sz="1400" dirty="0">
                          <a:solidFill>
                            <a:srgbClr val="000000"/>
                          </a:solidFill>
                          <a:effectLst/>
                          <a:latin typeface="Arial" panose="020B0604020202020204" pitchFamily="34" charset="0"/>
                          <a:ea typeface="MS Mincho"/>
                        </a:rPr>
                        <a:t>Observation des attitudes et comportements de la ou des personnes</a:t>
                      </a:r>
                      <a:endParaRPr lang="fr-FR" sz="1400" dirty="0">
                        <a:solidFill>
                          <a:srgbClr val="000000"/>
                        </a:solidFill>
                        <a:effectLst/>
                        <a:latin typeface="Times New Roman" panose="02020603050405020304" pitchFamily="18" charset="0"/>
                        <a:ea typeface="MS Mincho"/>
                      </a:endParaRPr>
                    </a:p>
                    <a:p>
                      <a:pPr marL="228600">
                        <a:spcAft>
                          <a:spcPts val="0"/>
                        </a:spcAft>
                      </a:pPr>
                      <a:r>
                        <a:rPr lang="fr-FR" sz="1400" dirty="0">
                          <a:solidFill>
                            <a:srgbClr val="000000"/>
                          </a:solidFill>
                          <a:effectLst/>
                          <a:latin typeface="Arial" panose="020B0604020202020204" pitchFamily="34" charset="0"/>
                          <a:ea typeface="MS Mincho"/>
                        </a:rPr>
                        <a:t> </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b="1" u="none" dirty="0">
                          <a:solidFill>
                            <a:srgbClr val="000000"/>
                          </a:solidFill>
                          <a:effectLst/>
                          <a:latin typeface="Arial" panose="020B0604020202020204" pitchFamily="34" charset="0"/>
                          <a:ea typeface="MS Mincho"/>
                        </a:rPr>
                        <a:t>Moyens et ressources </a:t>
                      </a:r>
                      <a:endParaRPr lang="fr-FR" sz="1400" u="none"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Contexte de l’intervention</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Respect du règlement général sur la protection des données (RGPD) </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Livret d’accueil</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Chartes professionnelles</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Règlement intérieur</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Organigramme de la structure</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Outils de communication</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Protocoles d’accueil</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 </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b="1" dirty="0">
                          <a:solidFill>
                            <a:srgbClr val="000000"/>
                          </a:solidFill>
                          <a:effectLst/>
                          <a:latin typeface="Arial" panose="020B0604020202020204" pitchFamily="34" charset="0"/>
                          <a:ea typeface="MS Mincho"/>
                        </a:rPr>
                        <a:t>Résultats attendus</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Conditions matérielles favorables à l’accueil</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Accueil dans le respect des règles éthiques </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Posture professionnelle adaptée à la situation</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Ecoute attentive, disponibilité, comportement adapté aux situations</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Repérage rapide des demandes</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Réponses en adéquation avec les demandes</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Transmission effectuée</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Satisfaction de la personne</a:t>
                      </a:r>
                      <a:endParaRPr lang="fr-FR" sz="1400" dirty="0">
                        <a:solidFill>
                          <a:srgbClr val="000000"/>
                        </a:solidFill>
                        <a:effectLst/>
                        <a:latin typeface="Times New Roman" panose="02020603050405020304" pitchFamily="18" charset="0"/>
                        <a:ea typeface="MS Mincho"/>
                      </a:endParaRPr>
                    </a:p>
                    <a:p>
                      <a:pPr marL="449580">
                        <a:spcAft>
                          <a:spcPts val="0"/>
                        </a:spcAft>
                      </a:pPr>
                      <a:r>
                        <a:rPr lang="fr-FR" sz="1400" dirty="0">
                          <a:solidFill>
                            <a:srgbClr val="000000"/>
                          </a:solidFill>
                          <a:effectLst/>
                          <a:latin typeface="Arial" panose="020B0604020202020204" pitchFamily="34" charset="0"/>
                          <a:ea typeface="MS Mincho"/>
                        </a:rPr>
                        <a:t> </a:t>
                      </a:r>
                      <a:endParaRPr lang="fr-FR" sz="1400" dirty="0">
                        <a:solidFill>
                          <a:srgbClr val="000000"/>
                        </a:solidFill>
                        <a:effectLst/>
                        <a:latin typeface="Times New Roman" panose="02020603050405020304" pitchFamily="18" charset="0"/>
                        <a:ea typeface="MS Mincho"/>
                      </a:endParaRPr>
                    </a:p>
                  </a:txBody>
                  <a:tcPr marL="39002" marR="39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456387"/>
                  </a:ext>
                </a:extLst>
              </a:tr>
            </a:tbl>
          </a:graphicData>
        </a:graphic>
      </p:graphicFrame>
      <p:sp>
        <p:nvSpPr>
          <p:cNvPr id="9" name="Bulle ronde 8"/>
          <p:cNvSpPr/>
          <p:nvPr/>
        </p:nvSpPr>
        <p:spPr>
          <a:xfrm flipH="1">
            <a:off x="142873" y="1785938"/>
            <a:ext cx="1857376" cy="2092755"/>
          </a:xfrm>
          <a:prstGeom prst="wedgeEllipseCallout">
            <a:avLst>
              <a:gd name="adj1" fmla="val -34852"/>
              <a:gd name="adj2" fmla="val 70455"/>
            </a:avLst>
          </a:prstGeom>
          <a:solidFill>
            <a:schemeClr val="bg1"/>
          </a:solid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Même architecture pour chacun des pôles</a:t>
            </a:r>
          </a:p>
        </p:txBody>
      </p:sp>
      <p:sp>
        <p:nvSpPr>
          <p:cNvPr id="10" name="Bulle ronde 9">
            <a:extLst>
              <a:ext uri="{FF2B5EF4-FFF2-40B4-BE49-F238E27FC236}">
                <a16:creationId xmlns:a16="http://schemas.microsoft.com/office/drawing/2014/main" id="{7B882AFD-1C67-E9DA-1CBA-B7078A12E14D}"/>
              </a:ext>
            </a:extLst>
          </p:cNvPr>
          <p:cNvSpPr/>
          <p:nvPr/>
        </p:nvSpPr>
        <p:spPr>
          <a:xfrm flipH="1">
            <a:off x="142873" y="1814513"/>
            <a:ext cx="1857376" cy="2092755"/>
          </a:xfrm>
          <a:prstGeom prst="wedgeEllipseCallout">
            <a:avLst>
              <a:gd name="adj1" fmla="val -34852"/>
              <a:gd name="adj2" fmla="val 70455"/>
            </a:avLst>
          </a:prstGeom>
          <a:solidFill>
            <a:schemeClr val="bg1"/>
          </a:solid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Même architecture pour chacun des pôles</a:t>
            </a:r>
          </a:p>
        </p:txBody>
      </p:sp>
      <p:sp>
        <p:nvSpPr>
          <p:cNvPr id="2" name="Espace réservé du numéro de diapositive 1">
            <a:extLst>
              <a:ext uri="{FF2B5EF4-FFF2-40B4-BE49-F238E27FC236}">
                <a16:creationId xmlns:a16="http://schemas.microsoft.com/office/drawing/2014/main" id="{CE9F8DF5-E5CD-C360-8C1A-4EFF296861BF}"/>
              </a:ext>
            </a:extLst>
          </p:cNvPr>
          <p:cNvSpPr>
            <a:spLocks noGrp="1"/>
          </p:cNvSpPr>
          <p:nvPr>
            <p:ph type="sldNum" sz="quarter" idx="12"/>
          </p:nvPr>
        </p:nvSpPr>
        <p:spPr/>
        <p:txBody>
          <a:bodyPr/>
          <a:lstStyle/>
          <a:p>
            <a:fld id="{018D02CD-039E-B840-8DF0-7A82E4B02902}" type="slidenum">
              <a:rPr lang="fr-FR" smtClean="0"/>
              <a:t>16</a:t>
            </a:fld>
            <a:endParaRPr lang="fr-FR"/>
          </a:p>
        </p:txBody>
      </p:sp>
    </p:spTree>
    <p:extLst>
      <p:ext uri="{BB962C8B-B14F-4D97-AF65-F5344CB8AC3E}">
        <p14:creationId xmlns:p14="http://schemas.microsoft.com/office/powerpoint/2010/main" val="193681825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CC038-5D5A-4DD9-8768-DB2E5920C46D}"/>
              </a:ext>
            </a:extLst>
          </p:cNvPr>
          <p:cNvSpPr>
            <a:spLocks noGrp="1"/>
          </p:cNvSpPr>
          <p:nvPr>
            <p:ph type="title"/>
          </p:nvPr>
        </p:nvSpPr>
        <p:spPr>
          <a:xfrm>
            <a:off x="357188" y="234177"/>
            <a:ext cx="10358437" cy="844125"/>
          </a:xfrm>
        </p:spPr>
        <p:txBody>
          <a:bodyPr anchor="t">
            <a:normAutofit fontScale="90000"/>
          </a:bodyPr>
          <a:lstStyle/>
          <a:p>
            <a:r>
              <a:rPr lang="fr-FR" sz="3100" dirty="0">
                <a:latin typeface="Marianne" panose="02000000000000000000" pitchFamily="2" charset="0"/>
              </a:rPr>
              <a:t>Les évolutions du référentiel de compétences</a:t>
            </a:r>
            <a:br>
              <a:rPr lang="fr-FR" dirty="0"/>
            </a:br>
            <a:endParaRPr lang="fr-FR" dirty="0"/>
          </a:p>
        </p:txBody>
      </p:sp>
      <p:graphicFrame>
        <p:nvGraphicFramePr>
          <p:cNvPr id="5" name="Tableau 4">
            <a:extLst>
              <a:ext uri="{FF2B5EF4-FFF2-40B4-BE49-F238E27FC236}">
                <a16:creationId xmlns:a16="http://schemas.microsoft.com/office/drawing/2014/main" id="{CCD83CF1-F687-4F44-B834-A1F925404647}"/>
              </a:ext>
            </a:extLst>
          </p:cNvPr>
          <p:cNvGraphicFramePr>
            <a:graphicFrameLocks noGrp="1"/>
          </p:cNvGraphicFramePr>
          <p:nvPr>
            <p:extLst>
              <p:ext uri="{D42A27DB-BD31-4B8C-83A1-F6EECF244321}">
                <p14:modId xmlns:p14="http://schemas.microsoft.com/office/powerpoint/2010/main" val="2123781884"/>
              </p:ext>
            </p:extLst>
          </p:nvPr>
        </p:nvGraphicFramePr>
        <p:xfrm>
          <a:off x="357188" y="1388052"/>
          <a:ext cx="11487545" cy="4947726"/>
        </p:xfrm>
        <a:graphic>
          <a:graphicData uri="http://schemas.openxmlformats.org/drawingml/2006/table">
            <a:tbl>
              <a:tblPr firstRow="1" firstCol="1" bandRow="1">
                <a:tableStyleId>{9DCAF9ED-07DC-4A11-8D7F-57B35C25682E}</a:tableStyleId>
              </a:tblPr>
              <a:tblGrid>
                <a:gridCol w="3887386">
                  <a:extLst>
                    <a:ext uri="{9D8B030D-6E8A-4147-A177-3AD203B41FA5}">
                      <a16:colId xmlns:a16="http://schemas.microsoft.com/office/drawing/2014/main" val="2523150888"/>
                    </a:ext>
                  </a:extLst>
                </a:gridCol>
                <a:gridCol w="7600159">
                  <a:extLst>
                    <a:ext uri="{9D8B030D-6E8A-4147-A177-3AD203B41FA5}">
                      <a16:colId xmlns:a16="http://schemas.microsoft.com/office/drawing/2014/main" val="1492129194"/>
                    </a:ext>
                  </a:extLst>
                </a:gridCol>
              </a:tblGrid>
              <a:tr h="303364">
                <a:tc>
                  <a:txBody>
                    <a:bodyPr/>
                    <a:lstStyle/>
                    <a:p>
                      <a:pPr algn="ctr">
                        <a:lnSpc>
                          <a:spcPct val="107000"/>
                        </a:lnSpc>
                        <a:spcAft>
                          <a:spcPts val="800"/>
                        </a:spcAft>
                      </a:pPr>
                      <a:r>
                        <a:rPr lang="fr-FR" sz="2000" dirty="0">
                          <a:solidFill>
                            <a:schemeClr val="tx1"/>
                          </a:solidFill>
                          <a:effectLst/>
                        </a:rPr>
                        <a:t>BLOCS</a:t>
                      </a:r>
                      <a:endParaRPr lang="fr-FR" sz="18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56298" marR="56298" marT="0" marB="0" anchor="ctr"/>
                </a:tc>
                <a:tc>
                  <a:txBody>
                    <a:bodyPr/>
                    <a:lstStyle/>
                    <a:p>
                      <a:pPr algn="ctr">
                        <a:lnSpc>
                          <a:spcPct val="107000"/>
                        </a:lnSpc>
                        <a:spcAft>
                          <a:spcPts val="800"/>
                        </a:spcAft>
                      </a:pPr>
                      <a:r>
                        <a:rPr lang="fr-FR" sz="2000" dirty="0">
                          <a:solidFill>
                            <a:schemeClr val="tx1"/>
                          </a:solidFill>
                          <a:effectLst/>
                        </a:rPr>
                        <a:t>Evolutions</a:t>
                      </a:r>
                      <a:endParaRPr lang="fr-FR" sz="18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56298" marR="56298" marT="0" marB="0" anchor="ctr"/>
                </a:tc>
                <a:extLst>
                  <a:ext uri="{0D108BD9-81ED-4DB2-BD59-A6C34878D82A}">
                    <a16:rowId xmlns:a16="http://schemas.microsoft.com/office/drawing/2014/main" val="2682598988"/>
                  </a:ext>
                </a:extLst>
              </a:tr>
              <a:tr h="2130468">
                <a:tc>
                  <a:txBody>
                    <a:bodyPr/>
                    <a:lstStyle/>
                    <a:p>
                      <a:pPr algn="l">
                        <a:lnSpc>
                          <a:spcPct val="107000"/>
                        </a:lnSpc>
                        <a:spcAft>
                          <a:spcPts val="800"/>
                        </a:spcAft>
                      </a:pPr>
                      <a:r>
                        <a:rPr lang="fr-FR" sz="2000" dirty="0">
                          <a:solidFill>
                            <a:schemeClr val="tx1"/>
                          </a:solidFill>
                          <a:effectLst/>
                        </a:rPr>
                        <a:t>1- Accompagner  la personne dans une approche globale et individualisée </a:t>
                      </a:r>
                      <a:endParaRPr lang="fr-FR" sz="1800" dirty="0">
                        <a:solidFill>
                          <a:schemeClr val="tx1"/>
                        </a:solidFill>
                        <a:effectLst/>
                        <a:latin typeface="Marianne" panose="02000000000000000000" pitchFamily="2" charset="0"/>
                      </a:endParaRPr>
                    </a:p>
                  </a:txBody>
                  <a:tcPr marL="56298" marR="56298" marT="0" marB="0" anchor="ctr"/>
                </a:tc>
                <a:tc>
                  <a:txBody>
                    <a:bodyPr/>
                    <a:lstStyle/>
                    <a:p>
                      <a:pPr marL="342900" lvl="0" indent="-342900">
                        <a:lnSpc>
                          <a:spcPct val="107000"/>
                        </a:lnSpc>
                        <a:buFont typeface="Symbol" panose="05050102010706020507" pitchFamily="18" charset="2"/>
                        <a:buChar char=""/>
                      </a:pPr>
                      <a:r>
                        <a:rPr lang="fr-FR" sz="1800" dirty="0">
                          <a:solidFill>
                            <a:schemeClr val="tx1"/>
                          </a:solidFill>
                          <a:effectLst/>
                        </a:rPr>
                        <a:t>Accent sur </a:t>
                      </a:r>
                      <a:r>
                        <a:rPr lang="fr-FR" sz="1800" b="1" dirty="0">
                          <a:solidFill>
                            <a:schemeClr val="tx1"/>
                          </a:solidFill>
                          <a:effectLst/>
                        </a:rPr>
                        <a:t>l’accompagnement de la personne </a:t>
                      </a:r>
                      <a:r>
                        <a:rPr lang="fr-FR" sz="1800" dirty="0">
                          <a:solidFill>
                            <a:schemeClr val="tx1"/>
                          </a:solidFill>
                          <a:effectLst/>
                        </a:rPr>
                        <a:t>avec la notion de </a:t>
                      </a:r>
                      <a:r>
                        <a:rPr lang="fr-FR" sz="1800" b="1" dirty="0">
                          <a:solidFill>
                            <a:schemeClr val="tx1"/>
                          </a:solidFill>
                          <a:effectLst/>
                        </a:rPr>
                        <a:t>projet de vie ou de projet individualisé</a:t>
                      </a:r>
                      <a:r>
                        <a:rPr lang="fr-FR" sz="1800" b="0" dirty="0">
                          <a:solidFill>
                            <a:schemeClr val="tx1"/>
                          </a:solidFill>
                          <a:effectLst/>
                        </a:rPr>
                        <a:t> et le travail en </a:t>
                      </a:r>
                      <a:r>
                        <a:rPr lang="fr-FR" sz="1800" b="1" dirty="0">
                          <a:solidFill>
                            <a:schemeClr val="tx1"/>
                          </a:solidFill>
                          <a:effectLst/>
                        </a:rPr>
                        <a:t>équipe</a:t>
                      </a:r>
                      <a:r>
                        <a:rPr lang="fr-FR" sz="1800" b="1" baseline="0" dirty="0">
                          <a:solidFill>
                            <a:schemeClr val="tx1"/>
                          </a:solidFill>
                          <a:effectLst/>
                        </a:rPr>
                        <a:t> pluriprofessionnelle</a:t>
                      </a:r>
                      <a:endParaRPr lang="fr-FR" sz="1800" b="1" dirty="0">
                        <a:solidFill>
                          <a:schemeClr val="tx1"/>
                        </a:solidFill>
                        <a:effectLst/>
                      </a:endParaRPr>
                    </a:p>
                    <a:p>
                      <a:pPr marL="342900" lvl="0" indent="-342900">
                        <a:lnSpc>
                          <a:spcPct val="107000"/>
                        </a:lnSpc>
                        <a:buFont typeface="Symbol" panose="05050102010706020507" pitchFamily="18" charset="2"/>
                        <a:buChar char=""/>
                      </a:pPr>
                      <a:r>
                        <a:rPr lang="fr-FR" sz="1800" dirty="0">
                          <a:solidFill>
                            <a:schemeClr val="tx1"/>
                          </a:solidFill>
                          <a:effectLst/>
                        </a:rPr>
                        <a:t>Réalisation</a:t>
                      </a:r>
                      <a:r>
                        <a:rPr lang="fr-FR" sz="1800" baseline="0" dirty="0">
                          <a:solidFill>
                            <a:schemeClr val="tx1"/>
                          </a:solidFill>
                          <a:effectLst/>
                        </a:rPr>
                        <a:t> d’a</a:t>
                      </a:r>
                      <a:r>
                        <a:rPr lang="fr-FR" sz="1800" dirty="0">
                          <a:solidFill>
                            <a:schemeClr val="tx1"/>
                          </a:solidFill>
                          <a:effectLst/>
                        </a:rPr>
                        <a:t>ctivités</a:t>
                      </a:r>
                      <a:r>
                        <a:rPr lang="fr-FR" sz="1800" baseline="0" dirty="0">
                          <a:solidFill>
                            <a:schemeClr val="tx1"/>
                          </a:solidFill>
                          <a:effectLst/>
                        </a:rPr>
                        <a:t> d’animation :</a:t>
                      </a:r>
                    </a:p>
                    <a:p>
                      <a:pPr marL="742950" lvl="1" indent="-285750" algn="just">
                        <a:lnSpc>
                          <a:spcPct val="107000"/>
                        </a:lnSpc>
                        <a:buFontTx/>
                        <a:buChar char="-"/>
                      </a:pPr>
                      <a:r>
                        <a:rPr lang="fr-FR" sz="1800" baseline="0" dirty="0">
                          <a:solidFill>
                            <a:schemeClr val="tx1"/>
                          </a:solidFill>
                          <a:effectLst/>
                        </a:rPr>
                        <a:t>difficulté à mettre en oeuvre un projet d’animation</a:t>
                      </a:r>
                    </a:p>
                    <a:p>
                      <a:pPr marL="742950" lvl="1" indent="-285750" algn="just">
                        <a:lnSpc>
                          <a:spcPct val="107000"/>
                        </a:lnSpc>
                        <a:buFontTx/>
                        <a:buChar char="-"/>
                      </a:pPr>
                      <a:r>
                        <a:rPr lang="fr-FR" sz="1800" baseline="0" dirty="0">
                          <a:solidFill>
                            <a:schemeClr val="tx1"/>
                          </a:solidFill>
                          <a:effectLst/>
                        </a:rPr>
                        <a:t> prise en compte de la création du baccalauréat professionnel « Animation - enfance et personnes âgées »</a:t>
                      </a:r>
                      <a:endParaRPr lang="fr-FR" sz="1800" dirty="0">
                        <a:solidFill>
                          <a:schemeClr val="tx1"/>
                        </a:solidFill>
                        <a:effectLst/>
                        <a:latin typeface="Marianne" panose="02000000000000000000" pitchFamily="2" charset="0"/>
                      </a:endParaRPr>
                    </a:p>
                  </a:txBody>
                  <a:tcPr marL="56298" marR="56298" marT="0" marB="0" anchor="ctr"/>
                </a:tc>
                <a:extLst>
                  <a:ext uri="{0D108BD9-81ED-4DB2-BD59-A6C34878D82A}">
                    <a16:rowId xmlns:a16="http://schemas.microsoft.com/office/drawing/2014/main" val="3808175060"/>
                  </a:ext>
                </a:extLst>
              </a:tr>
              <a:tr h="2507886">
                <a:tc>
                  <a:txBody>
                    <a:bodyPr/>
                    <a:lstStyle/>
                    <a:p>
                      <a:pPr algn="l">
                        <a:lnSpc>
                          <a:spcPct val="107000"/>
                        </a:lnSpc>
                        <a:spcAft>
                          <a:spcPts val="800"/>
                        </a:spcAft>
                      </a:pPr>
                      <a:r>
                        <a:rPr lang="fr-FR" sz="2000" dirty="0">
                          <a:solidFill>
                            <a:schemeClr val="tx1"/>
                          </a:solidFill>
                          <a:effectLst/>
                        </a:rPr>
                        <a:t>2- Intervenir auprès de la personne dans les soins d’hygiène,</a:t>
                      </a:r>
                      <a:r>
                        <a:rPr lang="fr-FR" sz="2000" baseline="0" dirty="0">
                          <a:solidFill>
                            <a:schemeClr val="tx1"/>
                          </a:solidFill>
                          <a:effectLst/>
                        </a:rPr>
                        <a:t> </a:t>
                      </a:r>
                      <a:r>
                        <a:rPr lang="fr-FR" sz="2000" dirty="0">
                          <a:solidFill>
                            <a:schemeClr val="tx1"/>
                          </a:solidFill>
                          <a:effectLst/>
                        </a:rPr>
                        <a:t>de confort et de sécurité, dans les activités de la vie quotidienne</a:t>
                      </a:r>
                      <a:endParaRPr lang="fr-FR" sz="18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56298" marR="56298" marT="0" marB="0" anchor="ctr"/>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800" kern="1200" dirty="0">
                          <a:solidFill>
                            <a:schemeClr val="tx1"/>
                          </a:solidFill>
                          <a:effectLst/>
                        </a:rPr>
                        <a:t>Accent sur la </a:t>
                      </a:r>
                      <a:r>
                        <a:rPr lang="fr-FR" sz="1800" b="1" kern="1200" dirty="0">
                          <a:solidFill>
                            <a:schemeClr val="tx1"/>
                          </a:solidFill>
                          <a:effectLst/>
                        </a:rPr>
                        <a:t>posture professionnelle</a:t>
                      </a:r>
                      <a:r>
                        <a:rPr lang="fr-FR" sz="1800" kern="1200" dirty="0">
                          <a:solidFill>
                            <a:schemeClr val="tx1"/>
                          </a:solidFill>
                          <a:effectLst/>
                        </a:rPr>
                        <a:t>, la </a:t>
                      </a:r>
                      <a:r>
                        <a:rPr lang="fr-FR" sz="1800" b="1" kern="1200" dirty="0">
                          <a:solidFill>
                            <a:schemeClr val="tx1"/>
                          </a:solidFill>
                          <a:effectLst/>
                        </a:rPr>
                        <a:t>prise de distance</a:t>
                      </a:r>
                      <a:r>
                        <a:rPr lang="fr-FR" sz="1800" kern="1200" dirty="0">
                          <a:solidFill>
                            <a:schemeClr val="tx1"/>
                          </a:solidFill>
                          <a:effectLst/>
                        </a:rPr>
                        <a:t> , la </a:t>
                      </a:r>
                      <a:r>
                        <a:rPr lang="fr-FR" sz="1800" b="1" kern="1200" dirty="0">
                          <a:solidFill>
                            <a:schemeClr val="tx1"/>
                          </a:solidFill>
                          <a:effectLst/>
                        </a:rPr>
                        <a:t>posture réflexive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800" kern="1200" dirty="0">
                          <a:solidFill>
                            <a:schemeClr val="tx1"/>
                          </a:solidFill>
                          <a:effectLst/>
                        </a:rPr>
                        <a:t>Prise en compte de la </a:t>
                      </a:r>
                      <a:r>
                        <a:rPr lang="fr-FR" sz="1800" b="0" kern="1200" dirty="0">
                          <a:solidFill>
                            <a:schemeClr val="tx1"/>
                          </a:solidFill>
                          <a:effectLst/>
                        </a:rPr>
                        <a:t>participation</a:t>
                      </a:r>
                      <a:r>
                        <a:rPr lang="fr-FR" sz="1800" b="0" kern="1200" baseline="0" dirty="0">
                          <a:solidFill>
                            <a:schemeClr val="tx1"/>
                          </a:solidFill>
                          <a:effectLst/>
                        </a:rPr>
                        <a:t> au </a:t>
                      </a:r>
                      <a:r>
                        <a:rPr lang="fr-FR" sz="1800" b="1" kern="1200" baseline="0" dirty="0">
                          <a:solidFill>
                            <a:schemeClr val="tx1"/>
                          </a:solidFill>
                          <a:effectLst/>
                        </a:rPr>
                        <a:t>raisonnement clinique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800" kern="1200" baseline="0" dirty="0">
                          <a:solidFill>
                            <a:schemeClr val="tx1"/>
                          </a:solidFill>
                          <a:effectLst/>
                        </a:rPr>
                        <a:t>Évolution des compétences liées au repas aux dépens de la </a:t>
                      </a:r>
                      <a:r>
                        <a:rPr lang="fr-FR" sz="1800" u="sng" kern="1200" baseline="0" dirty="0">
                          <a:solidFill>
                            <a:schemeClr val="tx1"/>
                          </a:solidFill>
                          <a:effectLst/>
                        </a:rPr>
                        <a:t>préparation</a:t>
                      </a:r>
                      <a:r>
                        <a:rPr lang="fr-FR" sz="1800" kern="1200" baseline="0" dirty="0">
                          <a:solidFill>
                            <a:schemeClr val="tx1"/>
                          </a:solidFill>
                          <a:effectLst/>
                        </a:rPr>
                        <a:t> et </a:t>
                      </a:r>
                      <a:r>
                        <a:rPr lang="fr-FR" sz="1800" b="1" kern="1200" baseline="0" dirty="0">
                          <a:solidFill>
                            <a:schemeClr val="tx1"/>
                          </a:solidFill>
                          <a:effectLst/>
                        </a:rPr>
                        <a:t>en faveur de l’accompagnement et de la distribution</a:t>
                      </a:r>
                      <a:endParaRPr lang="fr-FR" sz="1800" b="1" kern="1200" dirty="0">
                        <a:solidFill>
                          <a:schemeClr val="tx1"/>
                        </a:solidFill>
                        <a:effectLst/>
                        <a:latin typeface="Marianne" panose="02000000000000000000" pitchFamily="2" charset="0"/>
                        <a:ea typeface="+mn-ea"/>
                        <a:cs typeface="+mn-cs"/>
                      </a:endParaRPr>
                    </a:p>
                  </a:txBody>
                  <a:tcPr marL="56298" marR="56298" marT="0" marB="0" anchor="ctr"/>
                </a:tc>
                <a:extLst>
                  <a:ext uri="{0D108BD9-81ED-4DB2-BD59-A6C34878D82A}">
                    <a16:rowId xmlns:a16="http://schemas.microsoft.com/office/drawing/2014/main" val="2030833648"/>
                  </a:ext>
                </a:extLst>
              </a:tr>
            </a:tbl>
          </a:graphicData>
        </a:graphic>
      </p:graphicFrame>
      <p:sp>
        <p:nvSpPr>
          <p:cNvPr id="3" name="Espace réservé du numéro de diapositive 2">
            <a:extLst>
              <a:ext uri="{FF2B5EF4-FFF2-40B4-BE49-F238E27FC236}">
                <a16:creationId xmlns:a16="http://schemas.microsoft.com/office/drawing/2014/main" id="{8B611154-E856-8F76-57A3-AD37FDCE7A4B}"/>
              </a:ext>
            </a:extLst>
          </p:cNvPr>
          <p:cNvSpPr>
            <a:spLocks noGrp="1"/>
          </p:cNvSpPr>
          <p:nvPr>
            <p:ph type="sldNum" sz="quarter" idx="12"/>
          </p:nvPr>
        </p:nvSpPr>
        <p:spPr/>
        <p:txBody>
          <a:bodyPr/>
          <a:lstStyle/>
          <a:p>
            <a:fld id="{018D02CD-039E-B840-8DF0-7A82E4B02902}" type="slidenum">
              <a:rPr lang="fr-FR" smtClean="0"/>
              <a:t>17</a:t>
            </a:fld>
            <a:endParaRPr lang="fr-FR"/>
          </a:p>
        </p:txBody>
      </p:sp>
    </p:spTree>
    <p:extLst>
      <p:ext uri="{BB962C8B-B14F-4D97-AF65-F5344CB8AC3E}">
        <p14:creationId xmlns:p14="http://schemas.microsoft.com/office/powerpoint/2010/main" val="422751801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DD1DB34A-E58C-4703-94C3-24374174D243}"/>
              </a:ext>
            </a:extLst>
          </p:cNvPr>
          <p:cNvGraphicFramePr>
            <a:graphicFrameLocks noGrp="1"/>
          </p:cNvGraphicFramePr>
          <p:nvPr>
            <p:extLst>
              <p:ext uri="{D42A27DB-BD31-4B8C-83A1-F6EECF244321}">
                <p14:modId xmlns:p14="http://schemas.microsoft.com/office/powerpoint/2010/main" val="2305278545"/>
              </p:ext>
            </p:extLst>
          </p:nvPr>
        </p:nvGraphicFramePr>
        <p:xfrm>
          <a:off x="478882" y="542925"/>
          <a:ext cx="11234235" cy="5080951"/>
        </p:xfrm>
        <a:graphic>
          <a:graphicData uri="http://schemas.openxmlformats.org/drawingml/2006/table">
            <a:tbl>
              <a:tblPr firstRow="1" firstCol="1" bandRow="1">
                <a:tableStyleId>{9DCAF9ED-07DC-4A11-8D7F-57B35C25682E}</a:tableStyleId>
              </a:tblPr>
              <a:tblGrid>
                <a:gridCol w="3727409">
                  <a:extLst>
                    <a:ext uri="{9D8B030D-6E8A-4147-A177-3AD203B41FA5}">
                      <a16:colId xmlns:a16="http://schemas.microsoft.com/office/drawing/2014/main" val="2565708654"/>
                    </a:ext>
                  </a:extLst>
                </a:gridCol>
                <a:gridCol w="7506826">
                  <a:extLst>
                    <a:ext uri="{9D8B030D-6E8A-4147-A177-3AD203B41FA5}">
                      <a16:colId xmlns:a16="http://schemas.microsoft.com/office/drawing/2014/main" val="2662174213"/>
                    </a:ext>
                  </a:extLst>
                </a:gridCol>
              </a:tblGrid>
              <a:tr h="480965">
                <a:tc>
                  <a:txBody>
                    <a:bodyPr/>
                    <a:lstStyle/>
                    <a:p>
                      <a:pPr algn="ctr">
                        <a:lnSpc>
                          <a:spcPct val="107000"/>
                        </a:lnSpc>
                        <a:spcAft>
                          <a:spcPts val="800"/>
                        </a:spcAft>
                      </a:pPr>
                      <a:r>
                        <a:rPr lang="fr-FR" sz="2400" dirty="0">
                          <a:solidFill>
                            <a:schemeClr val="tx1"/>
                          </a:solidFill>
                          <a:effectLst/>
                        </a:rPr>
                        <a:t>BLOCS</a:t>
                      </a:r>
                      <a:endParaRPr lang="fr-FR" sz="20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56298" marR="56298" marT="0" marB="0" anchor="ctr"/>
                </a:tc>
                <a:tc>
                  <a:txBody>
                    <a:bodyPr/>
                    <a:lstStyle/>
                    <a:p>
                      <a:pPr algn="ctr">
                        <a:lnSpc>
                          <a:spcPct val="107000"/>
                        </a:lnSpc>
                        <a:spcAft>
                          <a:spcPts val="800"/>
                        </a:spcAft>
                      </a:pPr>
                      <a:r>
                        <a:rPr lang="fr-FR" sz="2400" dirty="0">
                          <a:solidFill>
                            <a:schemeClr val="tx1"/>
                          </a:solidFill>
                          <a:effectLst/>
                        </a:rPr>
                        <a:t>Evolutions</a:t>
                      </a:r>
                      <a:endParaRPr lang="fr-FR" sz="20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56298" marR="56298" marT="0" marB="0" anchor="ctr"/>
                </a:tc>
                <a:extLst>
                  <a:ext uri="{0D108BD9-81ED-4DB2-BD59-A6C34878D82A}">
                    <a16:rowId xmlns:a16="http://schemas.microsoft.com/office/drawing/2014/main" val="2014598972"/>
                  </a:ext>
                </a:extLst>
              </a:tr>
              <a:tr h="2310487">
                <a:tc>
                  <a:txBody>
                    <a:bodyPr/>
                    <a:lstStyle/>
                    <a:p>
                      <a:pPr>
                        <a:lnSpc>
                          <a:spcPct val="107000"/>
                        </a:lnSpc>
                        <a:spcAft>
                          <a:spcPts val="800"/>
                        </a:spcAft>
                      </a:pPr>
                      <a:r>
                        <a:rPr lang="fr-FR" sz="2000" dirty="0">
                          <a:solidFill>
                            <a:schemeClr val="tx1"/>
                          </a:solidFill>
                          <a:effectLst/>
                        </a:rPr>
                        <a:t>3- Travailler</a:t>
                      </a:r>
                      <a:r>
                        <a:rPr lang="fr-FR" sz="2000" baseline="0" dirty="0">
                          <a:solidFill>
                            <a:schemeClr val="tx1"/>
                          </a:solidFill>
                          <a:effectLst/>
                        </a:rPr>
                        <a:t> et communiquer </a:t>
                      </a:r>
                      <a:r>
                        <a:rPr lang="fr-FR" sz="2000" dirty="0">
                          <a:solidFill>
                            <a:schemeClr val="tx1"/>
                          </a:solidFill>
                          <a:effectLst/>
                        </a:rPr>
                        <a:t>en équipe pluriprofessionnelle</a:t>
                      </a:r>
                      <a:endParaRPr lang="fr-FR" sz="2000" dirty="0">
                        <a:solidFill>
                          <a:schemeClr val="tx1"/>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defTabSz="914400" rtl="0" eaLnBrk="1" latinLnBrk="0" hangingPunct="1">
                        <a:lnSpc>
                          <a:spcPct val="107000"/>
                        </a:lnSpc>
                        <a:buFont typeface="Symbol" panose="05050102010706020507" pitchFamily="18" charset="2"/>
                        <a:buChar char=""/>
                      </a:pPr>
                      <a:r>
                        <a:rPr lang="fr-FR" sz="1800" kern="1200" baseline="0" dirty="0">
                          <a:solidFill>
                            <a:schemeClr val="tx1"/>
                          </a:solidFill>
                          <a:effectLst/>
                        </a:rPr>
                        <a:t>Accent sur le </a:t>
                      </a:r>
                      <a:r>
                        <a:rPr lang="fr-FR" sz="1800" b="1" kern="1200" baseline="0" dirty="0">
                          <a:solidFill>
                            <a:schemeClr val="tx1"/>
                          </a:solidFill>
                          <a:effectLst/>
                        </a:rPr>
                        <a:t>travail en équipe </a:t>
                      </a:r>
                      <a:r>
                        <a:rPr lang="fr-FR" sz="1800" kern="1200" baseline="0" dirty="0">
                          <a:solidFill>
                            <a:schemeClr val="tx1"/>
                          </a:solidFill>
                          <a:effectLst/>
                        </a:rPr>
                        <a:t>, la </a:t>
                      </a:r>
                      <a:r>
                        <a:rPr lang="fr-FR" sz="1800" b="1" kern="1200" baseline="0" dirty="0">
                          <a:solidFill>
                            <a:schemeClr val="tx1"/>
                          </a:solidFill>
                          <a:effectLst/>
                        </a:rPr>
                        <a:t>communication professionnelle</a:t>
                      </a:r>
                    </a:p>
                    <a:p>
                      <a:pPr marL="342900" lvl="0" indent="-342900" algn="l" defTabSz="914400" rtl="0" eaLnBrk="1" latinLnBrk="0" hangingPunct="1">
                        <a:lnSpc>
                          <a:spcPct val="107000"/>
                        </a:lnSpc>
                        <a:buFont typeface="Symbol" panose="05050102010706020507" pitchFamily="18" charset="2"/>
                        <a:buChar char=""/>
                      </a:pPr>
                      <a:r>
                        <a:rPr lang="fr-FR" sz="1800" b="1" kern="1200" baseline="0" dirty="0">
                          <a:solidFill>
                            <a:schemeClr val="tx1"/>
                          </a:solidFill>
                          <a:effectLst/>
                        </a:rPr>
                        <a:t>Coordination d’équipe de bionettoyage</a:t>
                      </a:r>
                    </a:p>
                    <a:p>
                      <a:pPr marL="342900" lvl="0" indent="-342900" algn="l" defTabSz="914400" rtl="0" eaLnBrk="1" latinLnBrk="0" hangingPunct="1">
                        <a:lnSpc>
                          <a:spcPct val="107000"/>
                        </a:lnSpc>
                        <a:buFont typeface="Symbol" panose="05050102010706020507" pitchFamily="18" charset="2"/>
                        <a:buChar char=""/>
                      </a:pPr>
                      <a:r>
                        <a:rPr lang="fr-FR" sz="1800" b="0" kern="1200" baseline="0" dirty="0">
                          <a:solidFill>
                            <a:schemeClr val="tx1"/>
                          </a:solidFill>
                          <a:effectLst/>
                        </a:rPr>
                        <a:t>Prise en compte des </a:t>
                      </a:r>
                      <a:r>
                        <a:rPr lang="fr-FR" sz="1800" b="1" kern="1200" baseline="0" dirty="0">
                          <a:solidFill>
                            <a:schemeClr val="tx1"/>
                          </a:solidFill>
                          <a:effectLst/>
                        </a:rPr>
                        <a:t>valeurs du soin</a:t>
                      </a:r>
                      <a:endParaRPr lang="fr-FR" sz="1800" b="1" kern="1200" baseline="0" dirty="0">
                        <a:solidFill>
                          <a:schemeClr val="tx1"/>
                        </a:solidFill>
                        <a:effectLst/>
                        <a:latin typeface="Marianne" panose="02000000000000000000" pitchFamily="2" charset="0"/>
                        <a:ea typeface="+mn-ea"/>
                        <a:cs typeface="+mn-cs"/>
                      </a:endParaRPr>
                    </a:p>
                  </a:txBody>
                  <a:tcPr marL="68580" marR="68580" marT="0" marB="0" anchor="ctr"/>
                </a:tc>
                <a:extLst>
                  <a:ext uri="{0D108BD9-81ED-4DB2-BD59-A6C34878D82A}">
                    <a16:rowId xmlns:a16="http://schemas.microsoft.com/office/drawing/2014/main" val="1590617006"/>
                  </a:ext>
                </a:extLst>
              </a:tr>
              <a:tr h="228949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2000" b="1" dirty="0">
                          <a:solidFill>
                            <a:schemeClr val="tx1"/>
                          </a:solidFill>
                          <a:effectLst/>
                        </a:rPr>
                        <a:t>4- Réalisation d’actions d’éducation à la santé* pour un public ciblé, dans un contexte donné</a:t>
                      </a:r>
                      <a:endParaRPr lang="fr-FR" sz="3200" b="1" dirty="0">
                        <a:solidFill>
                          <a:schemeClr val="tx1"/>
                        </a:solidFill>
                        <a:effectLst/>
                        <a:latin typeface="Marianne" panose="02000000000000000000" pitchFamily="2" charset="0"/>
                      </a:endParaRPr>
                    </a:p>
                  </a:txBody>
                  <a:tcPr marL="68580" marR="68580" marT="0" marB="0" anchor="ctr"/>
                </a:tc>
                <a:tc>
                  <a:txBody>
                    <a:bodyPr/>
                    <a:lstStyle/>
                    <a:p>
                      <a:pPr marL="342900" lvl="0" indent="-342900" algn="l" defTabSz="914400" rtl="0" eaLnBrk="1" latinLnBrk="0" hangingPunct="1">
                        <a:lnSpc>
                          <a:spcPct val="107000"/>
                        </a:lnSpc>
                        <a:spcAft>
                          <a:spcPts val="800"/>
                        </a:spcAft>
                        <a:buFont typeface="Symbol" panose="05050102010706020507" pitchFamily="18" charset="2"/>
                        <a:buChar char=""/>
                      </a:pPr>
                      <a:r>
                        <a:rPr lang="fr-FR" sz="1800" b="1" kern="1200" baseline="0" dirty="0">
                          <a:solidFill>
                            <a:schemeClr val="tx1"/>
                          </a:solidFill>
                          <a:effectLst/>
                        </a:rPr>
                        <a:t>Spécificité du bac pro ASSP </a:t>
                      </a:r>
                      <a:r>
                        <a:rPr lang="fr-FR" sz="1800" b="0" kern="1200" baseline="0" dirty="0">
                          <a:solidFill>
                            <a:schemeClr val="tx1"/>
                          </a:solidFill>
                          <a:effectLst/>
                        </a:rPr>
                        <a:t>mise en valeur par </a:t>
                      </a:r>
                      <a:r>
                        <a:rPr lang="fr-FR" sz="1800" kern="1200" baseline="0" dirty="0">
                          <a:solidFill>
                            <a:schemeClr val="tx1"/>
                          </a:solidFill>
                          <a:effectLst/>
                        </a:rPr>
                        <a:t>la création de ce bloc</a:t>
                      </a:r>
                    </a:p>
                    <a:p>
                      <a:pPr marL="342900" lvl="0" indent="-342900" algn="l" defTabSz="914400" rtl="0" eaLnBrk="1" latinLnBrk="0" hangingPunct="1">
                        <a:lnSpc>
                          <a:spcPct val="107000"/>
                        </a:lnSpc>
                        <a:spcAft>
                          <a:spcPts val="800"/>
                        </a:spcAft>
                        <a:buFont typeface="Symbol" panose="05050102010706020507" pitchFamily="18" charset="2"/>
                        <a:buChar char=""/>
                      </a:pPr>
                      <a:r>
                        <a:rPr lang="fr-FR" sz="1800" kern="1200" baseline="0" dirty="0">
                          <a:solidFill>
                            <a:schemeClr val="tx1"/>
                          </a:solidFill>
                          <a:effectLst/>
                        </a:rPr>
                        <a:t>Mobilisation des </a:t>
                      </a:r>
                      <a:r>
                        <a:rPr lang="fr-FR" sz="1800" b="1" kern="1200" baseline="0" dirty="0">
                          <a:solidFill>
                            <a:schemeClr val="tx1"/>
                          </a:solidFill>
                          <a:effectLst/>
                        </a:rPr>
                        <a:t>compétences d’analyse, de conception, de rédaction</a:t>
                      </a:r>
                      <a:endParaRPr lang="fr-FR" sz="1800" b="1" kern="1200" baseline="0" dirty="0">
                        <a:solidFill>
                          <a:schemeClr val="tx1"/>
                        </a:solidFill>
                        <a:effectLst/>
                        <a:latin typeface="Marianne" panose="02000000000000000000" pitchFamily="2" charset="0"/>
                        <a:ea typeface="+mn-ea"/>
                        <a:cs typeface="+mn-cs"/>
                      </a:endParaRPr>
                    </a:p>
                  </a:txBody>
                  <a:tcPr marL="68580" marR="68580" marT="0" marB="0" anchor="ctr"/>
                </a:tc>
                <a:extLst>
                  <a:ext uri="{0D108BD9-81ED-4DB2-BD59-A6C34878D82A}">
                    <a16:rowId xmlns:a16="http://schemas.microsoft.com/office/drawing/2014/main" val="3011799137"/>
                  </a:ext>
                </a:extLst>
              </a:tr>
            </a:tbl>
          </a:graphicData>
        </a:graphic>
      </p:graphicFrame>
      <p:sp>
        <p:nvSpPr>
          <p:cNvPr id="5" name="ZoneTexte 4">
            <a:extLst>
              <a:ext uri="{FF2B5EF4-FFF2-40B4-BE49-F238E27FC236}">
                <a16:creationId xmlns:a16="http://schemas.microsoft.com/office/drawing/2014/main" id="{8A65F745-810B-438C-AB75-A3054C51158A}"/>
              </a:ext>
            </a:extLst>
          </p:cNvPr>
          <p:cNvSpPr txBox="1"/>
          <p:nvPr/>
        </p:nvSpPr>
        <p:spPr>
          <a:xfrm>
            <a:off x="1138989" y="5623877"/>
            <a:ext cx="10395284" cy="369332"/>
          </a:xfrm>
          <a:prstGeom prst="rect">
            <a:avLst/>
          </a:prstGeom>
          <a:noFill/>
        </p:spPr>
        <p:txBody>
          <a:bodyPr wrap="square">
            <a:spAutoFit/>
          </a:bodyPr>
          <a:lstStyle/>
          <a:p>
            <a:r>
              <a:rPr lang="fr-FR" i="1" dirty="0"/>
              <a:t>*activité plébiscitée par les élèves et les professionnels lors des enquêtes </a:t>
            </a:r>
          </a:p>
        </p:txBody>
      </p:sp>
      <p:sp>
        <p:nvSpPr>
          <p:cNvPr id="2" name="Espace réservé du numéro de diapositive 1">
            <a:extLst>
              <a:ext uri="{FF2B5EF4-FFF2-40B4-BE49-F238E27FC236}">
                <a16:creationId xmlns:a16="http://schemas.microsoft.com/office/drawing/2014/main" id="{0F0E11E4-ADD6-1ABC-F768-F0B3E8122BF4}"/>
              </a:ext>
            </a:extLst>
          </p:cNvPr>
          <p:cNvSpPr>
            <a:spLocks noGrp="1"/>
          </p:cNvSpPr>
          <p:nvPr>
            <p:ph type="sldNum" sz="quarter" idx="12"/>
          </p:nvPr>
        </p:nvSpPr>
        <p:spPr/>
        <p:txBody>
          <a:bodyPr/>
          <a:lstStyle/>
          <a:p>
            <a:fld id="{018D02CD-039E-B840-8DF0-7A82E4B02902}" type="slidenum">
              <a:rPr lang="fr-FR" smtClean="0"/>
              <a:t>18</a:t>
            </a:fld>
            <a:endParaRPr lang="fr-FR"/>
          </a:p>
        </p:txBody>
      </p:sp>
    </p:spTree>
    <p:extLst>
      <p:ext uri="{BB962C8B-B14F-4D97-AF65-F5344CB8AC3E}">
        <p14:creationId xmlns:p14="http://schemas.microsoft.com/office/powerpoint/2010/main" val="119043049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23344D8E-F8D5-DA51-76D3-EC1DFBF97F59}"/>
              </a:ext>
            </a:extLst>
          </p:cNvPr>
          <p:cNvGraphicFramePr/>
          <p:nvPr>
            <p:extLst>
              <p:ext uri="{D42A27DB-BD31-4B8C-83A1-F6EECF244321}">
                <p14:modId xmlns:p14="http://schemas.microsoft.com/office/powerpoint/2010/main" val="4251135935"/>
              </p:ext>
            </p:extLst>
          </p:nvPr>
        </p:nvGraphicFramePr>
        <p:xfrm>
          <a:off x="405319" y="407504"/>
          <a:ext cx="11381362" cy="6042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65D9B424-29E2-0DFE-7F8E-8D356D322ABD}"/>
              </a:ext>
            </a:extLst>
          </p:cNvPr>
          <p:cNvSpPr>
            <a:spLocks noGrp="1"/>
          </p:cNvSpPr>
          <p:nvPr>
            <p:ph type="sldNum" sz="quarter" idx="12"/>
          </p:nvPr>
        </p:nvSpPr>
        <p:spPr/>
        <p:txBody>
          <a:bodyPr/>
          <a:lstStyle/>
          <a:p>
            <a:fld id="{018D02CD-039E-B840-8DF0-7A82E4B02902}" type="slidenum">
              <a:rPr lang="fr-FR" smtClean="0"/>
              <a:t>1</a:t>
            </a:fld>
            <a:endParaRPr lang="fr-FR"/>
          </a:p>
        </p:txBody>
      </p:sp>
    </p:spTree>
    <p:extLst>
      <p:ext uri="{BB962C8B-B14F-4D97-AF65-F5344CB8AC3E}">
        <p14:creationId xmlns:p14="http://schemas.microsoft.com/office/powerpoint/2010/main" val="411032147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ED3F24BE-D272-569F-98E7-830AA3778C0C}"/>
              </a:ext>
            </a:extLst>
          </p:cNvPr>
          <p:cNvGraphicFramePr>
            <a:graphicFrameLocks noGrp="1"/>
          </p:cNvGraphicFramePr>
          <p:nvPr>
            <p:ph idx="1"/>
            <p:extLst>
              <p:ext uri="{D42A27DB-BD31-4B8C-83A1-F6EECF244321}">
                <p14:modId xmlns:p14="http://schemas.microsoft.com/office/powerpoint/2010/main" val="2791730702"/>
              </p:ext>
            </p:extLst>
          </p:nvPr>
        </p:nvGraphicFramePr>
        <p:xfrm>
          <a:off x="734615" y="342900"/>
          <a:ext cx="10722770" cy="617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9600FE0C-DF34-F86F-6CE6-93E5F6AC5F58}"/>
              </a:ext>
            </a:extLst>
          </p:cNvPr>
          <p:cNvSpPr>
            <a:spLocks noGrp="1"/>
          </p:cNvSpPr>
          <p:nvPr>
            <p:ph type="sldNum" sz="quarter" idx="12"/>
          </p:nvPr>
        </p:nvSpPr>
        <p:spPr/>
        <p:txBody>
          <a:bodyPr/>
          <a:lstStyle/>
          <a:p>
            <a:fld id="{018D02CD-039E-B840-8DF0-7A82E4B02902}" type="slidenum">
              <a:rPr lang="fr-FR" smtClean="0"/>
              <a:t>19</a:t>
            </a:fld>
            <a:endParaRPr lang="fr-FR"/>
          </a:p>
        </p:txBody>
      </p:sp>
    </p:spTree>
    <p:extLst>
      <p:ext uri="{BB962C8B-B14F-4D97-AF65-F5344CB8AC3E}">
        <p14:creationId xmlns:p14="http://schemas.microsoft.com/office/powerpoint/2010/main" val="137044652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E09848-0854-C7EA-8F2C-87A1A05FC731}"/>
              </a:ext>
            </a:extLst>
          </p:cNvPr>
          <p:cNvSpPr txBox="1"/>
          <p:nvPr/>
        </p:nvSpPr>
        <p:spPr>
          <a:xfrm>
            <a:off x="3700463" y="3657600"/>
            <a:ext cx="6943725" cy="646331"/>
          </a:xfrm>
          <a:prstGeom prst="rect">
            <a:avLst/>
          </a:prstGeom>
          <a:noFill/>
        </p:spPr>
        <p:txBody>
          <a:bodyPr wrap="square" rtlCol="0">
            <a:spAutoFit/>
          </a:bodyPr>
          <a:lstStyle/>
          <a:p>
            <a:pPr fontAlgn="ctr"/>
            <a:r>
              <a:rPr lang="fr-FR" b="1" dirty="0"/>
              <a:t> </a:t>
            </a:r>
            <a:endParaRPr lang="fr-FR" dirty="0"/>
          </a:p>
          <a:p>
            <a:pPr fontAlgn="ctr"/>
            <a:r>
              <a:rPr lang="fr-FR" b="1" dirty="0"/>
              <a:t> </a:t>
            </a:r>
            <a:endParaRPr lang="fr-FR" dirty="0"/>
          </a:p>
        </p:txBody>
      </p:sp>
      <p:graphicFrame>
        <p:nvGraphicFramePr>
          <p:cNvPr id="3" name="Tableau 3">
            <a:extLst>
              <a:ext uri="{FF2B5EF4-FFF2-40B4-BE49-F238E27FC236}">
                <a16:creationId xmlns:a16="http://schemas.microsoft.com/office/drawing/2014/main" id="{48E1DF94-766A-7C87-5A6C-CA324FB83B90}"/>
              </a:ext>
            </a:extLst>
          </p:cNvPr>
          <p:cNvGraphicFramePr>
            <a:graphicFrameLocks noGrp="1"/>
          </p:cNvGraphicFramePr>
          <p:nvPr>
            <p:extLst>
              <p:ext uri="{D42A27DB-BD31-4B8C-83A1-F6EECF244321}">
                <p14:modId xmlns:p14="http://schemas.microsoft.com/office/powerpoint/2010/main" val="3382588026"/>
              </p:ext>
            </p:extLst>
          </p:nvPr>
        </p:nvGraphicFramePr>
        <p:xfrm>
          <a:off x="552450" y="315869"/>
          <a:ext cx="11087100" cy="6226262"/>
        </p:xfrm>
        <a:graphic>
          <a:graphicData uri="http://schemas.openxmlformats.org/drawingml/2006/table">
            <a:tbl>
              <a:tblPr firstRow="1" bandRow="1">
                <a:tableStyleId>{93296810-A885-4BE3-A3E7-6D5BEEA58F35}</a:tableStyleId>
              </a:tblPr>
              <a:tblGrid>
                <a:gridCol w="2214561">
                  <a:extLst>
                    <a:ext uri="{9D8B030D-6E8A-4147-A177-3AD203B41FA5}">
                      <a16:colId xmlns:a16="http://schemas.microsoft.com/office/drawing/2014/main" val="3231321952"/>
                    </a:ext>
                  </a:extLst>
                </a:gridCol>
                <a:gridCol w="6515100">
                  <a:extLst>
                    <a:ext uri="{9D8B030D-6E8A-4147-A177-3AD203B41FA5}">
                      <a16:colId xmlns:a16="http://schemas.microsoft.com/office/drawing/2014/main" val="2327055694"/>
                    </a:ext>
                  </a:extLst>
                </a:gridCol>
                <a:gridCol w="2357439">
                  <a:extLst>
                    <a:ext uri="{9D8B030D-6E8A-4147-A177-3AD203B41FA5}">
                      <a16:colId xmlns:a16="http://schemas.microsoft.com/office/drawing/2014/main" val="989279569"/>
                    </a:ext>
                  </a:extLst>
                </a:gridCol>
              </a:tblGrid>
              <a:tr h="5771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latin typeface="Marianne" panose="02000000000000000000" pitchFamily="2" charset="0"/>
                        </a:rPr>
                        <a:t>BLOC 1: Accompagner la personne dans une approche globale et individualisée</a:t>
                      </a:r>
                      <a:endParaRPr lang="fr-FR" sz="2800" dirty="0">
                        <a:latin typeface="Marianne" panose="02000000000000000000" pitchFamily="2" charset="0"/>
                      </a:endParaRPr>
                    </a:p>
                    <a:p>
                      <a:endParaRPr lang="fr-FR" sz="2800" dirty="0">
                        <a:latin typeface="Marianne" panose="02000000000000000000" pitchFamily="2" charset="0"/>
                      </a:endParaRP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37496923"/>
                  </a:ext>
                </a:extLst>
              </a:tr>
              <a:tr h="4854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latin typeface="Marianne" panose="02000000000000000000" pitchFamily="2" charset="0"/>
                        </a:rPr>
                        <a:t>Compétences terminales</a:t>
                      </a:r>
                    </a:p>
                    <a:p>
                      <a:pPr algn="ctr"/>
                      <a:endParaRPr lang="fr-FR" sz="2000" dirty="0">
                        <a:latin typeface="Marianne" panose="02000000000000000000" pitchFamily="2" charset="0"/>
                      </a:endParaRPr>
                    </a:p>
                  </a:txBody>
                  <a:tcPr anchor="ctr"/>
                </a:tc>
                <a:tc>
                  <a:txBody>
                    <a:bodyPr/>
                    <a:lstStyle/>
                    <a:p>
                      <a:pPr fontAlgn="ctr"/>
                      <a:r>
                        <a:rPr lang="fr-FR" sz="2000" dirty="0">
                          <a:latin typeface="Marianne" panose="02000000000000000000" pitchFamily="2" charset="0"/>
                        </a:rPr>
                        <a:t>C1.0 Adopter une posture professionnelle adaptée</a:t>
                      </a:r>
                      <a:r>
                        <a:rPr lang="fr-FR" sz="2800" dirty="0">
                          <a:solidFill>
                            <a:srgbClr val="FF0000"/>
                          </a:solidFill>
                          <a:latin typeface="Marianne" panose="02000000000000000000" pitchFamily="2" charset="0"/>
                        </a:rPr>
                        <a:t>*</a:t>
                      </a:r>
                    </a:p>
                    <a:p>
                      <a:pPr fontAlgn="ctr"/>
                      <a:endParaRPr lang="fr-FR" sz="2000" dirty="0">
                        <a:latin typeface="Marianne" panose="02000000000000000000" pitchFamily="2" charset="0"/>
                      </a:endParaRPr>
                    </a:p>
                    <a:p>
                      <a:pPr fontAlgn="ctr"/>
                      <a:r>
                        <a:rPr lang="fr-FR" sz="2000" dirty="0">
                          <a:latin typeface="Marianne" panose="02000000000000000000" pitchFamily="2" charset="0"/>
                        </a:rPr>
                        <a:t>C1.1 Accueillir, communiquer avec la personne, sa famille, son entourage</a:t>
                      </a:r>
                    </a:p>
                    <a:p>
                      <a:pPr fontAlgn="ctr"/>
                      <a:endParaRPr lang="fr-FR" sz="2000" dirty="0">
                        <a:latin typeface="Marianne" panose="02000000000000000000" pitchFamily="2" charset="0"/>
                      </a:endParaRPr>
                    </a:p>
                    <a:p>
                      <a:pPr fontAlgn="ctr"/>
                      <a:r>
                        <a:rPr lang="fr-FR" sz="2000" dirty="0">
                          <a:latin typeface="Marianne" panose="02000000000000000000" pitchFamily="2" charset="0"/>
                        </a:rPr>
                        <a:t>C1.2 Participer à la conception, au suivi, à la mise en œuvre et à l’évaluation du projet individualisé, du projet de vie en lien avec l’équipe pluriprofessionnelle</a:t>
                      </a:r>
                    </a:p>
                    <a:p>
                      <a:pPr fontAlgn="ctr"/>
                      <a:endParaRPr lang="fr-FR" sz="2000" dirty="0">
                        <a:latin typeface="Marianne" panose="02000000000000000000" pitchFamily="2" charset="0"/>
                      </a:endParaRPr>
                    </a:p>
                    <a:p>
                      <a:pPr fontAlgn="ctr"/>
                      <a:r>
                        <a:rPr lang="fr-FR" sz="2000" dirty="0">
                          <a:latin typeface="Marianne" panose="02000000000000000000" pitchFamily="2" charset="0"/>
                        </a:rPr>
                        <a:t>C1.3 Concevoir et mettre en œuvre des activités d’acquisition ou de maintien de l’autonomie et de la vie sociale pour une personne ou un groupe</a:t>
                      </a:r>
                    </a:p>
                    <a:p>
                      <a:endParaRPr lang="fr-FR" sz="2000" dirty="0">
                        <a:latin typeface="Marianne" panose="02000000000000000000" pitchFamily="2" charset="0"/>
                      </a:endParaRPr>
                    </a:p>
                  </a:txBody>
                  <a:tcPr anchor="ctr"/>
                </a:tc>
                <a:tc>
                  <a:txBody>
                    <a:bodyPr/>
                    <a:lstStyle/>
                    <a:p>
                      <a:r>
                        <a:rPr lang="fr-FR" sz="2000" dirty="0">
                          <a:latin typeface="Marianne" panose="02000000000000000000" pitchFamily="2" charset="0"/>
                        </a:rPr>
                        <a:t>Savoirs associés du bloc 1</a:t>
                      </a:r>
                    </a:p>
                  </a:txBody>
                  <a:tcPr anchor="ctr"/>
                </a:tc>
                <a:extLst>
                  <a:ext uri="{0D108BD9-81ED-4DB2-BD59-A6C34878D82A}">
                    <a16:rowId xmlns:a16="http://schemas.microsoft.com/office/drawing/2014/main" val="4271267879"/>
                  </a:ext>
                </a:extLst>
              </a:tr>
            </a:tbl>
          </a:graphicData>
        </a:graphic>
      </p:graphicFrame>
      <p:sp>
        <p:nvSpPr>
          <p:cNvPr id="4" name="Espace réservé du numéro de diapositive 3">
            <a:extLst>
              <a:ext uri="{FF2B5EF4-FFF2-40B4-BE49-F238E27FC236}">
                <a16:creationId xmlns:a16="http://schemas.microsoft.com/office/drawing/2014/main" id="{69F0B187-6BFC-6EFB-930F-16580987AE06}"/>
              </a:ext>
            </a:extLst>
          </p:cNvPr>
          <p:cNvSpPr>
            <a:spLocks noGrp="1"/>
          </p:cNvSpPr>
          <p:nvPr>
            <p:ph type="sldNum" sz="quarter" idx="12"/>
          </p:nvPr>
        </p:nvSpPr>
        <p:spPr/>
        <p:txBody>
          <a:bodyPr/>
          <a:lstStyle/>
          <a:p>
            <a:fld id="{018D02CD-039E-B840-8DF0-7A82E4B02902}" type="slidenum">
              <a:rPr lang="fr-FR" smtClean="0"/>
              <a:t>20</a:t>
            </a:fld>
            <a:endParaRPr lang="fr-FR"/>
          </a:p>
        </p:txBody>
      </p:sp>
    </p:spTree>
    <p:extLst>
      <p:ext uri="{BB962C8B-B14F-4D97-AF65-F5344CB8AC3E}">
        <p14:creationId xmlns:p14="http://schemas.microsoft.com/office/powerpoint/2010/main" val="155546960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E09848-0854-C7EA-8F2C-87A1A05FC731}"/>
              </a:ext>
            </a:extLst>
          </p:cNvPr>
          <p:cNvSpPr txBox="1"/>
          <p:nvPr/>
        </p:nvSpPr>
        <p:spPr>
          <a:xfrm>
            <a:off x="3700463" y="3657600"/>
            <a:ext cx="6943725" cy="646331"/>
          </a:xfrm>
          <a:prstGeom prst="rect">
            <a:avLst/>
          </a:prstGeom>
          <a:noFill/>
        </p:spPr>
        <p:txBody>
          <a:bodyPr wrap="square" rtlCol="0">
            <a:spAutoFit/>
          </a:bodyPr>
          <a:lstStyle/>
          <a:p>
            <a:pPr fontAlgn="ctr"/>
            <a:r>
              <a:rPr lang="fr-FR" b="1" dirty="0"/>
              <a:t> </a:t>
            </a:r>
            <a:endParaRPr lang="fr-FR" dirty="0"/>
          </a:p>
          <a:p>
            <a:pPr fontAlgn="ctr"/>
            <a:r>
              <a:rPr lang="fr-FR" b="1" dirty="0"/>
              <a:t> </a:t>
            </a:r>
            <a:endParaRPr lang="fr-FR" dirty="0"/>
          </a:p>
        </p:txBody>
      </p:sp>
      <p:graphicFrame>
        <p:nvGraphicFramePr>
          <p:cNvPr id="3" name="Tableau 3">
            <a:extLst>
              <a:ext uri="{FF2B5EF4-FFF2-40B4-BE49-F238E27FC236}">
                <a16:creationId xmlns:a16="http://schemas.microsoft.com/office/drawing/2014/main" id="{48E1DF94-766A-7C87-5A6C-CA324FB83B90}"/>
              </a:ext>
            </a:extLst>
          </p:cNvPr>
          <p:cNvGraphicFramePr>
            <a:graphicFrameLocks noGrp="1"/>
          </p:cNvGraphicFramePr>
          <p:nvPr>
            <p:extLst>
              <p:ext uri="{D42A27DB-BD31-4B8C-83A1-F6EECF244321}">
                <p14:modId xmlns:p14="http://schemas.microsoft.com/office/powerpoint/2010/main" val="2429071472"/>
              </p:ext>
            </p:extLst>
          </p:nvPr>
        </p:nvGraphicFramePr>
        <p:xfrm>
          <a:off x="552450" y="529229"/>
          <a:ext cx="11087100" cy="5799542"/>
        </p:xfrm>
        <a:graphic>
          <a:graphicData uri="http://schemas.openxmlformats.org/drawingml/2006/table">
            <a:tbl>
              <a:tblPr firstRow="1" bandRow="1">
                <a:tableStyleId>{00A15C55-8517-42AA-B614-E9B94910E393}</a:tableStyleId>
              </a:tblPr>
              <a:tblGrid>
                <a:gridCol w="2214561">
                  <a:extLst>
                    <a:ext uri="{9D8B030D-6E8A-4147-A177-3AD203B41FA5}">
                      <a16:colId xmlns:a16="http://schemas.microsoft.com/office/drawing/2014/main" val="3231321952"/>
                    </a:ext>
                  </a:extLst>
                </a:gridCol>
                <a:gridCol w="6515100">
                  <a:extLst>
                    <a:ext uri="{9D8B030D-6E8A-4147-A177-3AD203B41FA5}">
                      <a16:colId xmlns:a16="http://schemas.microsoft.com/office/drawing/2014/main" val="2327055694"/>
                    </a:ext>
                  </a:extLst>
                </a:gridCol>
                <a:gridCol w="2357439">
                  <a:extLst>
                    <a:ext uri="{9D8B030D-6E8A-4147-A177-3AD203B41FA5}">
                      <a16:colId xmlns:a16="http://schemas.microsoft.com/office/drawing/2014/main" val="989279569"/>
                    </a:ext>
                  </a:extLst>
                </a:gridCol>
              </a:tblGrid>
              <a:tr h="5771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t>BLOC 2: </a:t>
                      </a:r>
                      <a:r>
                        <a:rPr lang="fr-FR" sz="2800" b="1" dirty="0">
                          <a:effectLst/>
                        </a:rPr>
                        <a:t>Intervention auprès de la personne lors des soins d’hygiène, de confort et de sécurité, dans les activités de la vie quotidienne</a:t>
                      </a:r>
                      <a:endParaRPr lang="fr-FR" sz="2800" dirty="0">
                        <a:latin typeface="Marianne" panose="02000000000000000000" pitchFamily="2" charset="0"/>
                      </a:endParaRP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37496923"/>
                  </a:ext>
                </a:extLst>
              </a:tr>
              <a:tr h="4854662">
                <a:tc>
                  <a:txBody>
                    <a:bodyPr/>
                    <a:lstStyle/>
                    <a:p>
                      <a:pPr algn="ctr"/>
                      <a:r>
                        <a:rPr lang="fr-FR" sz="2000" b="1" dirty="0">
                          <a:effectLst/>
                        </a:rPr>
                        <a:t>Compétences terminales</a:t>
                      </a:r>
                      <a:endParaRPr lang="fr-FR" sz="2000" dirty="0">
                        <a:latin typeface="Marianne" panose="02000000000000000000" pitchFamily="2" charset="0"/>
                      </a:endParaRPr>
                    </a:p>
                  </a:txBody>
                  <a:tcPr anchor="ctr"/>
                </a:tc>
                <a:tc>
                  <a:txBody>
                    <a:bodyPr/>
                    <a:lstStyle/>
                    <a:p>
                      <a:pPr fontAlgn="ctr"/>
                      <a:r>
                        <a:rPr lang="fr-FR" sz="2000" dirty="0">
                          <a:effectLst/>
                        </a:rPr>
                        <a:t>C2.1 Réaliser</a:t>
                      </a:r>
                      <a:r>
                        <a:rPr lang="fr-FR" sz="2000" spc="55" dirty="0">
                          <a:effectLst/>
                        </a:rPr>
                        <a:t> </a:t>
                      </a:r>
                      <a:r>
                        <a:rPr lang="fr-FR" sz="2000" dirty="0">
                          <a:effectLst/>
                        </a:rPr>
                        <a:t>les</a:t>
                      </a:r>
                      <a:r>
                        <a:rPr lang="fr-FR" sz="2000" spc="50" dirty="0">
                          <a:effectLst/>
                        </a:rPr>
                        <a:t> </a:t>
                      </a:r>
                      <a:r>
                        <a:rPr lang="fr-FR" sz="2000" dirty="0">
                          <a:effectLst/>
                        </a:rPr>
                        <a:t>activités</a:t>
                      </a:r>
                      <a:r>
                        <a:rPr lang="fr-FR" sz="2000" spc="55" dirty="0">
                          <a:effectLst/>
                        </a:rPr>
                        <a:t> </a:t>
                      </a:r>
                      <a:r>
                        <a:rPr lang="fr-FR" sz="2000" dirty="0">
                          <a:effectLst/>
                        </a:rPr>
                        <a:t>liées</a:t>
                      </a:r>
                      <a:r>
                        <a:rPr lang="fr-FR" sz="2000" spc="55" dirty="0">
                          <a:effectLst/>
                        </a:rPr>
                        <a:t> </a:t>
                      </a:r>
                      <a:r>
                        <a:rPr lang="fr-FR" sz="2000" dirty="0">
                          <a:effectLst/>
                        </a:rPr>
                        <a:t>à</a:t>
                      </a:r>
                      <a:r>
                        <a:rPr lang="fr-FR" sz="2000" spc="60" dirty="0">
                          <a:effectLst/>
                        </a:rPr>
                        <a:t> </a:t>
                      </a:r>
                      <a:r>
                        <a:rPr lang="fr-FR" sz="2000" dirty="0">
                          <a:effectLst/>
                        </a:rPr>
                        <a:t>l’hygiène,</a:t>
                      </a:r>
                      <a:r>
                        <a:rPr lang="fr-FR" sz="2000" spc="55" dirty="0">
                          <a:effectLst/>
                        </a:rPr>
                        <a:t> </a:t>
                      </a:r>
                      <a:r>
                        <a:rPr lang="fr-FR" sz="2000" dirty="0">
                          <a:effectLst/>
                        </a:rPr>
                        <a:t>au</a:t>
                      </a:r>
                      <a:r>
                        <a:rPr lang="fr-FR" sz="2000" spc="55" dirty="0">
                          <a:effectLst/>
                        </a:rPr>
                        <a:t> </a:t>
                      </a:r>
                      <a:r>
                        <a:rPr lang="fr-FR" sz="2000" dirty="0">
                          <a:effectLst/>
                        </a:rPr>
                        <a:t>confort</a:t>
                      </a:r>
                      <a:r>
                        <a:rPr lang="fr-FR" sz="2000" spc="55" dirty="0">
                          <a:effectLst/>
                        </a:rPr>
                        <a:t> </a:t>
                      </a:r>
                      <a:r>
                        <a:rPr lang="fr-FR" sz="2000" dirty="0">
                          <a:effectLst/>
                        </a:rPr>
                        <a:t>de</a:t>
                      </a:r>
                      <a:r>
                        <a:rPr lang="fr-FR" sz="2000" spc="55" dirty="0">
                          <a:effectLst/>
                        </a:rPr>
                        <a:t> </a:t>
                      </a:r>
                      <a:r>
                        <a:rPr lang="fr-FR" sz="2000" dirty="0">
                          <a:effectLst/>
                        </a:rPr>
                        <a:t>la</a:t>
                      </a:r>
                      <a:r>
                        <a:rPr lang="fr-FR" sz="2000" spc="50" dirty="0">
                          <a:effectLst/>
                        </a:rPr>
                        <a:t> </a:t>
                      </a:r>
                      <a:r>
                        <a:rPr lang="fr-FR" sz="2000" dirty="0">
                          <a:effectLst/>
                        </a:rPr>
                        <a:t>personne</a:t>
                      </a:r>
                      <a:r>
                        <a:rPr lang="fr-FR" sz="2000" spc="55" dirty="0">
                          <a:effectLst/>
                        </a:rPr>
                        <a:t> </a:t>
                      </a:r>
                      <a:r>
                        <a:rPr lang="fr-FR" sz="2000" dirty="0">
                          <a:effectLst/>
                        </a:rPr>
                        <a:t>et</a:t>
                      </a:r>
                      <a:r>
                        <a:rPr lang="fr-FR" sz="2000" spc="50" dirty="0">
                          <a:effectLst/>
                        </a:rPr>
                        <a:t> </a:t>
                      </a:r>
                      <a:r>
                        <a:rPr lang="fr-FR" sz="2000" dirty="0">
                          <a:effectLst/>
                        </a:rPr>
                        <a:t>à</a:t>
                      </a:r>
                      <a:r>
                        <a:rPr lang="fr-FR" sz="2000" spc="60" dirty="0">
                          <a:effectLst/>
                        </a:rPr>
                        <a:t> </a:t>
                      </a:r>
                      <a:r>
                        <a:rPr lang="fr-FR" sz="2000" dirty="0">
                          <a:effectLst/>
                        </a:rPr>
                        <a:t>la</a:t>
                      </a:r>
                      <a:r>
                        <a:rPr lang="fr-FR" sz="2000" spc="50" dirty="0">
                          <a:effectLst/>
                        </a:rPr>
                        <a:t> </a:t>
                      </a:r>
                      <a:r>
                        <a:rPr lang="fr-FR" sz="2000" dirty="0">
                          <a:effectLst/>
                        </a:rPr>
                        <a:t>sécurisation</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C2.2 Surveiller</a:t>
                      </a:r>
                      <a:r>
                        <a:rPr lang="fr-FR" sz="2000" spc="-5" dirty="0">
                          <a:effectLst/>
                        </a:rPr>
                        <a:t> </a:t>
                      </a:r>
                      <a:r>
                        <a:rPr lang="fr-FR" sz="2000" dirty="0">
                          <a:effectLst/>
                        </a:rPr>
                        <a:t>l’état</a:t>
                      </a:r>
                      <a:r>
                        <a:rPr lang="fr-FR" sz="2000" spc="-5" dirty="0">
                          <a:effectLst/>
                        </a:rPr>
                        <a:t> </a:t>
                      </a:r>
                      <a:r>
                        <a:rPr lang="fr-FR" sz="2000" dirty="0">
                          <a:effectLst/>
                        </a:rPr>
                        <a:t>de</a:t>
                      </a:r>
                      <a:r>
                        <a:rPr lang="fr-FR" sz="2000" spc="-10" dirty="0">
                          <a:effectLst/>
                        </a:rPr>
                        <a:t> </a:t>
                      </a:r>
                      <a:r>
                        <a:rPr lang="fr-FR" sz="2000" dirty="0">
                          <a:effectLst/>
                        </a:rPr>
                        <a:t>santé</a:t>
                      </a:r>
                      <a:r>
                        <a:rPr lang="fr-FR" sz="2000" spc="-5" dirty="0">
                          <a:effectLst/>
                        </a:rPr>
                        <a:t> </a:t>
                      </a:r>
                      <a:r>
                        <a:rPr lang="fr-FR" sz="2000" dirty="0">
                          <a:effectLst/>
                        </a:rPr>
                        <a:t>de</a:t>
                      </a:r>
                      <a:r>
                        <a:rPr lang="fr-FR" sz="2000" spc="-5" dirty="0">
                          <a:effectLst/>
                        </a:rPr>
                        <a:t> </a:t>
                      </a:r>
                      <a:r>
                        <a:rPr lang="fr-FR" sz="2000" dirty="0">
                          <a:effectLst/>
                        </a:rPr>
                        <a:t>la</a:t>
                      </a:r>
                      <a:r>
                        <a:rPr lang="fr-FR" sz="2000" spc="-10" dirty="0">
                          <a:effectLst/>
                        </a:rPr>
                        <a:t> </a:t>
                      </a:r>
                      <a:r>
                        <a:rPr lang="fr-FR" sz="2000" dirty="0">
                          <a:effectLst/>
                        </a:rPr>
                        <a:t>personne</a:t>
                      </a:r>
                      <a:r>
                        <a:rPr lang="fr-FR" sz="2000" spc="-10" dirty="0">
                          <a:effectLst/>
                        </a:rPr>
                        <a:t> </a:t>
                      </a:r>
                      <a:r>
                        <a:rPr lang="fr-FR" sz="2000" dirty="0">
                          <a:effectLst/>
                        </a:rPr>
                        <a:t>et</a:t>
                      </a:r>
                      <a:r>
                        <a:rPr lang="fr-FR" sz="2000" spc="-5" dirty="0">
                          <a:effectLst/>
                        </a:rPr>
                        <a:t> </a:t>
                      </a:r>
                      <a:r>
                        <a:rPr lang="fr-FR" sz="2000" dirty="0">
                          <a:effectLst/>
                        </a:rPr>
                        <a:t>intervenir</a:t>
                      </a:r>
                      <a:r>
                        <a:rPr lang="fr-FR" sz="2000" spc="-5" dirty="0">
                          <a:effectLst/>
                        </a:rPr>
                        <a:t> </a:t>
                      </a:r>
                      <a:r>
                        <a:rPr lang="fr-FR" sz="2000" dirty="0">
                          <a:effectLst/>
                        </a:rPr>
                        <a:t>en</a:t>
                      </a:r>
                      <a:r>
                        <a:rPr lang="fr-FR" sz="2000" spc="-5" dirty="0">
                          <a:effectLst/>
                        </a:rPr>
                        <a:t> </a:t>
                      </a:r>
                      <a:r>
                        <a:rPr lang="fr-FR" sz="2000" dirty="0">
                          <a:effectLst/>
                        </a:rPr>
                        <a:t>conséquence</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C2.3 Assurer</a:t>
                      </a:r>
                      <a:r>
                        <a:rPr lang="fr-FR" sz="2000" spc="100" dirty="0">
                          <a:effectLst/>
                        </a:rPr>
                        <a:t> </a:t>
                      </a:r>
                      <a:r>
                        <a:rPr lang="fr-FR" sz="2000" dirty="0">
                          <a:effectLst/>
                        </a:rPr>
                        <a:t>l’hygiène</a:t>
                      </a:r>
                      <a:r>
                        <a:rPr lang="fr-FR" sz="2000" spc="100" dirty="0">
                          <a:effectLst/>
                        </a:rPr>
                        <a:t> </a:t>
                      </a:r>
                      <a:r>
                        <a:rPr lang="fr-FR" sz="2000" dirty="0">
                          <a:effectLst/>
                        </a:rPr>
                        <a:t>de</a:t>
                      </a:r>
                      <a:r>
                        <a:rPr lang="fr-FR" sz="2000" spc="100" dirty="0">
                          <a:effectLst/>
                        </a:rPr>
                        <a:t> </a:t>
                      </a:r>
                      <a:r>
                        <a:rPr lang="fr-FR" sz="2000" dirty="0">
                          <a:effectLst/>
                        </a:rPr>
                        <a:t>l’environnement</a:t>
                      </a:r>
                      <a:r>
                        <a:rPr lang="fr-FR" sz="2000" spc="95" dirty="0">
                          <a:effectLst/>
                        </a:rPr>
                        <a:t> </a:t>
                      </a:r>
                      <a:r>
                        <a:rPr lang="fr-FR" sz="2000" dirty="0">
                          <a:effectLst/>
                        </a:rPr>
                        <a:t>proche</a:t>
                      </a:r>
                      <a:r>
                        <a:rPr lang="fr-FR" sz="2000" spc="105" dirty="0">
                          <a:effectLst/>
                        </a:rPr>
                        <a:t> </a:t>
                      </a:r>
                      <a:r>
                        <a:rPr lang="fr-FR" sz="2000" dirty="0">
                          <a:effectLst/>
                        </a:rPr>
                        <a:t>de</a:t>
                      </a:r>
                      <a:r>
                        <a:rPr lang="fr-FR" sz="2000" spc="100" dirty="0">
                          <a:effectLst/>
                        </a:rPr>
                        <a:t> </a:t>
                      </a:r>
                      <a:r>
                        <a:rPr lang="fr-FR" sz="2000" dirty="0">
                          <a:effectLst/>
                        </a:rPr>
                        <a:t>la</a:t>
                      </a:r>
                      <a:r>
                        <a:rPr lang="fr-FR" sz="2000" spc="90" dirty="0">
                          <a:effectLst/>
                        </a:rPr>
                        <a:t> </a:t>
                      </a:r>
                      <a:r>
                        <a:rPr lang="fr-FR" sz="2000" dirty="0">
                          <a:effectLst/>
                        </a:rPr>
                        <a:t>personne</a:t>
                      </a:r>
                      <a:r>
                        <a:rPr lang="fr-FR" sz="2000" spc="100" dirty="0">
                          <a:effectLst/>
                        </a:rPr>
                        <a:t> </a:t>
                      </a:r>
                      <a:r>
                        <a:rPr lang="fr-FR" sz="2000" dirty="0">
                          <a:effectLst/>
                        </a:rPr>
                        <a:t>et</a:t>
                      </a:r>
                      <a:r>
                        <a:rPr lang="fr-FR" sz="2000" spc="95" dirty="0">
                          <a:effectLst/>
                        </a:rPr>
                        <a:t> </a:t>
                      </a:r>
                      <a:r>
                        <a:rPr lang="fr-FR" sz="2000" dirty="0">
                          <a:effectLst/>
                        </a:rPr>
                        <a:t>veiller</a:t>
                      </a:r>
                      <a:r>
                        <a:rPr lang="fr-FR" sz="2000" spc="100" dirty="0">
                          <a:effectLst/>
                        </a:rPr>
                        <a:t> </a:t>
                      </a:r>
                      <a:r>
                        <a:rPr lang="fr-FR" sz="2000" dirty="0">
                          <a:effectLst/>
                        </a:rPr>
                        <a:t>au</a:t>
                      </a:r>
                      <a:r>
                        <a:rPr lang="fr-FR" sz="2000" spc="95" dirty="0">
                          <a:effectLst/>
                        </a:rPr>
                        <a:t> </a:t>
                      </a:r>
                      <a:r>
                        <a:rPr lang="fr-FR" sz="2000" dirty="0">
                          <a:effectLst/>
                        </a:rPr>
                        <a:t>bon</a:t>
                      </a:r>
                      <a:r>
                        <a:rPr lang="fr-FR" sz="2000" spc="100" dirty="0">
                          <a:effectLst/>
                        </a:rPr>
                        <a:t> </a:t>
                      </a:r>
                      <a:r>
                        <a:rPr lang="fr-FR" sz="2000" dirty="0">
                          <a:effectLst/>
                        </a:rPr>
                        <a:t>état</a:t>
                      </a:r>
                      <a:r>
                        <a:rPr lang="fr-FR" sz="2000" spc="100" dirty="0">
                          <a:effectLst/>
                        </a:rPr>
                        <a:t> </a:t>
                      </a:r>
                      <a:r>
                        <a:rPr lang="fr-FR" sz="2000" dirty="0">
                          <a:effectLst/>
                        </a:rPr>
                        <a:t>de</a:t>
                      </a:r>
                      <a:r>
                        <a:rPr lang="fr-FR" sz="2000" spc="100" dirty="0">
                          <a:effectLst/>
                        </a:rPr>
                        <a:t> </a:t>
                      </a:r>
                      <a:r>
                        <a:rPr lang="fr-FR" sz="2000" dirty="0">
                          <a:effectLst/>
                        </a:rPr>
                        <a:t>fonctionnement</a:t>
                      </a:r>
                      <a:r>
                        <a:rPr lang="fr-FR" sz="2000" spc="100" dirty="0">
                          <a:effectLst/>
                        </a:rPr>
                        <a:t> </a:t>
                      </a:r>
                      <a:r>
                        <a:rPr lang="fr-FR" sz="2000" dirty="0">
                          <a:effectLst/>
                        </a:rPr>
                        <a:t>du</a:t>
                      </a:r>
                      <a:r>
                        <a:rPr lang="fr-FR" sz="2000" spc="100" dirty="0">
                          <a:effectLst/>
                        </a:rPr>
                        <a:t> </a:t>
                      </a:r>
                      <a:r>
                        <a:rPr lang="fr-FR" sz="2000" dirty="0">
                          <a:effectLst/>
                        </a:rPr>
                        <a:t>lit,</a:t>
                      </a:r>
                      <a:r>
                        <a:rPr lang="fr-FR" sz="2000" spc="100" dirty="0">
                          <a:effectLst/>
                        </a:rPr>
                        <a:t> </a:t>
                      </a:r>
                      <a:r>
                        <a:rPr lang="fr-FR" sz="2000" dirty="0">
                          <a:effectLst/>
                        </a:rPr>
                        <a:t>des</a:t>
                      </a:r>
                      <a:r>
                        <a:rPr lang="fr-FR" sz="2000" spc="100" dirty="0">
                          <a:effectLst/>
                        </a:rPr>
                        <a:t> </a:t>
                      </a:r>
                      <a:r>
                        <a:rPr lang="fr-FR" sz="2000" dirty="0">
                          <a:effectLst/>
                        </a:rPr>
                        <a:t>aides</a:t>
                      </a:r>
                      <a:r>
                        <a:rPr lang="fr-FR" sz="2000" spc="100" dirty="0">
                          <a:effectLst/>
                        </a:rPr>
                        <a:t> </a:t>
                      </a:r>
                      <a:r>
                        <a:rPr lang="fr-FR" sz="2000" dirty="0">
                          <a:effectLst/>
                        </a:rPr>
                        <a:t>techniques,</a:t>
                      </a:r>
                      <a:r>
                        <a:rPr lang="fr-FR" sz="2000" spc="90" dirty="0">
                          <a:effectLst/>
                        </a:rPr>
                        <a:t> </a:t>
                      </a:r>
                      <a:r>
                        <a:rPr lang="fr-FR" sz="2000" dirty="0">
                          <a:effectLst/>
                        </a:rPr>
                        <a:t>des</a:t>
                      </a:r>
                      <a:r>
                        <a:rPr lang="fr-FR" sz="2000" spc="105" dirty="0">
                          <a:effectLst/>
                        </a:rPr>
                        <a:t> </a:t>
                      </a:r>
                      <a:r>
                        <a:rPr lang="fr-FR" sz="2000" dirty="0">
                          <a:effectLst/>
                        </a:rPr>
                        <a:t>dispositifs</a:t>
                      </a:r>
                      <a:r>
                        <a:rPr lang="fr-FR" sz="2000" spc="95" dirty="0">
                          <a:effectLst/>
                        </a:rPr>
                        <a:t> </a:t>
                      </a:r>
                      <a:r>
                        <a:rPr lang="fr-FR" sz="2000" dirty="0">
                          <a:effectLst/>
                        </a:rPr>
                        <a:t>médicaux</a:t>
                      </a:r>
                      <a:r>
                        <a:rPr lang="fr-FR" sz="2000" spc="100" dirty="0">
                          <a:effectLst/>
                        </a:rPr>
                        <a:t> </a:t>
                      </a:r>
                      <a:r>
                        <a:rPr lang="fr-FR" sz="2000" dirty="0">
                          <a:effectLst/>
                        </a:rPr>
                        <a:t>dans </a:t>
                      </a:r>
                      <a:r>
                        <a:rPr lang="fr-FR" sz="2000" spc="-165" dirty="0">
                          <a:effectLst/>
                        </a:rPr>
                        <a:t>  </a:t>
                      </a:r>
                      <a:r>
                        <a:rPr lang="fr-FR" sz="2000" dirty="0">
                          <a:effectLst/>
                        </a:rPr>
                        <a:t>l’environnement</a:t>
                      </a:r>
                      <a:r>
                        <a:rPr lang="fr-FR" sz="2000" spc="-20" dirty="0">
                          <a:effectLst/>
                        </a:rPr>
                        <a:t> </a:t>
                      </a:r>
                      <a:r>
                        <a:rPr lang="fr-FR" sz="2000" dirty="0">
                          <a:effectLst/>
                        </a:rPr>
                        <a:t>de</a:t>
                      </a:r>
                      <a:r>
                        <a:rPr lang="fr-FR" sz="2000" spc="-15" dirty="0">
                          <a:effectLst/>
                        </a:rPr>
                        <a:t> </a:t>
                      </a:r>
                      <a:r>
                        <a:rPr lang="fr-FR" sz="2000" dirty="0">
                          <a:effectLst/>
                        </a:rPr>
                        <a:t>la</a:t>
                      </a:r>
                      <a:r>
                        <a:rPr lang="fr-FR" sz="2000" spc="-25" dirty="0">
                          <a:effectLst/>
                        </a:rPr>
                        <a:t> </a:t>
                      </a:r>
                      <a:r>
                        <a:rPr lang="fr-FR" sz="2000" dirty="0">
                          <a:effectLst/>
                        </a:rPr>
                        <a:t>personne</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C2.4 Distribuer</a:t>
                      </a:r>
                      <a:r>
                        <a:rPr lang="fr-FR" sz="2000" spc="85" dirty="0">
                          <a:effectLst/>
                        </a:rPr>
                        <a:t> </a:t>
                      </a:r>
                      <a:r>
                        <a:rPr lang="fr-FR" sz="2000" dirty="0">
                          <a:effectLst/>
                        </a:rPr>
                        <a:t>des</a:t>
                      </a:r>
                      <a:r>
                        <a:rPr lang="fr-FR" sz="2000" spc="90" dirty="0">
                          <a:effectLst/>
                        </a:rPr>
                        <a:t> </a:t>
                      </a:r>
                      <a:r>
                        <a:rPr lang="fr-FR" sz="2000" dirty="0">
                          <a:effectLst/>
                        </a:rPr>
                        <a:t>repas</a:t>
                      </a:r>
                      <a:r>
                        <a:rPr lang="fr-FR" sz="2000" spc="90" dirty="0">
                          <a:effectLst/>
                        </a:rPr>
                        <a:t> </a:t>
                      </a:r>
                      <a:r>
                        <a:rPr lang="fr-FR" sz="2000" dirty="0">
                          <a:effectLst/>
                        </a:rPr>
                        <a:t>équilibrés</a:t>
                      </a:r>
                      <a:r>
                        <a:rPr lang="fr-FR" sz="2000" spc="100" dirty="0">
                          <a:effectLst/>
                        </a:rPr>
                        <a:t> </a:t>
                      </a:r>
                      <a:r>
                        <a:rPr lang="fr-FR" sz="2000" dirty="0">
                          <a:effectLst/>
                        </a:rPr>
                        <a:t>conformes</a:t>
                      </a:r>
                      <a:r>
                        <a:rPr lang="fr-FR" sz="2000" spc="80" dirty="0">
                          <a:effectLst/>
                        </a:rPr>
                        <a:t> </a:t>
                      </a:r>
                      <a:r>
                        <a:rPr lang="fr-FR" sz="2000" dirty="0">
                          <a:effectLst/>
                        </a:rPr>
                        <a:t>aux</a:t>
                      </a:r>
                      <a:r>
                        <a:rPr lang="fr-FR" sz="2000" spc="90" dirty="0">
                          <a:effectLst/>
                        </a:rPr>
                        <a:t> </a:t>
                      </a:r>
                      <a:r>
                        <a:rPr lang="fr-FR" sz="2000" dirty="0">
                          <a:effectLst/>
                        </a:rPr>
                        <a:t>besoins</a:t>
                      </a:r>
                      <a:r>
                        <a:rPr lang="fr-FR" sz="2000" spc="90" dirty="0">
                          <a:effectLst/>
                        </a:rPr>
                        <a:t> </a:t>
                      </a:r>
                      <a:r>
                        <a:rPr lang="fr-FR" sz="2000" dirty="0">
                          <a:effectLst/>
                        </a:rPr>
                        <a:t>de</a:t>
                      </a:r>
                      <a:r>
                        <a:rPr lang="fr-FR" sz="2000" spc="100" dirty="0">
                          <a:effectLst/>
                        </a:rPr>
                        <a:t> </a:t>
                      </a:r>
                      <a:r>
                        <a:rPr lang="fr-FR" sz="2000" dirty="0">
                          <a:effectLst/>
                        </a:rPr>
                        <a:t>la</a:t>
                      </a:r>
                      <a:r>
                        <a:rPr lang="fr-FR" sz="2000" spc="80" dirty="0">
                          <a:effectLst/>
                        </a:rPr>
                        <a:t> </a:t>
                      </a:r>
                      <a:r>
                        <a:rPr lang="fr-FR" sz="2000" dirty="0">
                          <a:effectLst/>
                        </a:rPr>
                        <a:t>personne</a:t>
                      </a:r>
                      <a:r>
                        <a:rPr lang="fr-FR" sz="2000" spc="90" dirty="0">
                          <a:effectLst/>
                        </a:rPr>
                        <a:t> </a:t>
                      </a:r>
                      <a:r>
                        <a:rPr lang="fr-FR" sz="2000" dirty="0">
                          <a:effectLst/>
                        </a:rPr>
                        <a:t>(régimes,</a:t>
                      </a:r>
                      <a:r>
                        <a:rPr lang="fr-FR" sz="2000" spc="85" dirty="0">
                          <a:effectLst/>
                        </a:rPr>
                        <a:t> </a:t>
                      </a:r>
                      <a:r>
                        <a:rPr lang="fr-FR" sz="2000" dirty="0">
                          <a:effectLst/>
                        </a:rPr>
                        <a:t>allergies,</a:t>
                      </a:r>
                      <a:r>
                        <a:rPr lang="fr-FR" sz="2000" spc="90" dirty="0">
                          <a:effectLst/>
                        </a:rPr>
                        <a:t> </a:t>
                      </a:r>
                      <a:r>
                        <a:rPr lang="fr-FR" sz="2000" dirty="0">
                          <a:effectLst/>
                        </a:rPr>
                        <a:t>texture</a:t>
                      </a:r>
                      <a:r>
                        <a:rPr lang="fr-FR" sz="2000" spc="85" dirty="0">
                          <a:effectLst/>
                        </a:rPr>
                        <a:t> </a:t>
                      </a:r>
                      <a:r>
                        <a:rPr lang="fr-FR" sz="2000" dirty="0">
                          <a:effectLst/>
                        </a:rPr>
                        <a:t>…),</a:t>
                      </a:r>
                      <a:r>
                        <a:rPr lang="fr-FR" sz="2000" spc="90" dirty="0">
                          <a:effectLst/>
                        </a:rPr>
                        <a:t> </a:t>
                      </a:r>
                      <a:r>
                        <a:rPr lang="fr-FR" sz="2000" dirty="0">
                          <a:effectLst/>
                        </a:rPr>
                        <a:t>installer</a:t>
                      </a:r>
                      <a:r>
                        <a:rPr lang="fr-FR" sz="2000" spc="90" dirty="0">
                          <a:effectLst/>
                        </a:rPr>
                        <a:t> </a:t>
                      </a:r>
                      <a:r>
                        <a:rPr lang="fr-FR" sz="2000" dirty="0">
                          <a:effectLst/>
                        </a:rPr>
                        <a:t>la</a:t>
                      </a:r>
                      <a:r>
                        <a:rPr lang="fr-FR" sz="2000" spc="80" dirty="0">
                          <a:effectLst/>
                        </a:rPr>
                        <a:t> </a:t>
                      </a:r>
                      <a:r>
                        <a:rPr lang="fr-FR" sz="2000" dirty="0">
                          <a:effectLst/>
                        </a:rPr>
                        <a:t>personne</a:t>
                      </a:r>
                      <a:r>
                        <a:rPr lang="fr-FR" sz="2000" spc="90" dirty="0">
                          <a:effectLst/>
                        </a:rPr>
                        <a:t> </a:t>
                      </a:r>
                      <a:r>
                        <a:rPr lang="fr-FR" sz="2000" dirty="0">
                          <a:effectLst/>
                        </a:rPr>
                        <a:t>et</a:t>
                      </a:r>
                      <a:r>
                        <a:rPr lang="fr-FR" sz="2000" spc="85" dirty="0">
                          <a:effectLst/>
                        </a:rPr>
                        <a:t> </a:t>
                      </a:r>
                      <a:r>
                        <a:rPr lang="fr-FR" sz="2000" dirty="0">
                          <a:effectLst/>
                        </a:rPr>
                        <a:t>accompagner</a:t>
                      </a:r>
                      <a:r>
                        <a:rPr lang="fr-FR" sz="2000" spc="90" dirty="0">
                          <a:effectLst/>
                        </a:rPr>
                        <a:t> </a:t>
                      </a:r>
                      <a:r>
                        <a:rPr lang="fr-FR" sz="2000" dirty="0">
                          <a:effectLst/>
                        </a:rPr>
                        <a:t>la</a:t>
                      </a:r>
                      <a:r>
                        <a:rPr lang="fr-FR" sz="2000" spc="85" dirty="0">
                          <a:effectLst/>
                        </a:rPr>
                        <a:t> </a:t>
                      </a:r>
                      <a:r>
                        <a:rPr lang="fr-FR" sz="2000" dirty="0">
                          <a:effectLst/>
                        </a:rPr>
                        <a:t>prise</a:t>
                      </a:r>
                      <a:r>
                        <a:rPr lang="fr-FR" sz="2000" spc="95" dirty="0">
                          <a:effectLst/>
                        </a:rPr>
                        <a:t> </a:t>
                      </a:r>
                      <a:r>
                        <a:rPr lang="fr-FR" sz="2000" dirty="0">
                          <a:effectLst/>
                        </a:rPr>
                        <a:t>des</a:t>
                      </a:r>
                      <a:r>
                        <a:rPr lang="fr-FR" sz="2000" spc="90" dirty="0">
                          <a:effectLst/>
                        </a:rPr>
                        <a:t> </a:t>
                      </a:r>
                      <a:r>
                        <a:rPr lang="fr-FR" sz="2000" dirty="0">
                          <a:effectLst/>
                        </a:rPr>
                        <a:t>repas</a:t>
                      </a:r>
                      <a:endParaRPr lang="fr-FR" sz="2000" dirty="0">
                        <a:effectLst/>
                        <a:latin typeface="Marianne" panose="02000000000000000000" pitchFamily="2" charset="0"/>
                        <a:cs typeface="Times New Roman" panose="02020603050405020304" pitchFamily="18" charset="0"/>
                      </a:endParaRPr>
                    </a:p>
                  </a:txBody>
                  <a:tcPr anchor="ctr"/>
                </a:tc>
                <a:tc>
                  <a:txBody>
                    <a:bodyPr/>
                    <a:lstStyle/>
                    <a:p>
                      <a:pPr algn="ctr"/>
                      <a:r>
                        <a:rPr lang="fr-FR" sz="2000" dirty="0"/>
                        <a:t>Savoirs associés du bloc 2</a:t>
                      </a:r>
                      <a:endParaRPr lang="fr-FR" sz="2000" dirty="0">
                        <a:latin typeface="Marianne" panose="02000000000000000000" pitchFamily="2" charset="0"/>
                      </a:endParaRPr>
                    </a:p>
                  </a:txBody>
                  <a:tcPr anchor="ctr"/>
                </a:tc>
                <a:extLst>
                  <a:ext uri="{0D108BD9-81ED-4DB2-BD59-A6C34878D82A}">
                    <a16:rowId xmlns:a16="http://schemas.microsoft.com/office/drawing/2014/main" val="4271267879"/>
                  </a:ext>
                </a:extLst>
              </a:tr>
            </a:tbl>
          </a:graphicData>
        </a:graphic>
      </p:graphicFrame>
      <p:sp>
        <p:nvSpPr>
          <p:cNvPr id="4" name="Espace réservé du numéro de diapositive 3">
            <a:extLst>
              <a:ext uri="{FF2B5EF4-FFF2-40B4-BE49-F238E27FC236}">
                <a16:creationId xmlns:a16="http://schemas.microsoft.com/office/drawing/2014/main" id="{4E5B9BB1-28CF-A5DA-4047-D19426DDA682}"/>
              </a:ext>
            </a:extLst>
          </p:cNvPr>
          <p:cNvSpPr>
            <a:spLocks noGrp="1"/>
          </p:cNvSpPr>
          <p:nvPr>
            <p:ph type="sldNum" sz="quarter" idx="12"/>
          </p:nvPr>
        </p:nvSpPr>
        <p:spPr/>
        <p:txBody>
          <a:bodyPr/>
          <a:lstStyle/>
          <a:p>
            <a:fld id="{018D02CD-039E-B840-8DF0-7A82E4B02902}" type="slidenum">
              <a:rPr lang="fr-FR" smtClean="0"/>
              <a:t>21</a:t>
            </a:fld>
            <a:endParaRPr lang="fr-FR"/>
          </a:p>
        </p:txBody>
      </p:sp>
    </p:spTree>
    <p:extLst>
      <p:ext uri="{BB962C8B-B14F-4D97-AF65-F5344CB8AC3E}">
        <p14:creationId xmlns:p14="http://schemas.microsoft.com/office/powerpoint/2010/main" val="70591164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E09848-0854-C7EA-8F2C-87A1A05FC731}"/>
              </a:ext>
            </a:extLst>
          </p:cNvPr>
          <p:cNvSpPr txBox="1"/>
          <p:nvPr/>
        </p:nvSpPr>
        <p:spPr>
          <a:xfrm>
            <a:off x="3700463" y="3657600"/>
            <a:ext cx="6943725" cy="646331"/>
          </a:xfrm>
          <a:prstGeom prst="rect">
            <a:avLst/>
          </a:prstGeom>
          <a:noFill/>
        </p:spPr>
        <p:txBody>
          <a:bodyPr wrap="square" rtlCol="0">
            <a:spAutoFit/>
          </a:bodyPr>
          <a:lstStyle/>
          <a:p>
            <a:pPr fontAlgn="ctr"/>
            <a:r>
              <a:rPr lang="fr-FR" b="1" dirty="0"/>
              <a:t> </a:t>
            </a:r>
            <a:endParaRPr lang="fr-FR" dirty="0"/>
          </a:p>
          <a:p>
            <a:pPr fontAlgn="ctr"/>
            <a:r>
              <a:rPr lang="fr-FR" b="1" dirty="0"/>
              <a:t> </a:t>
            </a:r>
            <a:endParaRPr lang="fr-FR" dirty="0"/>
          </a:p>
        </p:txBody>
      </p:sp>
      <p:graphicFrame>
        <p:nvGraphicFramePr>
          <p:cNvPr id="3" name="Tableau 3">
            <a:extLst>
              <a:ext uri="{FF2B5EF4-FFF2-40B4-BE49-F238E27FC236}">
                <a16:creationId xmlns:a16="http://schemas.microsoft.com/office/drawing/2014/main" id="{48E1DF94-766A-7C87-5A6C-CA324FB83B90}"/>
              </a:ext>
            </a:extLst>
          </p:cNvPr>
          <p:cNvGraphicFramePr>
            <a:graphicFrameLocks noGrp="1"/>
          </p:cNvGraphicFramePr>
          <p:nvPr>
            <p:extLst>
              <p:ext uri="{D42A27DB-BD31-4B8C-83A1-F6EECF244321}">
                <p14:modId xmlns:p14="http://schemas.microsoft.com/office/powerpoint/2010/main" val="124166373"/>
              </p:ext>
            </p:extLst>
          </p:nvPr>
        </p:nvGraphicFramePr>
        <p:xfrm>
          <a:off x="552450" y="713105"/>
          <a:ext cx="11087100" cy="5431790"/>
        </p:xfrm>
        <a:graphic>
          <a:graphicData uri="http://schemas.openxmlformats.org/drawingml/2006/table">
            <a:tbl>
              <a:tblPr firstRow="1" bandRow="1">
                <a:tableStyleId>{7DF18680-E054-41AD-8BC1-D1AEF772440D}</a:tableStyleId>
              </a:tblPr>
              <a:tblGrid>
                <a:gridCol w="2214561">
                  <a:extLst>
                    <a:ext uri="{9D8B030D-6E8A-4147-A177-3AD203B41FA5}">
                      <a16:colId xmlns:a16="http://schemas.microsoft.com/office/drawing/2014/main" val="3231321952"/>
                    </a:ext>
                  </a:extLst>
                </a:gridCol>
                <a:gridCol w="6515100">
                  <a:extLst>
                    <a:ext uri="{9D8B030D-6E8A-4147-A177-3AD203B41FA5}">
                      <a16:colId xmlns:a16="http://schemas.microsoft.com/office/drawing/2014/main" val="2327055694"/>
                    </a:ext>
                  </a:extLst>
                </a:gridCol>
                <a:gridCol w="2357439">
                  <a:extLst>
                    <a:ext uri="{9D8B030D-6E8A-4147-A177-3AD203B41FA5}">
                      <a16:colId xmlns:a16="http://schemas.microsoft.com/office/drawing/2014/main" val="989279569"/>
                    </a:ext>
                  </a:extLst>
                </a:gridCol>
              </a:tblGrid>
              <a:tr h="577128">
                <a:tc gridSpan="3">
                  <a:txBody>
                    <a:bodyPr/>
                    <a:lstStyle/>
                    <a:p>
                      <a:r>
                        <a:rPr lang="fr-FR" sz="2800" b="1" dirty="0"/>
                        <a:t>BLOC 3: </a:t>
                      </a:r>
                      <a:r>
                        <a:rPr lang="fr-FR" sz="2800" b="1" dirty="0">
                          <a:effectLst/>
                        </a:rPr>
                        <a:t>Travail</a:t>
                      </a:r>
                      <a:r>
                        <a:rPr lang="fr-FR" sz="2800" b="1" spc="20" dirty="0">
                          <a:effectLst/>
                        </a:rPr>
                        <a:t> </a:t>
                      </a:r>
                      <a:r>
                        <a:rPr lang="fr-FR" sz="2800" b="1" dirty="0">
                          <a:effectLst/>
                        </a:rPr>
                        <a:t>et</a:t>
                      </a:r>
                      <a:r>
                        <a:rPr lang="fr-FR" sz="2800" b="1" spc="15" dirty="0">
                          <a:effectLst/>
                        </a:rPr>
                        <a:t> </a:t>
                      </a:r>
                      <a:r>
                        <a:rPr lang="fr-FR" sz="2800" b="1" dirty="0">
                          <a:effectLst/>
                        </a:rPr>
                        <a:t>communication</a:t>
                      </a:r>
                      <a:r>
                        <a:rPr lang="fr-FR" sz="2800" b="1" spc="20" dirty="0">
                          <a:effectLst/>
                        </a:rPr>
                        <a:t> </a:t>
                      </a:r>
                      <a:r>
                        <a:rPr lang="fr-FR" sz="2800" b="1" dirty="0">
                          <a:effectLst/>
                        </a:rPr>
                        <a:t>en</a:t>
                      </a:r>
                      <a:r>
                        <a:rPr lang="fr-FR" sz="2800" b="1" spc="15" dirty="0">
                          <a:effectLst/>
                        </a:rPr>
                        <a:t> </a:t>
                      </a:r>
                      <a:r>
                        <a:rPr lang="fr-FR" sz="2800" b="1" dirty="0">
                          <a:effectLst/>
                        </a:rPr>
                        <a:t>équipe</a:t>
                      </a:r>
                      <a:r>
                        <a:rPr lang="fr-FR" sz="2800" b="1" spc="15" dirty="0">
                          <a:effectLst/>
                        </a:rPr>
                        <a:t> </a:t>
                      </a:r>
                      <a:r>
                        <a:rPr lang="fr-FR" sz="2800" b="1" dirty="0">
                          <a:effectLst/>
                        </a:rPr>
                        <a:t>pluriprofessionnelle</a:t>
                      </a:r>
                      <a:endParaRPr lang="fr-FR" sz="2800" dirty="0">
                        <a:latin typeface="Marianne" panose="02000000000000000000" pitchFamily="2" charset="0"/>
                      </a:endParaRP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37496923"/>
                  </a:ext>
                </a:extLst>
              </a:tr>
              <a:tr h="4854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effectLst/>
                        </a:rPr>
                        <a:t>Compétences terminales</a:t>
                      </a:r>
                      <a:endParaRPr lang="fr-FR" sz="2000" dirty="0">
                        <a:latin typeface="Marianne" panose="02000000000000000000" pitchFamily="2" charset="0"/>
                      </a:endParaRPr>
                    </a:p>
                  </a:txBody>
                  <a:tcPr anchor="ctr"/>
                </a:tc>
                <a:tc>
                  <a:txBody>
                    <a:bodyPr/>
                    <a:lstStyle/>
                    <a:p>
                      <a:pPr algn="l">
                        <a:lnSpc>
                          <a:spcPct val="107000"/>
                        </a:lnSpc>
                        <a:spcAft>
                          <a:spcPts val="0"/>
                        </a:spcAft>
                      </a:pPr>
                      <a:r>
                        <a:rPr lang="fr-FR" sz="2000" dirty="0">
                          <a:effectLst/>
                        </a:rPr>
                        <a:t>C3.1 Gérer</a:t>
                      </a:r>
                      <a:r>
                        <a:rPr lang="fr-FR" sz="2000" spc="90" dirty="0">
                          <a:effectLst/>
                        </a:rPr>
                        <a:t> </a:t>
                      </a:r>
                      <a:r>
                        <a:rPr lang="fr-FR" sz="2000" dirty="0">
                          <a:effectLst/>
                        </a:rPr>
                        <a:t>ses</a:t>
                      </a:r>
                      <a:r>
                        <a:rPr lang="fr-FR" sz="2000" spc="95" dirty="0">
                          <a:effectLst/>
                        </a:rPr>
                        <a:t> </a:t>
                      </a:r>
                      <a:r>
                        <a:rPr lang="fr-FR" sz="2000" dirty="0">
                          <a:effectLst/>
                        </a:rPr>
                        <a:t>activités</a:t>
                      </a:r>
                      <a:r>
                        <a:rPr lang="fr-FR" sz="2000" spc="90" dirty="0">
                          <a:effectLst/>
                        </a:rPr>
                        <a:t> </a:t>
                      </a:r>
                      <a:r>
                        <a:rPr lang="fr-FR" sz="2000" dirty="0">
                          <a:effectLst/>
                        </a:rPr>
                        <a:t>en</a:t>
                      </a:r>
                      <a:r>
                        <a:rPr lang="fr-FR" sz="2000" spc="90" dirty="0">
                          <a:effectLst/>
                        </a:rPr>
                        <a:t> </a:t>
                      </a:r>
                      <a:r>
                        <a:rPr lang="fr-FR" sz="2000" dirty="0">
                          <a:effectLst/>
                        </a:rPr>
                        <a:t>inter</a:t>
                      </a:r>
                      <a:r>
                        <a:rPr lang="fr-FR" sz="2000" spc="95" dirty="0">
                          <a:effectLst/>
                        </a:rPr>
                        <a:t> </a:t>
                      </a:r>
                      <a:r>
                        <a:rPr lang="fr-FR" sz="2000" dirty="0">
                          <a:effectLst/>
                        </a:rPr>
                        <a:t>agissant</a:t>
                      </a:r>
                      <a:r>
                        <a:rPr lang="fr-FR" sz="2000" spc="90" dirty="0">
                          <a:effectLst/>
                        </a:rPr>
                        <a:t> </a:t>
                      </a:r>
                      <a:r>
                        <a:rPr lang="fr-FR" sz="2000" dirty="0">
                          <a:effectLst/>
                        </a:rPr>
                        <a:t>avec</a:t>
                      </a:r>
                      <a:r>
                        <a:rPr lang="fr-FR" sz="2000" spc="90" dirty="0">
                          <a:effectLst/>
                        </a:rPr>
                        <a:t> </a:t>
                      </a:r>
                      <a:r>
                        <a:rPr lang="fr-FR" sz="2000" dirty="0">
                          <a:effectLst/>
                        </a:rPr>
                        <a:t>l’équipe</a:t>
                      </a:r>
                      <a:r>
                        <a:rPr lang="fr-FR" sz="2000" spc="100" dirty="0">
                          <a:effectLst/>
                        </a:rPr>
                        <a:t> </a:t>
                      </a:r>
                      <a:r>
                        <a:rPr lang="fr-FR" sz="2000" dirty="0">
                          <a:effectLst/>
                        </a:rPr>
                        <a:t>pluriprofessionnelle</a:t>
                      </a:r>
                      <a:r>
                        <a:rPr lang="fr-FR" sz="2000" spc="85" dirty="0">
                          <a:effectLst/>
                        </a:rPr>
                        <a:t> </a:t>
                      </a:r>
                      <a:r>
                        <a:rPr lang="fr-FR" sz="2000" dirty="0">
                          <a:effectLst/>
                        </a:rPr>
                        <a:t>dans</a:t>
                      </a:r>
                      <a:r>
                        <a:rPr lang="fr-FR" sz="2000" spc="90" dirty="0">
                          <a:effectLst/>
                        </a:rPr>
                        <a:t> </a:t>
                      </a:r>
                      <a:r>
                        <a:rPr lang="fr-FR" sz="2000" dirty="0">
                          <a:effectLst/>
                        </a:rPr>
                        <a:t>une</a:t>
                      </a:r>
                      <a:r>
                        <a:rPr lang="fr-FR" sz="2000" spc="100" dirty="0">
                          <a:effectLst/>
                        </a:rPr>
                        <a:t> </a:t>
                      </a:r>
                      <a:r>
                        <a:rPr lang="fr-FR" sz="2000" dirty="0">
                          <a:effectLst/>
                        </a:rPr>
                        <a:t>posture</a:t>
                      </a:r>
                      <a:r>
                        <a:rPr lang="fr-FR" sz="2000" spc="90" dirty="0">
                          <a:effectLst/>
                        </a:rPr>
                        <a:t> </a:t>
                      </a:r>
                      <a:r>
                        <a:rPr lang="fr-FR" sz="2000" dirty="0">
                          <a:effectLst/>
                        </a:rPr>
                        <a:t>professionnelle</a:t>
                      </a:r>
                      <a:r>
                        <a:rPr lang="fr-FR" sz="2000" spc="85" dirty="0">
                          <a:effectLst/>
                        </a:rPr>
                        <a:t> </a:t>
                      </a:r>
                      <a:r>
                        <a:rPr lang="fr-FR" sz="2000" dirty="0">
                          <a:effectLst/>
                        </a:rPr>
                        <a:t>adaptée</a:t>
                      </a:r>
                      <a:r>
                        <a:rPr lang="fr-FR" sz="2000" spc="-165" dirty="0">
                          <a:effectLst/>
                        </a:rPr>
                        <a:t> </a:t>
                      </a:r>
                    </a:p>
                    <a:p>
                      <a:pPr algn="l">
                        <a:lnSpc>
                          <a:spcPct val="107000"/>
                        </a:lnSpc>
                        <a:spcAft>
                          <a:spcPts val="0"/>
                        </a:spcAft>
                      </a:pPr>
                      <a:endParaRPr lang="fr-FR" sz="2000" spc="-165" dirty="0">
                        <a:effectLst/>
                      </a:endParaRPr>
                    </a:p>
                    <a:p>
                      <a:pPr algn="l">
                        <a:lnSpc>
                          <a:spcPct val="107000"/>
                        </a:lnSpc>
                        <a:spcAft>
                          <a:spcPts val="0"/>
                        </a:spcAft>
                      </a:pPr>
                      <a:r>
                        <a:rPr lang="fr-FR" sz="2000" dirty="0">
                          <a:effectLst/>
                        </a:rPr>
                        <a:t>C3.2 Traiter</a:t>
                      </a:r>
                      <a:r>
                        <a:rPr lang="fr-FR" sz="2000" spc="-5" dirty="0">
                          <a:effectLst/>
                        </a:rPr>
                        <a:t> </a:t>
                      </a:r>
                      <a:r>
                        <a:rPr lang="fr-FR" sz="2000" dirty="0">
                          <a:effectLst/>
                        </a:rPr>
                        <a:t>et</a:t>
                      </a:r>
                      <a:r>
                        <a:rPr lang="fr-FR" sz="2000" spc="-5" dirty="0">
                          <a:effectLst/>
                        </a:rPr>
                        <a:t> </a:t>
                      </a:r>
                      <a:r>
                        <a:rPr lang="fr-FR" sz="2000" dirty="0">
                          <a:effectLst/>
                        </a:rPr>
                        <a:t>transmettre</a:t>
                      </a:r>
                      <a:r>
                        <a:rPr lang="fr-FR" sz="2000" spc="-5" dirty="0">
                          <a:effectLst/>
                        </a:rPr>
                        <a:t> </a:t>
                      </a:r>
                      <a:r>
                        <a:rPr lang="fr-FR" sz="2000" dirty="0">
                          <a:effectLst/>
                        </a:rPr>
                        <a:t>des</a:t>
                      </a:r>
                      <a:r>
                        <a:rPr lang="fr-FR" sz="2000" spc="-5" dirty="0">
                          <a:effectLst/>
                        </a:rPr>
                        <a:t> </a:t>
                      </a:r>
                      <a:r>
                        <a:rPr lang="fr-FR" sz="2000" dirty="0">
                          <a:effectLst/>
                        </a:rPr>
                        <a:t>informations</a:t>
                      </a:r>
                      <a:r>
                        <a:rPr lang="fr-FR" sz="2000" spc="-5" dirty="0">
                          <a:effectLst/>
                        </a:rPr>
                        <a:t> </a:t>
                      </a:r>
                      <a:r>
                        <a:rPr lang="fr-FR" sz="2000" dirty="0">
                          <a:effectLst/>
                        </a:rPr>
                        <a:t>en</a:t>
                      </a:r>
                      <a:r>
                        <a:rPr lang="fr-FR" sz="2000" spc="-5" dirty="0">
                          <a:effectLst/>
                        </a:rPr>
                        <a:t> </a:t>
                      </a:r>
                      <a:r>
                        <a:rPr lang="fr-FR" sz="2000" dirty="0">
                          <a:effectLst/>
                        </a:rPr>
                        <a:t>intégrant</a:t>
                      </a:r>
                      <a:r>
                        <a:rPr lang="fr-FR" sz="2000" spc="-5" dirty="0">
                          <a:effectLst/>
                        </a:rPr>
                        <a:t> </a:t>
                      </a:r>
                      <a:r>
                        <a:rPr lang="fr-FR" sz="2000" dirty="0">
                          <a:effectLst/>
                        </a:rPr>
                        <a:t>les</a:t>
                      </a:r>
                      <a:r>
                        <a:rPr lang="fr-FR" sz="2000" spc="-10" dirty="0">
                          <a:effectLst/>
                        </a:rPr>
                        <a:t> </a:t>
                      </a:r>
                      <a:r>
                        <a:rPr lang="fr-FR" sz="2000" dirty="0">
                          <a:effectLst/>
                        </a:rPr>
                        <a:t>différents</a:t>
                      </a:r>
                      <a:r>
                        <a:rPr lang="fr-FR" sz="2000" spc="-5" dirty="0">
                          <a:effectLst/>
                        </a:rPr>
                        <a:t> </a:t>
                      </a:r>
                      <a:r>
                        <a:rPr lang="fr-FR" sz="2000" dirty="0">
                          <a:effectLst/>
                        </a:rPr>
                        <a:t>outils</a:t>
                      </a:r>
                      <a:r>
                        <a:rPr lang="fr-FR" sz="2000" spc="-5" dirty="0">
                          <a:effectLst/>
                        </a:rPr>
                        <a:t> </a:t>
                      </a:r>
                      <a:r>
                        <a:rPr lang="fr-FR" sz="2000" dirty="0">
                          <a:effectLst/>
                        </a:rPr>
                        <a:t>numériques</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C3.3 Participer</a:t>
                      </a:r>
                      <a:r>
                        <a:rPr lang="fr-FR" sz="2000" spc="65" dirty="0">
                          <a:effectLst/>
                        </a:rPr>
                        <a:t> </a:t>
                      </a:r>
                      <a:r>
                        <a:rPr lang="fr-FR" sz="2000" dirty="0">
                          <a:effectLst/>
                        </a:rPr>
                        <a:t>à</a:t>
                      </a:r>
                      <a:r>
                        <a:rPr lang="fr-FR" sz="2000" spc="65" dirty="0">
                          <a:effectLst/>
                        </a:rPr>
                        <a:t> </a:t>
                      </a:r>
                      <a:r>
                        <a:rPr lang="fr-FR" sz="2000" dirty="0">
                          <a:effectLst/>
                        </a:rPr>
                        <a:t>la</a:t>
                      </a:r>
                      <a:r>
                        <a:rPr lang="fr-FR" sz="2000" spc="60" dirty="0">
                          <a:effectLst/>
                        </a:rPr>
                        <a:t> </a:t>
                      </a:r>
                      <a:r>
                        <a:rPr lang="fr-FR" sz="2000" dirty="0">
                          <a:effectLst/>
                        </a:rPr>
                        <a:t>démarche</a:t>
                      </a:r>
                      <a:r>
                        <a:rPr lang="fr-FR" sz="2000" spc="70" dirty="0">
                          <a:effectLst/>
                        </a:rPr>
                        <a:t> </a:t>
                      </a:r>
                      <a:r>
                        <a:rPr lang="fr-FR" sz="2000" dirty="0">
                          <a:effectLst/>
                        </a:rPr>
                        <a:t>qualité</a:t>
                      </a:r>
                      <a:r>
                        <a:rPr lang="fr-FR" sz="2000" spc="60" dirty="0">
                          <a:effectLst/>
                        </a:rPr>
                        <a:t> </a:t>
                      </a:r>
                      <a:r>
                        <a:rPr lang="fr-FR" sz="2000" dirty="0">
                          <a:effectLst/>
                        </a:rPr>
                        <a:t>et</a:t>
                      </a:r>
                      <a:r>
                        <a:rPr lang="fr-FR" sz="2000" spc="65" dirty="0">
                          <a:effectLst/>
                        </a:rPr>
                        <a:t> </a:t>
                      </a:r>
                      <a:r>
                        <a:rPr lang="fr-FR" sz="2000" dirty="0">
                          <a:effectLst/>
                        </a:rPr>
                        <a:t>à</a:t>
                      </a:r>
                      <a:r>
                        <a:rPr lang="fr-FR" sz="2000" spc="60" dirty="0">
                          <a:effectLst/>
                        </a:rPr>
                        <a:t> </a:t>
                      </a:r>
                      <a:r>
                        <a:rPr lang="fr-FR" sz="2000" dirty="0">
                          <a:effectLst/>
                        </a:rPr>
                        <a:t>la</a:t>
                      </a:r>
                      <a:r>
                        <a:rPr lang="fr-FR" sz="2000" spc="70" dirty="0">
                          <a:effectLst/>
                        </a:rPr>
                        <a:t> </a:t>
                      </a:r>
                      <a:r>
                        <a:rPr lang="fr-FR" sz="2000" dirty="0">
                          <a:effectLst/>
                        </a:rPr>
                        <a:t>prévention</a:t>
                      </a:r>
                      <a:r>
                        <a:rPr lang="fr-FR" sz="2000" spc="65" dirty="0">
                          <a:effectLst/>
                        </a:rPr>
                        <a:t> </a:t>
                      </a:r>
                      <a:r>
                        <a:rPr lang="fr-FR" sz="2000" dirty="0">
                          <a:effectLst/>
                        </a:rPr>
                        <a:t>des</a:t>
                      </a:r>
                      <a:r>
                        <a:rPr lang="fr-FR" sz="2000" spc="65" dirty="0">
                          <a:effectLst/>
                        </a:rPr>
                        <a:t> </a:t>
                      </a:r>
                      <a:r>
                        <a:rPr lang="fr-FR" sz="2000" dirty="0">
                          <a:effectLst/>
                        </a:rPr>
                        <a:t>risques</a:t>
                      </a:r>
                      <a:r>
                        <a:rPr lang="fr-FR" sz="2000" spc="65" dirty="0">
                          <a:effectLst/>
                        </a:rPr>
                        <a:t> </a:t>
                      </a:r>
                      <a:r>
                        <a:rPr lang="fr-FR" sz="2000" dirty="0">
                          <a:effectLst/>
                        </a:rPr>
                        <a:t>professionnels</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C3.4 Coordonner</a:t>
                      </a:r>
                      <a:r>
                        <a:rPr lang="fr-FR" sz="2000" spc="5" dirty="0">
                          <a:effectLst/>
                        </a:rPr>
                        <a:t> </a:t>
                      </a:r>
                      <a:r>
                        <a:rPr lang="fr-FR" sz="2000" dirty="0">
                          <a:effectLst/>
                        </a:rPr>
                        <a:t>et</a:t>
                      </a:r>
                      <a:r>
                        <a:rPr lang="fr-FR" sz="2000" spc="10" dirty="0">
                          <a:effectLst/>
                        </a:rPr>
                        <a:t> </a:t>
                      </a:r>
                      <a:r>
                        <a:rPr lang="fr-FR" sz="2000" dirty="0">
                          <a:effectLst/>
                        </a:rPr>
                        <a:t>conduire</a:t>
                      </a:r>
                      <a:r>
                        <a:rPr lang="fr-FR" sz="2000" spc="5" dirty="0">
                          <a:effectLst/>
                        </a:rPr>
                        <a:t> </a:t>
                      </a:r>
                      <a:r>
                        <a:rPr lang="fr-FR" sz="2000" dirty="0">
                          <a:effectLst/>
                        </a:rPr>
                        <a:t>une</a:t>
                      </a:r>
                      <a:r>
                        <a:rPr lang="fr-FR" sz="2000" spc="10" dirty="0">
                          <a:effectLst/>
                        </a:rPr>
                        <a:t> </a:t>
                      </a:r>
                      <a:r>
                        <a:rPr lang="fr-FR" sz="2000" dirty="0">
                          <a:effectLst/>
                        </a:rPr>
                        <a:t>équipe</a:t>
                      </a:r>
                      <a:r>
                        <a:rPr lang="fr-FR" sz="2000" spc="5" dirty="0">
                          <a:effectLst/>
                        </a:rPr>
                        <a:t> </a:t>
                      </a:r>
                      <a:r>
                        <a:rPr lang="fr-FR" sz="2000" dirty="0">
                          <a:effectLst/>
                        </a:rPr>
                        <a:t>de</a:t>
                      </a:r>
                      <a:r>
                        <a:rPr lang="fr-FR" sz="2000" spc="10" dirty="0">
                          <a:effectLst/>
                        </a:rPr>
                        <a:t> </a:t>
                      </a:r>
                      <a:r>
                        <a:rPr lang="fr-FR" sz="2000" dirty="0">
                          <a:effectLst/>
                        </a:rPr>
                        <a:t>bionettoyage</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C3.5 Participer</a:t>
                      </a:r>
                      <a:r>
                        <a:rPr lang="fr-FR" sz="2000" spc="60" dirty="0">
                          <a:effectLst/>
                        </a:rPr>
                        <a:t> </a:t>
                      </a:r>
                      <a:r>
                        <a:rPr lang="fr-FR" sz="2000" dirty="0">
                          <a:effectLst/>
                        </a:rPr>
                        <a:t>à</a:t>
                      </a:r>
                      <a:r>
                        <a:rPr lang="fr-FR" sz="2000" spc="60" dirty="0">
                          <a:effectLst/>
                        </a:rPr>
                        <a:t> </a:t>
                      </a:r>
                      <a:r>
                        <a:rPr lang="fr-FR" sz="2000" dirty="0">
                          <a:effectLst/>
                        </a:rPr>
                        <a:t>l’accueil,</a:t>
                      </a:r>
                      <a:r>
                        <a:rPr lang="fr-FR" sz="2000" spc="55" dirty="0">
                          <a:effectLst/>
                        </a:rPr>
                        <a:t> </a:t>
                      </a:r>
                      <a:r>
                        <a:rPr lang="fr-FR" sz="2000" dirty="0">
                          <a:effectLst/>
                        </a:rPr>
                        <a:t>à</a:t>
                      </a:r>
                      <a:r>
                        <a:rPr lang="fr-FR" sz="2000" spc="60" dirty="0">
                          <a:effectLst/>
                        </a:rPr>
                        <a:t> </a:t>
                      </a:r>
                      <a:r>
                        <a:rPr lang="fr-FR" sz="2000" dirty="0">
                          <a:effectLst/>
                        </a:rPr>
                        <a:t>l’encadrement</a:t>
                      </a:r>
                      <a:r>
                        <a:rPr lang="fr-FR" sz="2000" spc="55" dirty="0">
                          <a:effectLst/>
                        </a:rPr>
                        <a:t> </a:t>
                      </a:r>
                      <a:r>
                        <a:rPr lang="fr-FR" sz="2000" dirty="0">
                          <a:effectLst/>
                        </a:rPr>
                        <a:t>et</a:t>
                      </a:r>
                      <a:r>
                        <a:rPr lang="fr-FR" sz="2000" spc="60" dirty="0">
                          <a:effectLst/>
                        </a:rPr>
                        <a:t> </a:t>
                      </a:r>
                      <a:r>
                        <a:rPr lang="fr-FR" sz="2000" dirty="0">
                          <a:effectLst/>
                        </a:rPr>
                        <a:t>à</a:t>
                      </a:r>
                      <a:r>
                        <a:rPr lang="fr-FR" sz="2000" spc="55" dirty="0">
                          <a:effectLst/>
                        </a:rPr>
                        <a:t> </a:t>
                      </a:r>
                      <a:r>
                        <a:rPr lang="fr-FR" sz="2000" dirty="0">
                          <a:effectLst/>
                        </a:rPr>
                        <a:t>la</a:t>
                      </a:r>
                      <a:r>
                        <a:rPr lang="fr-FR" sz="2000" spc="55" dirty="0">
                          <a:effectLst/>
                        </a:rPr>
                        <a:t> </a:t>
                      </a:r>
                      <a:r>
                        <a:rPr lang="fr-FR" sz="2000" dirty="0">
                          <a:effectLst/>
                        </a:rPr>
                        <a:t>formation</a:t>
                      </a:r>
                      <a:r>
                        <a:rPr lang="fr-FR" sz="2000" spc="60" dirty="0">
                          <a:effectLst/>
                        </a:rPr>
                        <a:t> </a:t>
                      </a:r>
                      <a:r>
                        <a:rPr lang="fr-FR" sz="2000" dirty="0">
                          <a:effectLst/>
                        </a:rPr>
                        <a:t>de</a:t>
                      </a:r>
                      <a:r>
                        <a:rPr lang="fr-FR" sz="2000" spc="60" dirty="0">
                          <a:effectLst/>
                        </a:rPr>
                        <a:t> </a:t>
                      </a:r>
                      <a:r>
                        <a:rPr lang="fr-FR" sz="2000" dirty="0">
                          <a:effectLst/>
                        </a:rPr>
                        <a:t>stagiaires,</a:t>
                      </a:r>
                      <a:r>
                        <a:rPr lang="fr-FR" sz="2000" spc="55" dirty="0">
                          <a:effectLst/>
                        </a:rPr>
                        <a:t> </a:t>
                      </a:r>
                      <a:r>
                        <a:rPr lang="fr-FR" sz="2000" dirty="0">
                          <a:effectLst/>
                        </a:rPr>
                        <a:t>à</a:t>
                      </a:r>
                      <a:r>
                        <a:rPr lang="fr-FR" sz="2000" spc="60" dirty="0">
                          <a:effectLst/>
                        </a:rPr>
                        <a:t> </a:t>
                      </a:r>
                      <a:r>
                        <a:rPr lang="fr-FR" sz="2000" dirty="0">
                          <a:effectLst/>
                        </a:rPr>
                        <a:t>l’accueil</a:t>
                      </a:r>
                      <a:r>
                        <a:rPr lang="fr-FR" sz="2000" spc="55" dirty="0">
                          <a:effectLst/>
                        </a:rPr>
                        <a:t> </a:t>
                      </a:r>
                      <a:r>
                        <a:rPr lang="fr-FR" sz="2000" dirty="0">
                          <a:effectLst/>
                        </a:rPr>
                        <a:t>des</a:t>
                      </a:r>
                      <a:r>
                        <a:rPr lang="fr-FR" sz="2000" spc="60" dirty="0">
                          <a:effectLst/>
                        </a:rPr>
                        <a:t> </a:t>
                      </a:r>
                      <a:r>
                        <a:rPr lang="fr-FR" sz="2000" dirty="0">
                          <a:effectLst/>
                        </a:rPr>
                        <a:t>nouveaux</a:t>
                      </a:r>
                      <a:r>
                        <a:rPr lang="fr-FR" sz="2000" spc="55" dirty="0">
                          <a:effectLst/>
                        </a:rPr>
                        <a:t> </a:t>
                      </a:r>
                      <a:r>
                        <a:rPr lang="fr-FR" sz="2000" dirty="0">
                          <a:effectLst/>
                        </a:rPr>
                        <a:t>agents,</a:t>
                      </a:r>
                      <a:r>
                        <a:rPr lang="fr-FR" sz="2000" spc="60" dirty="0">
                          <a:effectLst/>
                        </a:rPr>
                        <a:t> </a:t>
                      </a:r>
                      <a:r>
                        <a:rPr lang="fr-FR" sz="2000" dirty="0">
                          <a:effectLst/>
                        </a:rPr>
                        <a:t>des</a:t>
                      </a:r>
                      <a:r>
                        <a:rPr lang="fr-FR" sz="2000" spc="60" dirty="0">
                          <a:effectLst/>
                        </a:rPr>
                        <a:t> </a:t>
                      </a:r>
                      <a:r>
                        <a:rPr lang="fr-FR" sz="2000" dirty="0">
                          <a:effectLst/>
                        </a:rPr>
                        <a:t>bénévoles</a:t>
                      </a:r>
                      <a:endParaRPr lang="fr-FR" sz="2000" dirty="0">
                        <a:effectLst/>
                        <a:latin typeface="Marianne" panose="02000000000000000000" pitchFamily="2" charset="0"/>
                        <a:cs typeface="Times New Roman" panose="02020603050405020304" pitchFamily="18" charset="0"/>
                      </a:endParaRPr>
                    </a:p>
                  </a:txBody>
                  <a:tcPr anchor="ctr"/>
                </a:tc>
                <a:tc>
                  <a:txBody>
                    <a:bodyPr/>
                    <a:lstStyle/>
                    <a:p>
                      <a:pPr algn="ctr"/>
                      <a:r>
                        <a:rPr lang="fr-FR" sz="2000" dirty="0"/>
                        <a:t>Savoirs associés du bloc 3</a:t>
                      </a:r>
                      <a:endParaRPr lang="fr-FR" sz="2000" dirty="0">
                        <a:latin typeface="Marianne" panose="02000000000000000000" pitchFamily="2" charset="0"/>
                      </a:endParaRPr>
                    </a:p>
                  </a:txBody>
                  <a:tcPr anchor="ctr"/>
                </a:tc>
                <a:extLst>
                  <a:ext uri="{0D108BD9-81ED-4DB2-BD59-A6C34878D82A}">
                    <a16:rowId xmlns:a16="http://schemas.microsoft.com/office/drawing/2014/main" val="4271267879"/>
                  </a:ext>
                </a:extLst>
              </a:tr>
            </a:tbl>
          </a:graphicData>
        </a:graphic>
      </p:graphicFrame>
      <p:sp>
        <p:nvSpPr>
          <p:cNvPr id="4" name="Espace réservé du numéro de diapositive 3">
            <a:extLst>
              <a:ext uri="{FF2B5EF4-FFF2-40B4-BE49-F238E27FC236}">
                <a16:creationId xmlns:a16="http://schemas.microsoft.com/office/drawing/2014/main" id="{0A378322-886A-0411-65FC-64ACF94FEE32}"/>
              </a:ext>
            </a:extLst>
          </p:cNvPr>
          <p:cNvSpPr>
            <a:spLocks noGrp="1"/>
          </p:cNvSpPr>
          <p:nvPr>
            <p:ph type="sldNum" sz="quarter" idx="12"/>
          </p:nvPr>
        </p:nvSpPr>
        <p:spPr/>
        <p:txBody>
          <a:bodyPr/>
          <a:lstStyle/>
          <a:p>
            <a:fld id="{018D02CD-039E-B840-8DF0-7A82E4B02902}" type="slidenum">
              <a:rPr lang="fr-FR" smtClean="0"/>
              <a:t>22</a:t>
            </a:fld>
            <a:endParaRPr lang="fr-FR"/>
          </a:p>
        </p:txBody>
      </p:sp>
    </p:spTree>
    <p:extLst>
      <p:ext uri="{BB962C8B-B14F-4D97-AF65-F5344CB8AC3E}">
        <p14:creationId xmlns:p14="http://schemas.microsoft.com/office/powerpoint/2010/main" val="1334806883"/>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2E09848-0854-C7EA-8F2C-87A1A05FC731}"/>
              </a:ext>
            </a:extLst>
          </p:cNvPr>
          <p:cNvSpPr txBox="1"/>
          <p:nvPr/>
        </p:nvSpPr>
        <p:spPr>
          <a:xfrm>
            <a:off x="3700463" y="3657600"/>
            <a:ext cx="6943725" cy="646331"/>
          </a:xfrm>
          <a:prstGeom prst="rect">
            <a:avLst/>
          </a:prstGeom>
          <a:noFill/>
        </p:spPr>
        <p:txBody>
          <a:bodyPr wrap="square" rtlCol="0">
            <a:spAutoFit/>
          </a:bodyPr>
          <a:lstStyle/>
          <a:p>
            <a:pPr fontAlgn="ctr"/>
            <a:r>
              <a:rPr lang="fr-FR" b="1" dirty="0"/>
              <a:t> </a:t>
            </a:r>
            <a:endParaRPr lang="fr-FR" dirty="0"/>
          </a:p>
          <a:p>
            <a:pPr fontAlgn="ctr"/>
            <a:r>
              <a:rPr lang="fr-FR" b="1" dirty="0"/>
              <a:t> </a:t>
            </a:r>
            <a:endParaRPr lang="fr-FR" dirty="0"/>
          </a:p>
        </p:txBody>
      </p:sp>
      <p:graphicFrame>
        <p:nvGraphicFramePr>
          <p:cNvPr id="3" name="Tableau 3">
            <a:extLst>
              <a:ext uri="{FF2B5EF4-FFF2-40B4-BE49-F238E27FC236}">
                <a16:creationId xmlns:a16="http://schemas.microsoft.com/office/drawing/2014/main" id="{48E1DF94-766A-7C87-5A6C-CA324FB83B90}"/>
              </a:ext>
            </a:extLst>
          </p:cNvPr>
          <p:cNvGraphicFramePr>
            <a:graphicFrameLocks noGrp="1"/>
          </p:cNvGraphicFramePr>
          <p:nvPr>
            <p:extLst>
              <p:ext uri="{D42A27DB-BD31-4B8C-83A1-F6EECF244321}">
                <p14:modId xmlns:p14="http://schemas.microsoft.com/office/powerpoint/2010/main" val="1249470926"/>
              </p:ext>
            </p:extLst>
          </p:nvPr>
        </p:nvGraphicFramePr>
        <p:xfrm>
          <a:off x="552450" y="529229"/>
          <a:ext cx="11087100" cy="5799542"/>
        </p:xfrm>
        <a:graphic>
          <a:graphicData uri="http://schemas.openxmlformats.org/drawingml/2006/table">
            <a:tbl>
              <a:tblPr firstRow="1" bandRow="1">
                <a:tableStyleId>{21E4AEA4-8DFA-4A89-87EB-49C32662AFE0}</a:tableStyleId>
              </a:tblPr>
              <a:tblGrid>
                <a:gridCol w="2214561">
                  <a:extLst>
                    <a:ext uri="{9D8B030D-6E8A-4147-A177-3AD203B41FA5}">
                      <a16:colId xmlns:a16="http://schemas.microsoft.com/office/drawing/2014/main" val="3231321952"/>
                    </a:ext>
                  </a:extLst>
                </a:gridCol>
                <a:gridCol w="6515100">
                  <a:extLst>
                    <a:ext uri="{9D8B030D-6E8A-4147-A177-3AD203B41FA5}">
                      <a16:colId xmlns:a16="http://schemas.microsoft.com/office/drawing/2014/main" val="2327055694"/>
                    </a:ext>
                  </a:extLst>
                </a:gridCol>
                <a:gridCol w="2357439">
                  <a:extLst>
                    <a:ext uri="{9D8B030D-6E8A-4147-A177-3AD203B41FA5}">
                      <a16:colId xmlns:a16="http://schemas.microsoft.com/office/drawing/2014/main" val="989279569"/>
                    </a:ext>
                  </a:extLst>
                </a:gridCol>
              </a:tblGrid>
              <a:tr h="5771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dirty="0"/>
                        <a:t>BLOC 4: </a:t>
                      </a:r>
                      <a:r>
                        <a:rPr lang="fr-FR" sz="2800" b="1" dirty="0">
                          <a:effectLst/>
                        </a:rPr>
                        <a:t>Réaliser des</a:t>
                      </a:r>
                      <a:r>
                        <a:rPr lang="fr-FR" sz="2800" b="1" spc="15" dirty="0">
                          <a:effectLst/>
                        </a:rPr>
                        <a:t> </a:t>
                      </a:r>
                      <a:r>
                        <a:rPr lang="fr-FR" sz="2800" b="1" dirty="0">
                          <a:effectLst/>
                        </a:rPr>
                        <a:t>actions</a:t>
                      </a:r>
                      <a:r>
                        <a:rPr lang="fr-FR" sz="2800" b="1" spc="10" dirty="0">
                          <a:effectLst/>
                        </a:rPr>
                        <a:t> </a:t>
                      </a:r>
                      <a:r>
                        <a:rPr lang="fr-FR" sz="2800" b="1" dirty="0">
                          <a:effectLst/>
                        </a:rPr>
                        <a:t>d’éducation</a:t>
                      </a:r>
                      <a:r>
                        <a:rPr lang="fr-FR" sz="2800" b="1" spc="20" dirty="0">
                          <a:effectLst/>
                        </a:rPr>
                        <a:t> </a:t>
                      </a:r>
                      <a:r>
                        <a:rPr lang="fr-FR" sz="2800" b="1" dirty="0">
                          <a:effectLst/>
                        </a:rPr>
                        <a:t>à</a:t>
                      </a:r>
                      <a:r>
                        <a:rPr lang="fr-FR" sz="2800" b="1" spc="5" dirty="0">
                          <a:effectLst/>
                        </a:rPr>
                        <a:t> </a:t>
                      </a:r>
                      <a:r>
                        <a:rPr lang="fr-FR" sz="2800" b="1" dirty="0">
                          <a:effectLst/>
                        </a:rPr>
                        <a:t>la</a:t>
                      </a:r>
                      <a:r>
                        <a:rPr lang="fr-FR" sz="2800" b="1" spc="15" dirty="0">
                          <a:effectLst/>
                        </a:rPr>
                        <a:t> </a:t>
                      </a:r>
                      <a:r>
                        <a:rPr lang="fr-FR" sz="2800" b="1" dirty="0">
                          <a:effectLst/>
                        </a:rPr>
                        <a:t>santé</a:t>
                      </a:r>
                      <a:r>
                        <a:rPr lang="fr-FR" sz="2800" b="1" spc="10" dirty="0">
                          <a:effectLst/>
                        </a:rPr>
                        <a:t> </a:t>
                      </a:r>
                      <a:r>
                        <a:rPr lang="fr-FR" sz="2800" b="1" dirty="0">
                          <a:effectLst/>
                        </a:rPr>
                        <a:t>pour</a:t>
                      </a:r>
                      <a:r>
                        <a:rPr lang="fr-FR" sz="2800" b="1" spc="15" dirty="0">
                          <a:effectLst/>
                        </a:rPr>
                        <a:t> </a:t>
                      </a:r>
                      <a:r>
                        <a:rPr lang="fr-FR" sz="2800" b="1" dirty="0">
                          <a:effectLst/>
                        </a:rPr>
                        <a:t>un</a:t>
                      </a:r>
                      <a:r>
                        <a:rPr lang="fr-FR" sz="2800" b="1" spc="10" dirty="0">
                          <a:effectLst/>
                        </a:rPr>
                        <a:t> </a:t>
                      </a:r>
                      <a:r>
                        <a:rPr lang="fr-FR" sz="2800" b="1" dirty="0">
                          <a:effectLst/>
                        </a:rPr>
                        <a:t>public</a:t>
                      </a:r>
                      <a:r>
                        <a:rPr lang="fr-FR" sz="2800" b="1" spc="15" dirty="0">
                          <a:effectLst/>
                        </a:rPr>
                        <a:t> </a:t>
                      </a:r>
                      <a:r>
                        <a:rPr lang="fr-FR" sz="2800" b="1" dirty="0">
                          <a:effectLst/>
                        </a:rPr>
                        <a:t>ciblé,</a:t>
                      </a:r>
                      <a:r>
                        <a:rPr lang="fr-FR" sz="2800" b="1" spc="15" dirty="0">
                          <a:effectLst/>
                        </a:rPr>
                        <a:t> </a:t>
                      </a:r>
                      <a:r>
                        <a:rPr lang="fr-FR" sz="2800" b="1" dirty="0">
                          <a:effectLst/>
                        </a:rPr>
                        <a:t>dans un</a:t>
                      </a:r>
                      <a:r>
                        <a:rPr lang="fr-FR" sz="2800" b="1" spc="10" dirty="0">
                          <a:effectLst/>
                        </a:rPr>
                        <a:t> </a:t>
                      </a:r>
                      <a:r>
                        <a:rPr lang="fr-FR" sz="2800" b="1" dirty="0">
                          <a:effectLst/>
                        </a:rPr>
                        <a:t>contexte</a:t>
                      </a:r>
                      <a:r>
                        <a:rPr lang="fr-FR" sz="2800" b="1" spc="15" dirty="0">
                          <a:effectLst/>
                        </a:rPr>
                        <a:t> </a:t>
                      </a:r>
                      <a:r>
                        <a:rPr lang="fr-FR" sz="2800" b="1" dirty="0">
                          <a:effectLst/>
                        </a:rPr>
                        <a:t>donné </a:t>
                      </a:r>
                      <a:endParaRPr lang="fr-FR" sz="2800" b="1" dirty="0">
                        <a:effectLst/>
                        <a:latin typeface="Marianne" panose="02000000000000000000" pitchFamily="2" charset="0"/>
                        <a:ea typeface="Calibri" panose="020F0502020204030204" pitchFamily="34" charset="0"/>
                        <a:cs typeface="Times New Roman" panose="02020603050405020304" pitchFamily="18" charset="0"/>
                      </a:endParaRP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37496923"/>
                  </a:ext>
                </a:extLst>
              </a:tr>
              <a:tr h="48546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effectLst/>
                        </a:rPr>
                        <a:t>Compétences terminales</a:t>
                      </a:r>
                      <a:endParaRPr lang="fr-FR" sz="2000" dirty="0">
                        <a:latin typeface="Marianne" panose="02000000000000000000" pitchFamily="2" charset="0"/>
                      </a:endParaRPr>
                    </a:p>
                  </a:txBody>
                  <a:tcPr anchor="ctr"/>
                </a:tc>
                <a:tc>
                  <a:txBody>
                    <a:bodyPr/>
                    <a:lstStyle/>
                    <a:p>
                      <a:pPr algn="l">
                        <a:lnSpc>
                          <a:spcPct val="107000"/>
                        </a:lnSpc>
                        <a:spcAft>
                          <a:spcPts val="0"/>
                        </a:spcAft>
                      </a:pPr>
                      <a:r>
                        <a:rPr lang="fr-FR" sz="2000" dirty="0">
                          <a:effectLst/>
                        </a:rPr>
                        <a:t>C4.1 Analyser</a:t>
                      </a:r>
                      <a:r>
                        <a:rPr lang="fr-FR" sz="2000" spc="-10" dirty="0">
                          <a:effectLst/>
                        </a:rPr>
                        <a:t> </a:t>
                      </a:r>
                      <a:r>
                        <a:rPr lang="fr-FR" sz="2000" dirty="0">
                          <a:effectLst/>
                        </a:rPr>
                        <a:t>les</a:t>
                      </a:r>
                      <a:r>
                        <a:rPr lang="fr-FR" sz="2000" spc="-5" dirty="0">
                          <a:effectLst/>
                        </a:rPr>
                        <a:t> </a:t>
                      </a:r>
                      <a:r>
                        <a:rPr lang="fr-FR" sz="2000" dirty="0">
                          <a:effectLst/>
                        </a:rPr>
                        <a:t>besoins</a:t>
                      </a:r>
                      <a:r>
                        <a:rPr lang="fr-FR" sz="2000" spc="-5" dirty="0">
                          <a:effectLst/>
                        </a:rPr>
                        <a:t> </a:t>
                      </a:r>
                      <a:r>
                        <a:rPr lang="fr-FR" sz="2000" dirty="0">
                          <a:effectLst/>
                        </a:rPr>
                        <a:t>du</a:t>
                      </a:r>
                      <a:r>
                        <a:rPr lang="fr-FR" sz="2000" spc="-10" dirty="0">
                          <a:effectLst/>
                        </a:rPr>
                        <a:t> </a:t>
                      </a:r>
                      <a:r>
                        <a:rPr lang="fr-FR" sz="2000" dirty="0">
                          <a:effectLst/>
                        </a:rPr>
                        <a:t>public</a:t>
                      </a:r>
                    </a:p>
                    <a:p>
                      <a:pPr algn="l">
                        <a:lnSpc>
                          <a:spcPct val="107000"/>
                        </a:lnSpc>
                        <a:spcAft>
                          <a:spcPts val="0"/>
                        </a:spcAft>
                      </a:pPr>
                      <a:endParaRPr lang="fr-FR" sz="2000" dirty="0">
                        <a:effectLst/>
                      </a:endParaRPr>
                    </a:p>
                    <a:p>
                      <a:pPr algn="l">
                        <a:lnSpc>
                          <a:spcPct val="107000"/>
                        </a:lnSpc>
                        <a:spcAft>
                          <a:spcPts val="0"/>
                        </a:spcAft>
                      </a:pPr>
                      <a:r>
                        <a:rPr lang="fr-FR" sz="2000" dirty="0">
                          <a:effectLst/>
                        </a:rPr>
                        <a:t>C4.2 Concevoir</a:t>
                      </a:r>
                      <a:r>
                        <a:rPr lang="fr-FR" sz="2000" spc="80" dirty="0">
                          <a:effectLst/>
                        </a:rPr>
                        <a:t> </a:t>
                      </a:r>
                      <a:r>
                        <a:rPr lang="fr-FR" sz="2000" dirty="0">
                          <a:effectLst/>
                        </a:rPr>
                        <a:t>une</a:t>
                      </a:r>
                      <a:r>
                        <a:rPr lang="fr-FR" sz="2000" spc="70" dirty="0">
                          <a:effectLst/>
                        </a:rPr>
                        <a:t> </a:t>
                      </a:r>
                      <a:r>
                        <a:rPr lang="fr-FR" sz="2000" dirty="0">
                          <a:effectLst/>
                        </a:rPr>
                        <a:t>action</a:t>
                      </a:r>
                      <a:r>
                        <a:rPr lang="fr-FR" sz="2000" spc="70" dirty="0">
                          <a:effectLst/>
                        </a:rPr>
                        <a:t> </a:t>
                      </a:r>
                      <a:r>
                        <a:rPr lang="fr-FR" sz="2000" dirty="0">
                          <a:effectLst/>
                        </a:rPr>
                        <a:t>d’éducation</a:t>
                      </a:r>
                      <a:r>
                        <a:rPr lang="fr-FR" sz="2000" spc="70" dirty="0">
                          <a:effectLst/>
                        </a:rPr>
                        <a:t> </a:t>
                      </a:r>
                      <a:r>
                        <a:rPr lang="fr-FR" sz="2000" dirty="0">
                          <a:effectLst/>
                        </a:rPr>
                        <a:t>à</a:t>
                      </a:r>
                      <a:r>
                        <a:rPr lang="fr-FR" sz="2000" spc="75" dirty="0">
                          <a:effectLst/>
                        </a:rPr>
                        <a:t> </a:t>
                      </a:r>
                      <a:r>
                        <a:rPr lang="fr-FR" sz="2000" dirty="0">
                          <a:effectLst/>
                        </a:rPr>
                        <a:t>la</a:t>
                      </a:r>
                      <a:r>
                        <a:rPr lang="fr-FR" sz="2000" spc="80" dirty="0">
                          <a:effectLst/>
                        </a:rPr>
                        <a:t> </a:t>
                      </a:r>
                      <a:r>
                        <a:rPr lang="fr-FR" sz="2000" dirty="0">
                          <a:effectLst/>
                        </a:rPr>
                        <a:t>santé</a:t>
                      </a:r>
                    </a:p>
                    <a:p>
                      <a:pPr algn="l">
                        <a:lnSpc>
                          <a:spcPct val="107000"/>
                        </a:lnSpc>
                        <a:spcAft>
                          <a:spcPts val="0"/>
                        </a:spcAft>
                      </a:pPr>
                      <a:endParaRPr lang="fr-FR" sz="2000" dirty="0">
                        <a:effectLst/>
                      </a:endParaRPr>
                    </a:p>
                    <a:p>
                      <a:pPr marL="0" algn="l" defTabSz="1219170" rtl="0" eaLnBrk="1" latinLnBrk="0" hangingPunct="1">
                        <a:lnSpc>
                          <a:spcPct val="107000"/>
                        </a:lnSpc>
                        <a:spcAft>
                          <a:spcPts val="0"/>
                        </a:spcAft>
                      </a:pPr>
                      <a:r>
                        <a:rPr lang="fr-FR" sz="2000" kern="1200" dirty="0">
                          <a:solidFill>
                            <a:schemeClr val="dk1"/>
                          </a:solidFill>
                          <a:effectLst/>
                        </a:rPr>
                        <a:t>C4.3 Mettre en œuvre et évaluer l’action d’éducation à la santé</a:t>
                      </a:r>
                    </a:p>
                    <a:p>
                      <a:pPr algn="l">
                        <a:lnSpc>
                          <a:spcPct val="107000"/>
                        </a:lnSpc>
                        <a:spcAft>
                          <a:spcPts val="0"/>
                        </a:spcAft>
                      </a:pPr>
                      <a:endParaRPr lang="fr-FR" sz="2000" dirty="0">
                        <a:effectLst/>
                        <a:latin typeface="Marianne" panose="02000000000000000000" pitchFamily="2" charset="0"/>
                        <a:cs typeface="Times New Roman" panose="02020603050405020304" pitchFamily="18" charset="0"/>
                      </a:endParaRPr>
                    </a:p>
                  </a:txBody>
                  <a:tcPr anchor="ctr"/>
                </a:tc>
                <a:tc>
                  <a:txBody>
                    <a:bodyPr/>
                    <a:lstStyle/>
                    <a:p>
                      <a:pPr algn="ctr"/>
                      <a:r>
                        <a:rPr lang="fr-FR" sz="2000" dirty="0"/>
                        <a:t>Savoirs associés du bloc 4</a:t>
                      </a:r>
                      <a:endParaRPr lang="fr-FR" sz="2000" dirty="0">
                        <a:latin typeface="Marianne" panose="02000000000000000000" pitchFamily="2" charset="0"/>
                      </a:endParaRPr>
                    </a:p>
                  </a:txBody>
                  <a:tcPr anchor="ctr"/>
                </a:tc>
                <a:extLst>
                  <a:ext uri="{0D108BD9-81ED-4DB2-BD59-A6C34878D82A}">
                    <a16:rowId xmlns:a16="http://schemas.microsoft.com/office/drawing/2014/main" val="4271267879"/>
                  </a:ext>
                </a:extLst>
              </a:tr>
            </a:tbl>
          </a:graphicData>
        </a:graphic>
      </p:graphicFrame>
      <p:sp>
        <p:nvSpPr>
          <p:cNvPr id="4" name="Espace réservé du numéro de diapositive 3">
            <a:extLst>
              <a:ext uri="{FF2B5EF4-FFF2-40B4-BE49-F238E27FC236}">
                <a16:creationId xmlns:a16="http://schemas.microsoft.com/office/drawing/2014/main" id="{F06A8463-D1DE-3891-6F0A-9B2B5FC0E5E7}"/>
              </a:ext>
            </a:extLst>
          </p:cNvPr>
          <p:cNvSpPr>
            <a:spLocks noGrp="1"/>
          </p:cNvSpPr>
          <p:nvPr>
            <p:ph type="sldNum" sz="quarter" idx="12"/>
          </p:nvPr>
        </p:nvSpPr>
        <p:spPr/>
        <p:txBody>
          <a:bodyPr/>
          <a:lstStyle/>
          <a:p>
            <a:fld id="{018D02CD-039E-B840-8DF0-7A82E4B02902}" type="slidenum">
              <a:rPr lang="fr-FR" smtClean="0"/>
              <a:t>23</a:t>
            </a:fld>
            <a:endParaRPr lang="fr-FR"/>
          </a:p>
        </p:txBody>
      </p:sp>
    </p:spTree>
    <p:extLst>
      <p:ext uri="{BB962C8B-B14F-4D97-AF65-F5344CB8AC3E}">
        <p14:creationId xmlns:p14="http://schemas.microsoft.com/office/powerpoint/2010/main" val="3726038577"/>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65141808"/>
              </p:ext>
            </p:extLst>
          </p:nvPr>
        </p:nvGraphicFramePr>
        <p:xfrm>
          <a:off x="571500" y="1089151"/>
          <a:ext cx="11049000" cy="5471584"/>
        </p:xfrm>
        <a:graphic>
          <a:graphicData uri="http://schemas.openxmlformats.org/drawingml/2006/table">
            <a:tbl>
              <a:tblPr firstRow="1" bandRow="1">
                <a:tableStyleId>{C4B1156A-380E-4F78-BDF5-A606A8083BF9}</a:tableStyleId>
              </a:tblPr>
              <a:tblGrid>
                <a:gridCol w="2076450">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gridCol w="1564053">
                  <a:extLst>
                    <a:ext uri="{9D8B030D-6E8A-4147-A177-3AD203B41FA5}">
                      <a16:colId xmlns:a16="http://schemas.microsoft.com/office/drawing/2014/main" val="20002"/>
                    </a:ext>
                  </a:extLst>
                </a:gridCol>
                <a:gridCol w="1541097">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tblGrid>
              <a:tr h="709660">
                <a:tc>
                  <a:txBody>
                    <a:bodyPr/>
                    <a:lstStyle/>
                    <a:p>
                      <a:pPr algn="ctr"/>
                      <a:r>
                        <a:rPr lang="fr-FR" dirty="0"/>
                        <a:t>COMPÉTENCES</a:t>
                      </a:r>
                    </a:p>
                  </a:txBody>
                  <a:tcPr anchor="ctr"/>
                </a:tc>
                <a:tc>
                  <a:txBody>
                    <a:bodyPr/>
                    <a:lstStyle/>
                    <a:p>
                      <a:pPr algn="ctr"/>
                      <a:r>
                        <a:rPr lang="fr-FR" dirty="0"/>
                        <a:t>Techniques professionnelles</a:t>
                      </a:r>
                    </a:p>
                  </a:txBody>
                  <a:tcPr anchor="ctr"/>
                </a:tc>
                <a:tc>
                  <a:txBody>
                    <a:bodyPr/>
                    <a:lstStyle/>
                    <a:p>
                      <a:pPr algn="ctr"/>
                      <a:r>
                        <a:rPr lang="fr-FR" dirty="0"/>
                        <a:t>Nutrition </a:t>
                      </a:r>
                    </a:p>
                  </a:txBody>
                  <a:tcPr anchor="ctr"/>
                </a:tc>
                <a:tc>
                  <a:txBody>
                    <a:bodyPr/>
                    <a:lstStyle/>
                    <a:p>
                      <a:pPr algn="ctr"/>
                      <a:r>
                        <a:rPr lang="fr-FR" dirty="0"/>
                        <a:t>Biologie - Physiologie</a:t>
                      </a:r>
                    </a:p>
                  </a:txBody>
                  <a:tcPr anchor="ctr"/>
                </a:tc>
                <a:tc>
                  <a:txBody>
                    <a:bodyPr/>
                    <a:lstStyle/>
                    <a:p>
                      <a:pPr algn="ctr"/>
                      <a:r>
                        <a:rPr lang="fr-FR" dirty="0"/>
                        <a:t>Microbiologie</a:t>
                      </a:r>
                    </a:p>
                  </a:txBody>
                  <a:tcPr anchor="ctr"/>
                </a:tc>
                <a:tc>
                  <a:txBody>
                    <a:bodyPr/>
                    <a:lstStyle/>
                    <a:p>
                      <a:pPr algn="ctr"/>
                      <a:r>
                        <a:rPr lang="fr-FR" dirty="0"/>
                        <a:t>SMS</a:t>
                      </a:r>
                    </a:p>
                  </a:txBody>
                  <a:tcPr anchor="ctr"/>
                </a:tc>
                <a:extLst>
                  <a:ext uri="{0D108BD9-81ED-4DB2-BD59-A6C34878D82A}">
                    <a16:rowId xmlns:a16="http://schemas.microsoft.com/office/drawing/2014/main" val="10000"/>
                  </a:ext>
                </a:extLst>
              </a:tr>
              <a:tr h="1317939">
                <a:tc>
                  <a:txBody>
                    <a:bodyPr/>
                    <a:lstStyle/>
                    <a:p>
                      <a:pPr algn="ctr"/>
                      <a:r>
                        <a:rPr lang="fr-FR" dirty="0"/>
                        <a:t>Réaliser la toilette complète d’un adulte alité</a:t>
                      </a:r>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10001"/>
                  </a:ext>
                </a:extLst>
              </a:tr>
              <a:tr h="1538985">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10002"/>
                  </a:ext>
                </a:extLst>
              </a:tr>
              <a:tr h="1905000">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10003"/>
                  </a:ext>
                </a:extLst>
              </a:tr>
            </a:tbl>
          </a:graphicData>
        </a:graphic>
      </p:graphicFrame>
      <p:sp>
        <p:nvSpPr>
          <p:cNvPr id="3" name="ZoneTexte 2"/>
          <p:cNvSpPr txBox="1"/>
          <p:nvPr/>
        </p:nvSpPr>
        <p:spPr>
          <a:xfrm>
            <a:off x="850900" y="361950"/>
            <a:ext cx="10255248" cy="523220"/>
          </a:xfrm>
          <a:prstGeom prst="rect">
            <a:avLst/>
          </a:prstGeom>
          <a:noFill/>
        </p:spPr>
        <p:txBody>
          <a:bodyPr wrap="square" rtlCol="0">
            <a:spAutoFit/>
          </a:bodyPr>
          <a:lstStyle/>
          <a:p>
            <a:r>
              <a:rPr lang="fr-FR" sz="2800" b="1" dirty="0"/>
              <a:t>EXEMPLE DE REPARTITION DES SAVOIRS ASSOCIES DANS LE BLOC 2</a:t>
            </a:r>
          </a:p>
        </p:txBody>
      </p:sp>
      <p:sp>
        <p:nvSpPr>
          <p:cNvPr id="5" name="ZoneTexte 4"/>
          <p:cNvSpPr txBox="1"/>
          <p:nvPr/>
        </p:nvSpPr>
        <p:spPr>
          <a:xfrm>
            <a:off x="2552700" y="1885950"/>
            <a:ext cx="2876550" cy="1200329"/>
          </a:xfrm>
          <a:prstGeom prst="rect">
            <a:avLst/>
          </a:prstGeom>
          <a:noFill/>
        </p:spPr>
        <p:txBody>
          <a:bodyPr wrap="square" rtlCol="0">
            <a:spAutoFit/>
          </a:bodyPr>
          <a:lstStyle/>
          <a:p>
            <a:pPr algn="ctr"/>
            <a:r>
              <a:rPr lang="fr-FR" dirty="0"/>
              <a:t>La toilette au lit</a:t>
            </a:r>
          </a:p>
          <a:p>
            <a:pPr algn="ctr"/>
            <a:r>
              <a:rPr lang="fr-FR" dirty="0"/>
              <a:t>Prévention des risques d’alitement prolongé</a:t>
            </a:r>
          </a:p>
          <a:p>
            <a:endParaRPr lang="fr-FR" dirty="0"/>
          </a:p>
        </p:txBody>
      </p:sp>
      <p:sp>
        <p:nvSpPr>
          <p:cNvPr id="6" name="ZoneTexte 5"/>
          <p:cNvSpPr txBox="1"/>
          <p:nvPr/>
        </p:nvSpPr>
        <p:spPr>
          <a:xfrm>
            <a:off x="7105649" y="2040582"/>
            <a:ext cx="1314450" cy="369332"/>
          </a:xfrm>
          <a:prstGeom prst="rect">
            <a:avLst/>
          </a:prstGeom>
          <a:noFill/>
        </p:spPr>
        <p:txBody>
          <a:bodyPr wrap="square" rtlCol="0">
            <a:spAutoFit/>
          </a:bodyPr>
          <a:lstStyle/>
          <a:p>
            <a:pPr algn="ctr"/>
            <a:r>
              <a:rPr lang="fr-FR" dirty="0"/>
              <a:t>Les escarres</a:t>
            </a:r>
          </a:p>
        </p:txBody>
      </p:sp>
      <p:sp>
        <p:nvSpPr>
          <p:cNvPr id="7" name="ZoneTexte 6"/>
          <p:cNvSpPr txBox="1"/>
          <p:nvPr/>
        </p:nvSpPr>
        <p:spPr>
          <a:xfrm>
            <a:off x="10096498" y="1924050"/>
            <a:ext cx="1371602" cy="923330"/>
          </a:xfrm>
          <a:prstGeom prst="rect">
            <a:avLst/>
          </a:prstGeom>
          <a:noFill/>
        </p:spPr>
        <p:txBody>
          <a:bodyPr wrap="square" rtlCol="0">
            <a:spAutoFit/>
          </a:bodyPr>
          <a:lstStyle/>
          <a:p>
            <a:pPr algn="ctr"/>
            <a:r>
              <a:rPr lang="fr-FR" dirty="0"/>
              <a:t>La personne malade</a:t>
            </a:r>
          </a:p>
          <a:p>
            <a:endParaRPr lang="fr-FR" dirty="0"/>
          </a:p>
        </p:txBody>
      </p:sp>
      <p:sp>
        <p:nvSpPr>
          <p:cNvPr id="8" name="ZoneTexte 7"/>
          <p:cNvSpPr txBox="1"/>
          <p:nvPr/>
        </p:nvSpPr>
        <p:spPr>
          <a:xfrm>
            <a:off x="10096496" y="3305770"/>
            <a:ext cx="1371602" cy="923330"/>
          </a:xfrm>
          <a:prstGeom prst="rect">
            <a:avLst/>
          </a:prstGeom>
          <a:noFill/>
        </p:spPr>
        <p:txBody>
          <a:bodyPr wrap="square" rtlCol="0">
            <a:spAutoFit/>
          </a:bodyPr>
          <a:lstStyle/>
          <a:p>
            <a:pPr algn="ctr"/>
            <a:r>
              <a:rPr lang="fr-FR" dirty="0"/>
              <a:t>La personne âgée</a:t>
            </a:r>
          </a:p>
          <a:p>
            <a:endParaRPr lang="fr-FR" dirty="0"/>
          </a:p>
        </p:txBody>
      </p:sp>
      <p:sp>
        <p:nvSpPr>
          <p:cNvPr id="9" name="ZoneTexte 8"/>
          <p:cNvSpPr txBox="1"/>
          <p:nvPr/>
        </p:nvSpPr>
        <p:spPr>
          <a:xfrm>
            <a:off x="5429250" y="4695051"/>
            <a:ext cx="1352550" cy="2031325"/>
          </a:xfrm>
          <a:prstGeom prst="rect">
            <a:avLst/>
          </a:prstGeom>
          <a:noFill/>
        </p:spPr>
        <p:txBody>
          <a:bodyPr wrap="square" rtlCol="0">
            <a:spAutoFit/>
          </a:bodyPr>
          <a:lstStyle/>
          <a:p>
            <a:pPr algn="ctr"/>
            <a:r>
              <a:rPr lang="fr-FR" dirty="0"/>
              <a:t>Les indications alimentaires textures adaptées aux besoins</a:t>
            </a:r>
          </a:p>
          <a:p>
            <a:endParaRPr lang="fr-FR" dirty="0"/>
          </a:p>
        </p:txBody>
      </p:sp>
      <p:sp>
        <p:nvSpPr>
          <p:cNvPr id="10" name="ZoneTexte 9"/>
          <p:cNvSpPr txBox="1"/>
          <p:nvPr/>
        </p:nvSpPr>
        <p:spPr>
          <a:xfrm>
            <a:off x="2590800" y="3086279"/>
            <a:ext cx="2628900" cy="1477328"/>
          </a:xfrm>
          <a:prstGeom prst="rect">
            <a:avLst/>
          </a:prstGeom>
          <a:noFill/>
        </p:spPr>
        <p:txBody>
          <a:bodyPr wrap="square" rtlCol="0">
            <a:spAutoFit/>
          </a:bodyPr>
          <a:lstStyle/>
          <a:p>
            <a:pPr algn="ctr"/>
            <a:r>
              <a:rPr lang="fr-FR" dirty="0"/>
              <a:t>La mesure des constantes : pouls, pression artérielle, saturation pulsée en oxygène</a:t>
            </a:r>
          </a:p>
          <a:p>
            <a:endParaRPr lang="fr-FR" dirty="0"/>
          </a:p>
        </p:txBody>
      </p:sp>
      <p:sp>
        <p:nvSpPr>
          <p:cNvPr id="12" name="ZoneTexte 11"/>
          <p:cNvSpPr txBox="1"/>
          <p:nvPr/>
        </p:nvSpPr>
        <p:spPr>
          <a:xfrm>
            <a:off x="2514600" y="4779824"/>
            <a:ext cx="2705100" cy="1754326"/>
          </a:xfrm>
          <a:prstGeom prst="rect">
            <a:avLst/>
          </a:prstGeom>
          <a:noFill/>
        </p:spPr>
        <p:txBody>
          <a:bodyPr wrap="square" rtlCol="0">
            <a:spAutoFit/>
          </a:bodyPr>
          <a:lstStyle/>
          <a:p>
            <a:pPr algn="ctr"/>
            <a:r>
              <a:rPr lang="fr-FR" dirty="0"/>
              <a:t>Les formes de distribution des repas et collations : distribution directe, distribution différée dans le temps et dans l’espace</a:t>
            </a:r>
          </a:p>
          <a:p>
            <a:endParaRPr lang="fr-FR" dirty="0"/>
          </a:p>
        </p:txBody>
      </p:sp>
      <p:sp>
        <p:nvSpPr>
          <p:cNvPr id="14" name="ZoneTexte 13"/>
          <p:cNvSpPr txBox="1"/>
          <p:nvPr/>
        </p:nvSpPr>
        <p:spPr>
          <a:xfrm>
            <a:off x="7105649" y="3305770"/>
            <a:ext cx="1314450" cy="1200329"/>
          </a:xfrm>
          <a:prstGeom prst="rect">
            <a:avLst/>
          </a:prstGeom>
          <a:noFill/>
        </p:spPr>
        <p:txBody>
          <a:bodyPr wrap="square" rtlCol="0">
            <a:spAutoFit/>
          </a:bodyPr>
          <a:lstStyle/>
          <a:p>
            <a:pPr algn="ctr"/>
            <a:r>
              <a:rPr lang="fr-FR" dirty="0"/>
              <a:t>Système cardio-vasculaire</a:t>
            </a:r>
          </a:p>
          <a:p>
            <a:endParaRPr lang="fr-FR" dirty="0"/>
          </a:p>
        </p:txBody>
      </p:sp>
      <p:sp>
        <p:nvSpPr>
          <p:cNvPr id="18" name="ZoneTexte 17"/>
          <p:cNvSpPr txBox="1"/>
          <p:nvPr/>
        </p:nvSpPr>
        <p:spPr>
          <a:xfrm>
            <a:off x="466725" y="4797148"/>
            <a:ext cx="1638300" cy="1477328"/>
          </a:xfrm>
          <a:prstGeom prst="rect">
            <a:avLst/>
          </a:prstGeom>
          <a:noFill/>
        </p:spPr>
        <p:txBody>
          <a:bodyPr wrap="square" rtlCol="0">
            <a:spAutoFit/>
          </a:bodyPr>
          <a:lstStyle/>
          <a:p>
            <a:pPr algn="ctr"/>
            <a:r>
              <a:rPr lang="fr-FR" dirty="0"/>
              <a:t>Organiser et distribuer des collations ou des repas</a:t>
            </a:r>
          </a:p>
          <a:p>
            <a:endParaRPr lang="fr-FR" dirty="0"/>
          </a:p>
        </p:txBody>
      </p:sp>
      <p:sp>
        <p:nvSpPr>
          <p:cNvPr id="19" name="ZoneTexte 18"/>
          <p:cNvSpPr txBox="1"/>
          <p:nvPr/>
        </p:nvSpPr>
        <p:spPr>
          <a:xfrm>
            <a:off x="466724" y="3172599"/>
            <a:ext cx="1914525" cy="1754326"/>
          </a:xfrm>
          <a:prstGeom prst="rect">
            <a:avLst/>
          </a:prstGeom>
          <a:noFill/>
        </p:spPr>
        <p:txBody>
          <a:bodyPr wrap="square" rtlCol="0">
            <a:spAutoFit/>
          </a:bodyPr>
          <a:lstStyle/>
          <a:p>
            <a:pPr algn="ctr"/>
            <a:r>
              <a:rPr lang="fr-FR" dirty="0"/>
              <a:t>Mesurer certains paramètres vitaux, repérer les anomalies et alerter</a:t>
            </a:r>
          </a:p>
          <a:p>
            <a:endParaRPr lang="fr-FR" dirty="0"/>
          </a:p>
        </p:txBody>
      </p:sp>
      <p:sp>
        <p:nvSpPr>
          <p:cNvPr id="4" name="Espace réservé du numéro de diapositive 3">
            <a:extLst>
              <a:ext uri="{FF2B5EF4-FFF2-40B4-BE49-F238E27FC236}">
                <a16:creationId xmlns:a16="http://schemas.microsoft.com/office/drawing/2014/main" id="{D79D4296-3535-6C12-6F78-01930934B6E7}"/>
              </a:ext>
            </a:extLst>
          </p:cNvPr>
          <p:cNvSpPr>
            <a:spLocks noGrp="1"/>
          </p:cNvSpPr>
          <p:nvPr>
            <p:ph type="sldNum" sz="quarter" idx="12"/>
          </p:nvPr>
        </p:nvSpPr>
        <p:spPr/>
        <p:txBody>
          <a:bodyPr/>
          <a:lstStyle/>
          <a:p>
            <a:fld id="{018D02CD-039E-B840-8DF0-7A82E4B02902}" type="slidenum">
              <a:rPr lang="fr-FR" smtClean="0"/>
              <a:t>24</a:t>
            </a:fld>
            <a:endParaRPr lang="fr-FR"/>
          </a:p>
        </p:txBody>
      </p:sp>
    </p:spTree>
    <p:extLst>
      <p:ext uri="{BB962C8B-B14F-4D97-AF65-F5344CB8AC3E}">
        <p14:creationId xmlns:p14="http://schemas.microsoft.com/office/powerpoint/2010/main" val="707030148"/>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62708" y="597877"/>
            <a:ext cx="5192447" cy="523220"/>
          </a:xfrm>
          <a:prstGeom prst="rect">
            <a:avLst/>
          </a:prstGeom>
          <a:noFill/>
        </p:spPr>
        <p:txBody>
          <a:bodyPr wrap="none" rtlCol="0">
            <a:spAutoFit/>
          </a:bodyPr>
          <a:lstStyle/>
          <a:p>
            <a:r>
              <a:rPr lang="fr-FR" sz="2800" b="1" dirty="0">
                <a:solidFill>
                  <a:schemeClr val="accent2"/>
                </a:solidFill>
              </a:rPr>
              <a:t>CALENDRIER DE MISE EN OEUVRE</a:t>
            </a:r>
          </a:p>
        </p:txBody>
      </p:sp>
      <p:graphicFrame>
        <p:nvGraphicFramePr>
          <p:cNvPr id="3" name="Diagramme 2">
            <a:extLst>
              <a:ext uri="{FF2B5EF4-FFF2-40B4-BE49-F238E27FC236}">
                <a16:creationId xmlns:a16="http://schemas.microsoft.com/office/drawing/2014/main" id="{42242799-11FC-E0B4-4E13-CF77CCAC0C50}"/>
              </a:ext>
            </a:extLst>
          </p:cNvPr>
          <p:cNvGraphicFramePr/>
          <p:nvPr>
            <p:extLst>
              <p:ext uri="{D42A27DB-BD31-4B8C-83A1-F6EECF244321}">
                <p14:modId xmlns:p14="http://schemas.microsoft.com/office/powerpoint/2010/main" val="2710535528"/>
              </p:ext>
            </p:extLst>
          </p:nvPr>
        </p:nvGraphicFramePr>
        <p:xfrm>
          <a:off x="985156" y="1396093"/>
          <a:ext cx="10221687" cy="4065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72A38E5C-9DAB-9773-62B6-AC935F985ECE}"/>
              </a:ext>
            </a:extLst>
          </p:cNvPr>
          <p:cNvSpPr>
            <a:spLocks noGrp="1"/>
          </p:cNvSpPr>
          <p:nvPr>
            <p:ph type="sldNum" sz="quarter" idx="12"/>
          </p:nvPr>
        </p:nvSpPr>
        <p:spPr/>
        <p:txBody>
          <a:bodyPr/>
          <a:lstStyle/>
          <a:p>
            <a:fld id="{018D02CD-039E-B840-8DF0-7A82E4B02902}" type="slidenum">
              <a:rPr lang="fr-FR" smtClean="0"/>
              <a:t>25</a:t>
            </a:fld>
            <a:endParaRPr lang="fr-FR"/>
          </a:p>
        </p:txBody>
      </p:sp>
    </p:spTree>
    <p:extLst>
      <p:ext uri="{BB962C8B-B14F-4D97-AF65-F5344CB8AC3E}">
        <p14:creationId xmlns:p14="http://schemas.microsoft.com/office/powerpoint/2010/main" val="386360533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A5B28474-A19F-F107-2E23-9ED88E0ACC54}"/>
              </a:ext>
            </a:extLst>
          </p:cNvPr>
          <p:cNvGraphicFramePr/>
          <p:nvPr>
            <p:extLst>
              <p:ext uri="{D42A27DB-BD31-4B8C-83A1-F6EECF244321}">
                <p14:modId xmlns:p14="http://schemas.microsoft.com/office/powerpoint/2010/main" val="3954380711"/>
              </p:ext>
            </p:extLst>
          </p:nvPr>
        </p:nvGraphicFramePr>
        <p:xfrm>
          <a:off x="707985" y="1027253"/>
          <a:ext cx="10776030" cy="4803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B7957144-C82A-6872-3F47-7CE6D0B0BC96}"/>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275785379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2733163923"/>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3FBD5FCE-606B-4EE9-D144-00DF94AB518B}"/>
              </a:ext>
            </a:extLst>
          </p:cNvPr>
          <p:cNvSpPr>
            <a:spLocks noGrp="1"/>
          </p:cNvSpPr>
          <p:nvPr>
            <p:ph type="sldNum" sz="quarter" idx="12"/>
          </p:nvPr>
        </p:nvSpPr>
        <p:spPr/>
        <p:txBody>
          <a:bodyPr/>
          <a:lstStyle/>
          <a:p>
            <a:fld id="{733122C9-A0B9-462F-8757-0847AD287B63}" type="slidenum">
              <a:rPr lang="fr-FR" smtClean="0"/>
              <a:pPr/>
              <a:t>27</a:t>
            </a:fld>
            <a:endParaRPr lang="fr-FR" dirty="0"/>
          </a:p>
        </p:txBody>
      </p:sp>
    </p:spTree>
    <p:extLst>
      <p:ext uri="{BB962C8B-B14F-4D97-AF65-F5344CB8AC3E}">
        <p14:creationId xmlns:p14="http://schemas.microsoft.com/office/powerpoint/2010/main" val="37401529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AA23F894-6292-C05A-446D-1BD8A0B12671}"/>
              </a:ext>
            </a:extLst>
          </p:cNvPr>
          <p:cNvGraphicFramePr/>
          <p:nvPr>
            <p:extLst>
              <p:ext uri="{D42A27DB-BD31-4B8C-83A1-F6EECF244321}">
                <p14:modId xmlns:p14="http://schemas.microsoft.com/office/powerpoint/2010/main" val="890271061"/>
              </p:ext>
            </p:extLst>
          </p:nvPr>
        </p:nvGraphicFramePr>
        <p:xfrm>
          <a:off x="550243" y="244929"/>
          <a:ext cx="11091513" cy="641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9EE7F9EA-9A26-FFC1-FF6E-C1DB27A68040}"/>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8822629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3419672480"/>
              </p:ext>
            </p:extLst>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F905D15A-A438-18CA-0116-E3020080E2F3}"/>
              </a:ext>
            </a:extLst>
          </p:cNvPr>
          <p:cNvSpPr>
            <a:spLocks noGrp="1"/>
          </p:cNvSpPr>
          <p:nvPr>
            <p:ph type="sldNum" sz="quarter" idx="12"/>
          </p:nvPr>
        </p:nvSpPr>
        <p:spPr/>
        <p:txBody>
          <a:bodyPr/>
          <a:lstStyle/>
          <a:p>
            <a:fld id="{018D02CD-039E-B840-8DF0-7A82E4B02902}" type="slidenum">
              <a:rPr lang="fr-FR" smtClean="0"/>
              <a:t>2</a:t>
            </a:fld>
            <a:endParaRPr lang="fr-FR"/>
          </a:p>
        </p:txBody>
      </p:sp>
    </p:spTree>
    <p:extLst>
      <p:ext uri="{BB962C8B-B14F-4D97-AF65-F5344CB8AC3E}">
        <p14:creationId xmlns:p14="http://schemas.microsoft.com/office/powerpoint/2010/main" val="385271335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2272166559"/>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D8582098-E8C3-ADB2-A60A-3C568CF9BD75}"/>
              </a:ext>
            </a:extLst>
          </p:cNvPr>
          <p:cNvSpPr>
            <a:spLocks noGrp="1"/>
          </p:cNvSpPr>
          <p:nvPr>
            <p:ph type="sldNum" sz="quarter" idx="12"/>
          </p:nvPr>
        </p:nvSpPr>
        <p:spPr/>
        <p:txBody>
          <a:bodyPr/>
          <a:lstStyle/>
          <a:p>
            <a:fld id="{733122C9-A0B9-462F-8757-0847AD287B63}" type="slidenum">
              <a:rPr lang="fr-FR" smtClean="0"/>
              <a:pPr/>
              <a:t>29</a:t>
            </a:fld>
            <a:endParaRPr lang="fr-FR" dirty="0"/>
          </a:p>
        </p:txBody>
      </p:sp>
    </p:spTree>
    <p:extLst>
      <p:ext uri="{BB962C8B-B14F-4D97-AF65-F5344CB8AC3E}">
        <p14:creationId xmlns:p14="http://schemas.microsoft.com/office/powerpoint/2010/main" val="1829073998"/>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e 9">
            <a:extLst>
              <a:ext uri="{FF2B5EF4-FFF2-40B4-BE49-F238E27FC236}">
                <a16:creationId xmlns:a16="http://schemas.microsoft.com/office/drawing/2014/main" id="{3627ECB3-C095-9D3C-DC0B-931BB3ACEEBB}"/>
              </a:ext>
            </a:extLst>
          </p:cNvPr>
          <p:cNvGraphicFramePr/>
          <p:nvPr>
            <p:extLst>
              <p:ext uri="{D42A27DB-BD31-4B8C-83A1-F6EECF244321}">
                <p14:modId xmlns:p14="http://schemas.microsoft.com/office/powerpoint/2010/main" val="1174855900"/>
              </p:ext>
            </p:extLst>
          </p:nvPr>
        </p:nvGraphicFramePr>
        <p:xfrm>
          <a:off x="613208" y="959304"/>
          <a:ext cx="10965583" cy="4939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FEDE7D65-01C4-DEEE-5625-EC8C06E6066F}"/>
              </a:ext>
            </a:extLst>
          </p:cNvPr>
          <p:cNvSpPr>
            <a:spLocks noGrp="1"/>
          </p:cNvSpPr>
          <p:nvPr>
            <p:ph type="sldNum" sz="quarter" idx="12"/>
          </p:nvPr>
        </p:nvSpPr>
        <p:spPr/>
        <p:txBody>
          <a:bodyPr/>
          <a:lstStyle/>
          <a:p>
            <a:fld id="{733122C9-A0B9-462F-8757-0847AD287B63}" type="slidenum">
              <a:rPr lang="fr-FR" smtClean="0"/>
              <a:pPr/>
              <a:t>30</a:t>
            </a:fld>
            <a:endParaRPr lang="fr-FR" dirty="0"/>
          </a:p>
        </p:txBody>
      </p:sp>
    </p:spTree>
    <p:extLst>
      <p:ext uri="{BB962C8B-B14F-4D97-AF65-F5344CB8AC3E}">
        <p14:creationId xmlns:p14="http://schemas.microsoft.com/office/powerpoint/2010/main" val="302078934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7938160-8E95-A6C0-F2FC-CC213F4959FE}"/>
              </a:ext>
            </a:extLst>
          </p:cNvPr>
          <p:cNvGrpSpPr/>
          <p:nvPr/>
        </p:nvGrpSpPr>
        <p:grpSpPr>
          <a:xfrm>
            <a:off x="719454" y="330512"/>
            <a:ext cx="10753089" cy="1411805"/>
            <a:chOff x="52" y="2800"/>
            <a:chExt cx="10753089" cy="1411805"/>
          </a:xfrm>
        </p:grpSpPr>
        <p:sp>
          <p:nvSpPr>
            <p:cNvPr id="6" name="Rectangle : coins arrondis 5">
              <a:extLst>
                <a:ext uri="{FF2B5EF4-FFF2-40B4-BE49-F238E27FC236}">
                  <a16:creationId xmlns:a16="http://schemas.microsoft.com/office/drawing/2014/main" id="{A60C330A-2B59-4AAB-6C5B-0A22B0D20B59}"/>
                </a:ext>
              </a:extLst>
            </p:cNvPr>
            <p:cNvSpPr/>
            <p:nvPr/>
          </p:nvSpPr>
          <p:spPr>
            <a:xfrm>
              <a:off x="52" y="2800"/>
              <a:ext cx="10753089" cy="1411805"/>
            </a:xfrm>
            <a:prstGeom prst="roundRect">
              <a:avLst>
                <a:gd name="adj" fmla="val 10000"/>
              </a:avLst>
            </a:prstGeom>
          </p:spPr>
          <p:style>
            <a:lnRef idx="2">
              <a:schemeClr val="lt1">
                <a:hueOff val="0"/>
                <a:satOff val="0"/>
                <a:lumOff val="0"/>
                <a:alphaOff val="0"/>
              </a:schemeClr>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sp>
        <p:sp>
          <p:nvSpPr>
            <p:cNvPr id="8" name="Rectangle : coins arrondis 4">
              <a:extLst>
                <a:ext uri="{FF2B5EF4-FFF2-40B4-BE49-F238E27FC236}">
                  <a16:creationId xmlns:a16="http://schemas.microsoft.com/office/drawing/2014/main" id="{6B857557-D5D7-58C9-D68C-DEE98C272D4B}"/>
                </a:ext>
              </a:extLst>
            </p:cNvPr>
            <p:cNvSpPr txBox="1"/>
            <p:nvPr/>
          </p:nvSpPr>
          <p:spPr>
            <a:xfrm>
              <a:off x="41402" y="44150"/>
              <a:ext cx="10670389" cy="1329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Marianne" panose="02000000000000000000" pitchFamily="2" charset="0"/>
                </a:rPr>
                <a:t>VOLUME HORAIRE BLOC 1</a:t>
              </a:r>
            </a:p>
          </p:txBody>
        </p:sp>
      </p:grpSp>
      <p:graphicFrame>
        <p:nvGraphicFramePr>
          <p:cNvPr id="2" name="Tableau 2">
            <a:extLst>
              <a:ext uri="{FF2B5EF4-FFF2-40B4-BE49-F238E27FC236}">
                <a16:creationId xmlns:a16="http://schemas.microsoft.com/office/drawing/2014/main" id="{6D923341-7D70-833B-0D19-9455DB78F476}"/>
              </a:ext>
            </a:extLst>
          </p:cNvPr>
          <p:cNvGraphicFramePr>
            <a:graphicFrameLocks noGrp="1"/>
          </p:cNvGraphicFramePr>
          <p:nvPr>
            <p:extLst>
              <p:ext uri="{D42A27DB-BD31-4B8C-83A1-F6EECF244321}">
                <p14:modId xmlns:p14="http://schemas.microsoft.com/office/powerpoint/2010/main" val="3182360558"/>
              </p:ext>
            </p:extLst>
          </p:nvPr>
        </p:nvGraphicFramePr>
        <p:xfrm>
          <a:off x="444898" y="2038708"/>
          <a:ext cx="11302199" cy="4024664"/>
        </p:xfrm>
        <a:graphic>
          <a:graphicData uri="http://schemas.openxmlformats.org/drawingml/2006/table">
            <a:tbl>
              <a:tblPr firstRow="1" bandRow="1">
                <a:tableStyleId>{93296810-A885-4BE3-A3E7-6D5BEEA58F35}</a:tableStyleId>
              </a:tblPr>
              <a:tblGrid>
                <a:gridCol w="1162367">
                  <a:extLst>
                    <a:ext uri="{9D8B030D-6E8A-4147-A177-3AD203B41FA5}">
                      <a16:colId xmlns:a16="http://schemas.microsoft.com/office/drawing/2014/main" val="1062204075"/>
                    </a:ext>
                  </a:extLst>
                </a:gridCol>
                <a:gridCol w="1689972">
                  <a:extLst>
                    <a:ext uri="{9D8B030D-6E8A-4147-A177-3AD203B41FA5}">
                      <a16:colId xmlns:a16="http://schemas.microsoft.com/office/drawing/2014/main" val="2682959673"/>
                    </a:ext>
                  </a:extLst>
                </a:gridCol>
                <a:gridCol w="1689972">
                  <a:extLst>
                    <a:ext uri="{9D8B030D-6E8A-4147-A177-3AD203B41FA5}">
                      <a16:colId xmlns:a16="http://schemas.microsoft.com/office/drawing/2014/main" val="2876597395"/>
                    </a:ext>
                  </a:extLst>
                </a:gridCol>
                <a:gridCol w="1689972">
                  <a:extLst>
                    <a:ext uri="{9D8B030D-6E8A-4147-A177-3AD203B41FA5}">
                      <a16:colId xmlns:a16="http://schemas.microsoft.com/office/drawing/2014/main" val="1314219269"/>
                    </a:ext>
                  </a:extLst>
                </a:gridCol>
                <a:gridCol w="1689972">
                  <a:extLst>
                    <a:ext uri="{9D8B030D-6E8A-4147-A177-3AD203B41FA5}">
                      <a16:colId xmlns:a16="http://schemas.microsoft.com/office/drawing/2014/main" val="2589550657"/>
                    </a:ext>
                  </a:extLst>
                </a:gridCol>
                <a:gridCol w="1689972">
                  <a:extLst>
                    <a:ext uri="{9D8B030D-6E8A-4147-A177-3AD203B41FA5}">
                      <a16:colId xmlns:a16="http://schemas.microsoft.com/office/drawing/2014/main" val="1066230962"/>
                    </a:ext>
                  </a:extLst>
                </a:gridCol>
                <a:gridCol w="1689972">
                  <a:extLst>
                    <a:ext uri="{9D8B030D-6E8A-4147-A177-3AD203B41FA5}">
                      <a16:colId xmlns:a16="http://schemas.microsoft.com/office/drawing/2014/main" val="4056628884"/>
                    </a:ext>
                  </a:extLst>
                </a:gridCol>
              </a:tblGrid>
              <a:tr h="476426">
                <a:tc gridSpan="7">
                  <a:txBody>
                    <a:bodyPr/>
                    <a:lstStyle/>
                    <a:p>
                      <a:pPr algn="ctr"/>
                      <a:r>
                        <a:rPr lang="fr-FR" dirty="0">
                          <a:latin typeface="Marianne" panose="02000000000000000000" pitchFamily="2" charset="0"/>
                        </a:rPr>
                        <a:t>Répartition horaire par bloc sur le cycle 3 ans</a:t>
                      </a: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84475284"/>
                  </a:ext>
                </a:extLst>
              </a:tr>
              <a:tr h="1166108">
                <a:tc>
                  <a:txBody>
                    <a:bodyPr/>
                    <a:lstStyle/>
                    <a:p>
                      <a:pPr algn="ctr"/>
                      <a:endParaRPr lang="fr-FR">
                        <a:latin typeface="Marianne" panose="02000000000000000000" pitchFamily="2" charset="0"/>
                      </a:endParaRPr>
                    </a:p>
                  </a:txBody>
                  <a:tcPr anchor="ctr"/>
                </a:tc>
                <a:tc>
                  <a:txBody>
                    <a:bodyPr/>
                    <a:lstStyle/>
                    <a:p>
                      <a:pPr algn="ctr"/>
                      <a:r>
                        <a:rPr lang="fr-FR" sz="1400" b="1" dirty="0">
                          <a:latin typeface="Marianne" panose="02000000000000000000" pitchFamily="2" charset="0"/>
                        </a:rPr>
                        <a:t>Techniques professionnelles</a:t>
                      </a:r>
                    </a:p>
                  </a:txBody>
                  <a:tcPr anchor="ctr"/>
                </a:tc>
                <a:tc>
                  <a:txBody>
                    <a:bodyPr/>
                    <a:lstStyle/>
                    <a:p>
                      <a:pPr algn="ctr"/>
                      <a:r>
                        <a:rPr lang="fr-FR" sz="1400" b="1" dirty="0">
                          <a:latin typeface="Marianne" panose="02000000000000000000" pitchFamily="2" charset="0"/>
                        </a:rPr>
                        <a:t>Nutrition - Alimentation</a:t>
                      </a:r>
                    </a:p>
                  </a:txBody>
                  <a:tcPr anchor="ctr"/>
                </a:tc>
                <a:tc>
                  <a:txBody>
                    <a:bodyPr/>
                    <a:lstStyle/>
                    <a:p>
                      <a:pPr algn="ctr"/>
                      <a:r>
                        <a:rPr lang="fr-FR" sz="1400" b="1" dirty="0">
                          <a:latin typeface="Marianne" panose="02000000000000000000" pitchFamily="2" charset="0"/>
                        </a:rPr>
                        <a:t>Sciences médico-sociales</a:t>
                      </a:r>
                    </a:p>
                  </a:txBody>
                  <a:tcPr anchor="ctr"/>
                </a:tc>
                <a:tc>
                  <a:txBody>
                    <a:bodyPr/>
                    <a:lstStyle/>
                    <a:p>
                      <a:pPr algn="ctr"/>
                      <a:r>
                        <a:rPr lang="fr-FR" sz="1400" b="1" dirty="0">
                          <a:latin typeface="Marianne" panose="02000000000000000000" pitchFamily="2" charset="0"/>
                        </a:rPr>
                        <a:t>Microbiologie</a:t>
                      </a:r>
                    </a:p>
                  </a:txBody>
                  <a:tcPr anchor="ctr"/>
                </a:tc>
                <a:tc>
                  <a:txBody>
                    <a:bodyPr/>
                    <a:lstStyle/>
                    <a:p>
                      <a:pPr algn="ctr"/>
                      <a:r>
                        <a:rPr lang="fr-FR" sz="1400" b="1" dirty="0">
                          <a:latin typeface="Marianne" panose="02000000000000000000" pitchFamily="2" charset="0"/>
                        </a:rPr>
                        <a:t>Biologie physiopathologie</a:t>
                      </a:r>
                    </a:p>
                  </a:txBody>
                  <a:tcPr anchor="ctr"/>
                </a:tc>
                <a:tc>
                  <a:txBody>
                    <a:bodyPr/>
                    <a:lstStyle/>
                    <a:p>
                      <a:pPr algn="ctr"/>
                      <a:r>
                        <a:rPr lang="fr-FR" sz="1400" b="1" dirty="0">
                          <a:latin typeface="Marianne" panose="02000000000000000000" pitchFamily="2" charset="0"/>
                        </a:rPr>
                        <a:t>total</a:t>
                      </a:r>
                    </a:p>
                  </a:txBody>
                  <a:tcPr anchor="ctr"/>
                </a:tc>
                <a:extLst>
                  <a:ext uri="{0D108BD9-81ED-4DB2-BD59-A6C34878D82A}">
                    <a16:rowId xmlns:a16="http://schemas.microsoft.com/office/drawing/2014/main" val="1531794411"/>
                  </a:ext>
                </a:extLst>
              </a:tr>
              <a:tr h="476426">
                <a:tc>
                  <a:txBody>
                    <a:bodyPr/>
                    <a:lstStyle/>
                    <a:p>
                      <a:pPr algn="ctr"/>
                      <a:r>
                        <a:rPr lang="fr-FR" sz="2000" b="1" dirty="0">
                          <a:latin typeface="Marianne" panose="02000000000000000000" pitchFamily="2" charset="0"/>
                        </a:rPr>
                        <a:t>BLOC 1</a:t>
                      </a:r>
                    </a:p>
                  </a:txBody>
                  <a:tcPr anchor="ctr"/>
                </a:tc>
                <a:tc>
                  <a:txBody>
                    <a:bodyPr/>
                    <a:lstStyle/>
                    <a:p>
                      <a:pPr algn="ctr"/>
                      <a:r>
                        <a:rPr lang="fr-FR" sz="2000" b="0" dirty="0">
                          <a:latin typeface="Marianne" panose="02000000000000000000" pitchFamily="2" charset="0"/>
                        </a:rPr>
                        <a:t>60</a:t>
                      </a:r>
                    </a:p>
                  </a:txBody>
                  <a:tcPr anchor="ctr"/>
                </a:tc>
                <a:tc>
                  <a:txBody>
                    <a:bodyPr/>
                    <a:lstStyle/>
                    <a:p>
                      <a:pPr algn="ctr"/>
                      <a:r>
                        <a:rPr lang="fr-FR" sz="2000" b="0" dirty="0">
                          <a:latin typeface="Marianne" panose="02000000000000000000" pitchFamily="2" charset="0"/>
                        </a:rPr>
                        <a:t>4</a:t>
                      </a:r>
                    </a:p>
                  </a:txBody>
                  <a:tcPr anchor="ctr"/>
                </a:tc>
                <a:tc>
                  <a:txBody>
                    <a:bodyPr/>
                    <a:lstStyle/>
                    <a:p>
                      <a:pPr algn="ctr"/>
                      <a:r>
                        <a:rPr lang="fr-FR" sz="2000" b="0" dirty="0">
                          <a:latin typeface="Marianne" panose="02000000000000000000" pitchFamily="2" charset="0"/>
                        </a:rPr>
                        <a:t>129</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1" dirty="0">
                          <a:latin typeface="Marianne" panose="02000000000000000000" pitchFamily="2" charset="0"/>
                        </a:rPr>
                        <a:t>209</a:t>
                      </a:r>
                    </a:p>
                  </a:txBody>
                  <a:tcPr anchor="ctr"/>
                </a:tc>
                <a:extLst>
                  <a:ext uri="{0D108BD9-81ED-4DB2-BD59-A6C34878D82A}">
                    <a16:rowId xmlns:a16="http://schemas.microsoft.com/office/drawing/2014/main" val="854237408"/>
                  </a:ext>
                </a:extLst>
              </a:tr>
              <a:tr h="476426">
                <a:tc>
                  <a:txBody>
                    <a:bodyPr/>
                    <a:lstStyle/>
                    <a:p>
                      <a:pPr algn="ctr"/>
                      <a:r>
                        <a:rPr lang="fr-FR" sz="2000" b="1" dirty="0">
                          <a:latin typeface="Marianne" panose="02000000000000000000" pitchFamily="2" charset="0"/>
                        </a:rPr>
                        <a:t>BLOC 2</a:t>
                      </a:r>
                    </a:p>
                  </a:txBody>
                  <a:tcPr anchor="ctr"/>
                </a:tc>
                <a:tc>
                  <a:txBody>
                    <a:bodyPr/>
                    <a:lstStyle/>
                    <a:p>
                      <a:pPr algn="ctr"/>
                      <a:r>
                        <a:rPr lang="fr-FR" sz="2000" b="0" dirty="0">
                          <a:latin typeface="Marianne" panose="02000000000000000000" pitchFamily="2" charset="0"/>
                        </a:rPr>
                        <a:t>132</a:t>
                      </a: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0" dirty="0">
                          <a:latin typeface="Marianne" panose="02000000000000000000" pitchFamily="2" charset="0"/>
                        </a:rPr>
                        <a:t>36</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41</a:t>
                      </a:r>
                    </a:p>
                  </a:txBody>
                  <a:tcPr anchor="ctr"/>
                </a:tc>
                <a:tc>
                  <a:txBody>
                    <a:bodyPr/>
                    <a:lstStyle/>
                    <a:p>
                      <a:pPr algn="ctr"/>
                      <a:r>
                        <a:rPr lang="fr-FR" sz="2000" b="1" dirty="0">
                          <a:latin typeface="Marianne" panose="02000000000000000000" pitchFamily="2" charset="0"/>
                        </a:rPr>
                        <a:t>225</a:t>
                      </a:r>
                    </a:p>
                  </a:txBody>
                  <a:tcPr anchor="ctr"/>
                </a:tc>
                <a:extLst>
                  <a:ext uri="{0D108BD9-81ED-4DB2-BD59-A6C34878D82A}">
                    <a16:rowId xmlns:a16="http://schemas.microsoft.com/office/drawing/2014/main" val="3214842563"/>
                  </a:ext>
                </a:extLst>
              </a:tr>
              <a:tr h="476426">
                <a:tc>
                  <a:txBody>
                    <a:bodyPr/>
                    <a:lstStyle/>
                    <a:p>
                      <a:pPr algn="ctr"/>
                      <a:r>
                        <a:rPr lang="fr-FR" sz="2000" b="1" dirty="0">
                          <a:latin typeface="Marianne" panose="02000000000000000000" pitchFamily="2" charset="0"/>
                        </a:rPr>
                        <a:t>BLOC 3</a:t>
                      </a:r>
                    </a:p>
                  </a:txBody>
                  <a:tcPr anchor="ctr"/>
                </a:tc>
                <a:tc>
                  <a:txBody>
                    <a:bodyPr/>
                    <a:lstStyle/>
                    <a:p>
                      <a:pPr algn="ctr"/>
                      <a:r>
                        <a:rPr lang="fr-FR" sz="2000" b="0" dirty="0">
                          <a:latin typeface="Marianne" panose="02000000000000000000" pitchFamily="2" charset="0"/>
                        </a:rPr>
                        <a:t>52</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71</a:t>
                      </a:r>
                    </a:p>
                  </a:txBody>
                  <a:tcPr anchor="ctr"/>
                </a:tc>
                <a:tc>
                  <a:txBody>
                    <a:bodyPr/>
                    <a:lstStyle/>
                    <a:p>
                      <a:pPr algn="ctr"/>
                      <a:r>
                        <a:rPr lang="fr-FR" sz="2000" b="0" dirty="0">
                          <a:latin typeface="Marianne" panose="02000000000000000000" pitchFamily="2" charset="0"/>
                        </a:rPr>
                        <a:t>35</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1" dirty="0">
                          <a:latin typeface="Marianne" panose="02000000000000000000" pitchFamily="2" charset="0"/>
                        </a:rPr>
                        <a:t>186</a:t>
                      </a:r>
                    </a:p>
                  </a:txBody>
                  <a:tcPr anchor="ctr"/>
                </a:tc>
                <a:extLst>
                  <a:ext uri="{0D108BD9-81ED-4DB2-BD59-A6C34878D82A}">
                    <a16:rowId xmlns:a16="http://schemas.microsoft.com/office/drawing/2014/main" val="2955419741"/>
                  </a:ext>
                </a:extLst>
              </a:tr>
              <a:tr h="476426">
                <a:tc>
                  <a:txBody>
                    <a:bodyPr/>
                    <a:lstStyle/>
                    <a:p>
                      <a:pPr algn="ctr"/>
                      <a:r>
                        <a:rPr lang="fr-FR" sz="2000" b="1" dirty="0">
                          <a:latin typeface="Marianne" panose="02000000000000000000" pitchFamily="2" charset="0"/>
                        </a:rPr>
                        <a:t>BLOC 4</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0" dirty="0">
                          <a:latin typeface="Marianne" panose="02000000000000000000" pitchFamily="2" charset="0"/>
                        </a:rPr>
                        <a:t>40</a:t>
                      </a:r>
                    </a:p>
                  </a:txBody>
                  <a:tcPr anchor="ctr"/>
                </a:tc>
                <a:tc>
                  <a:txBody>
                    <a:bodyPr/>
                    <a:lstStyle/>
                    <a:p>
                      <a:pPr algn="ctr"/>
                      <a:r>
                        <a:rPr lang="fr-FR" sz="2000" b="0" dirty="0">
                          <a:latin typeface="Marianne" panose="02000000000000000000" pitchFamily="2" charset="0"/>
                        </a:rPr>
                        <a:t>53</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115</a:t>
                      </a:r>
                    </a:p>
                  </a:txBody>
                  <a:tcPr anchor="ctr"/>
                </a:tc>
                <a:tc>
                  <a:txBody>
                    <a:bodyPr/>
                    <a:lstStyle/>
                    <a:p>
                      <a:pPr algn="ctr"/>
                      <a:r>
                        <a:rPr lang="fr-FR" sz="2000" b="1" dirty="0">
                          <a:latin typeface="Marianne" panose="02000000000000000000" pitchFamily="2" charset="0"/>
                        </a:rPr>
                        <a:t>236</a:t>
                      </a:r>
                    </a:p>
                  </a:txBody>
                  <a:tcPr anchor="ctr"/>
                </a:tc>
                <a:extLst>
                  <a:ext uri="{0D108BD9-81ED-4DB2-BD59-A6C34878D82A}">
                    <a16:rowId xmlns:a16="http://schemas.microsoft.com/office/drawing/2014/main" val="3169233760"/>
                  </a:ext>
                </a:extLst>
              </a:tr>
              <a:tr h="476426">
                <a:tc>
                  <a:txBody>
                    <a:bodyPr/>
                    <a:lstStyle/>
                    <a:p>
                      <a:pPr algn="ctr"/>
                      <a:endParaRPr lang="fr-FR" sz="2000" dirty="0">
                        <a:latin typeface="Marianne" panose="02000000000000000000" pitchFamily="2" charset="0"/>
                      </a:endParaRPr>
                    </a:p>
                  </a:txBody>
                  <a:tcPr anchor="ctr"/>
                </a:tc>
                <a:tc>
                  <a:txBody>
                    <a:bodyPr/>
                    <a:lstStyle/>
                    <a:p>
                      <a:pPr algn="ctr"/>
                      <a:r>
                        <a:rPr lang="fr-FR" sz="2000" b="1" dirty="0">
                          <a:latin typeface="Marianne" panose="02000000000000000000" pitchFamily="2" charset="0"/>
                        </a:rPr>
                        <a:t>272</a:t>
                      </a:r>
                    </a:p>
                  </a:txBody>
                  <a:tcPr anchor="ctr"/>
                </a:tc>
                <a:tc>
                  <a:txBody>
                    <a:bodyPr/>
                    <a:lstStyle/>
                    <a:p>
                      <a:pPr algn="ctr"/>
                      <a:r>
                        <a:rPr lang="fr-FR" sz="2000" b="1" dirty="0">
                          <a:latin typeface="Marianne" panose="02000000000000000000" pitchFamily="2" charset="0"/>
                        </a:rPr>
                        <a:t>59</a:t>
                      </a:r>
                    </a:p>
                  </a:txBody>
                  <a:tcPr anchor="ctr"/>
                </a:tc>
                <a:tc>
                  <a:txBody>
                    <a:bodyPr/>
                    <a:lstStyle/>
                    <a:p>
                      <a:pPr algn="ctr"/>
                      <a:r>
                        <a:rPr lang="fr-FR" sz="2000" b="1" dirty="0">
                          <a:latin typeface="Marianne" panose="02000000000000000000" pitchFamily="2" charset="0"/>
                        </a:rPr>
                        <a:t>289</a:t>
                      </a:r>
                    </a:p>
                  </a:txBody>
                  <a:tcPr anchor="ctr"/>
                </a:tc>
                <a:tc>
                  <a:txBody>
                    <a:bodyPr/>
                    <a:lstStyle/>
                    <a:p>
                      <a:pPr algn="ctr"/>
                      <a:r>
                        <a:rPr lang="fr-FR" sz="2000" b="1" dirty="0">
                          <a:latin typeface="Marianne" panose="02000000000000000000" pitchFamily="2" charset="0"/>
                        </a:rPr>
                        <a:t>35</a:t>
                      </a:r>
                    </a:p>
                  </a:txBody>
                  <a:tcPr anchor="ctr"/>
                </a:tc>
                <a:tc>
                  <a:txBody>
                    <a:bodyPr/>
                    <a:lstStyle/>
                    <a:p>
                      <a:pPr algn="ctr"/>
                      <a:r>
                        <a:rPr lang="fr-FR" sz="2000" b="1" dirty="0">
                          <a:latin typeface="Marianne" panose="02000000000000000000" pitchFamily="2" charset="0"/>
                        </a:rPr>
                        <a:t>200</a:t>
                      </a:r>
                    </a:p>
                  </a:txBody>
                  <a:tcPr anchor="ctr"/>
                </a:tc>
                <a:tc>
                  <a:txBody>
                    <a:bodyPr/>
                    <a:lstStyle/>
                    <a:p>
                      <a:pPr algn="ctr"/>
                      <a:r>
                        <a:rPr lang="fr-FR" sz="2000" b="1" dirty="0">
                          <a:latin typeface="Marianne" panose="02000000000000000000" pitchFamily="2" charset="0"/>
                        </a:rPr>
                        <a:t>856</a:t>
                      </a:r>
                    </a:p>
                  </a:txBody>
                  <a:tcPr anchor="ctr"/>
                </a:tc>
                <a:extLst>
                  <a:ext uri="{0D108BD9-81ED-4DB2-BD59-A6C34878D82A}">
                    <a16:rowId xmlns:a16="http://schemas.microsoft.com/office/drawing/2014/main" val="885423462"/>
                  </a:ext>
                </a:extLst>
              </a:tr>
            </a:tbl>
          </a:graphicData>
        </a:graphic>
      </p:graphicFrame>
      <p:sp>
        <p:nvSpPr>
          <p:cNvPr id="3" name="Rectangle 2">
            <a:extLst>
              <a:ext uri="{FF2B5EF4-FFF2-40B4-BE49-F238E27FC236}">
                <a16:creationId xmlns:a16="http://schemas.microsoft.com/office/drawing/2014/main" id="{08E5AB80-24AF-4C49-05CD-7806BC37F4EB}"/>
              </a:ext>
            </a:extLst>
          </p:cNvPr>
          <p:cNvSpPr/>
          <p:nvPr/>
        </p:nvSpPr>
        <p:spPr>
          <a:xfrm>
            <a:off x="266700" y="3429000"/>
            <a:ext cx="11639550" cy="8953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1B60FB43-E91F-E17B-D731-A9E8B79F9F65}"/>
              </a:ext>
            </a:extLst>
          </p:cNvPr>
          <p:cNvSpPr>
            <a:spLocks noGrp="1"/>
          </p:cNvSpPr>
          <p:nvPr>
            <p:ph type="sldNum" sz="quarter" idx="12"/>
          </p:nvPr>
        </p:nvSpPr>
        <p:spPr/>
        <p:txBody>
          <a:bodyPr/>
          <a:lstStyle/>
          <a:p>
            <a:fld id="{733122C9-A0B9-462F-8757-0847AD287B63}" type="slidenum">
              <a:rPr lang="fr-FR" smtClean="0"/>
              <a:pPr/>
              <a:t>31</a:t>
            </a:fld>
            <a:endParaRPr lang="fr-FR" dirty="0"/>
          </a:p>
        </p:txBody>
      </p:sp>
    </p:spTree>
    <p:extLst>
      <p:ext uri="{BB962C8B-B14F-4D97-AF65-F5344CB8AC3E}">
        <p14:creationId xmlns:p14="http://schemas.microsoft.com/office/powerpoint/2010/main" val="206248849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a:extLst>
              <a:ext uri="{FF2B5EF4-FFF2-40B4-BE49-F238E27FC236}">
                <a16:creationId xmlns:a16="http://schemas.microsoft.com/office/drawing/2014/main" id="{44B7B393-8C97-4E2A-5882-75A16EB71D69}"/>
              </a:ext>
            </a:extLst>
          </p:cNvPr>
          <p:cNvGraphicFramePr/>
          <p:nvPr>
            <p:extLst>
              <p:ext uri="{D42A27DB-BD31-4B8C-83A1-F6EECF244321}">
                <p14:modId xmlns:p14="http://schemas.microsoft.com/office/powerpoint/2010/main" val="2899393043"/>
              </p:ext>
            </p:extLst>
          </p:nvPr>
        </p:nvGraphicFramePr>
        <p:xfrm>
          <a:off x="838200" y="276975"/>
          <a:ext cx="10515600" cy="1486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1B59469E-3E9F-0C5F-FB5D-C326131143B3}"/>
              </a:ext>
            </a:extLst>
          </p:cNvPr>
          <p:cNvGraphicFramePr/>
          <p:nvPr>
            <p:extLst>
              <p:ext uri="{D42A27DB-BD31-4B8C-83A1-F6EECF244321}">
                <p14:modId xmlns:p14="http://schemas.microsoft.com/office/powerpoint/2010/main" val="3962252525"/>
              </p:ext>
            </p:extLst>
          </p:nvPr>
        </p:nvGraphicFramePr>
        <p:xfrm>
          <a:off x="420772" y="2090058"/>
          <a:ext cx="11350456" cy="4360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Espace réservé du numéro de diapositive 1">
            <a:extLst>
              <a:ext uri="{FF2B5EF4-FFF2-40B4-BE49-F238E27FC236}">
                <a16:creationId xmlns:a16="http://schemas.microsoft.com/office/drawing/2014/main" id="{B7AD6DCE-FD45-274F-8A63-4DF98BBFF70B}"/>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Tree>
    <p:extLst>
      <p:ext uri="{BB962C8B-B14F-4D97-AF65-F5344CB8AC3E}">
        <p14:creationId xmlns:p14="http://schemas.microsoft.com/office/powerpoint/2010/main" val="159249684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965EF46E-726E-826E-CC61-6659E9A4D886}"/>
              </a:ext>
            </a:extLst>
          </p:cNvPr>
          <p:cNvGraphicFramePr>
            <a:graphicFrameLocks noGrp="1"/>
          </p:cNvGraphicFramePr>
          <p:nvPr>
            <p:extLst>
              <p:ext uri="{D42A27DB-BD31-4B8C-83A1-F6EECF244321}">
                <p14:modId xmlns:p14="http://schemas.microsoft.com/office/powerpoint/2010/main" val="2116298865"/>
              </p:ext>
            </p:extLst>
          </p:nvPr>
        </p:nvGraphicFramePr>
        <p:xfrm>
          <a:off x="397329" y="261257"/>
          <a:ext cx="11397342" cy="6152719"/>
        </p:xfrm>
        <a:graphic>
          <a:graphicData uri="http://schemas.openxmlformats.org/drawingml/2006/table">
            <a:tbl>
              <a:tblPr firstRow="1" bandRow="1">
                <a:tableStyleId>{93296810-A885-4BE3-A3E7-6D5BEEA58F35}</a:tableStyleId>
              </a:tblPr>
              <a:tblGrid>
                <a:gridCol w="3799114">
                  <a:extLst>
                    <a:ext uri="{9D8B030D-6E8A-4147-A177-3AD203B41FA5}">
                      <a16:colId xmlns:a16="http://schemas.microsoft.com/office/drawing/2014/main" val="1493213222"/>
                    </a:ext>
                  </a:extLst>
                </a:gridCol>
                <a:gridCol w="3799114">
                  <a:extLst>
                    <a:ext uri="{9D8B030D-6E8A-4147-A177-3AD203B41FA5}">
                      <a16:colId xmlns:a16="http://schemas.microsoft.com/office/drawing/2014/main" val="1697975870"/>
                    </a:ext>
                  </a:extLst>
                </a:gridCol>
                <a:gridCol w="3799114">
                  <a:extLst>
                    <a:ext uri="{9D8B030D-6E8A-4147-A177-3AD203B41FA5}">
                      <a16:colId xmlns:a16="http://schemas.microsoft.com/office/drawing/2014/main" val="3675373561"/>
                    </a:ext>
                  </a:extLst>
                </a:gridCol>
              </a:tblGrid>
              <a:tr h="3825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Dans le cadre d'un CCF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Epreuve orale en deux temps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Lieux possibles de PFMP*</a:t>
                      </a:r>
                    </a:p>
                  </a:txBody>
                  <a:tcPr/>
                </a:tc>
                <a:extLst>
                  <a:ext uri="{0D108BD9-81ED-4DB2-BD59-A6C34878D82A}">
                    <a16:rowId xmlns:a16="http://schemas.microsoft.com/office/drawing/2014/main" val="2793551567"/>
                  </a:ext>
                </a:extLst>
              </a:tr>
              <a:tr h="11294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latin typeface="Marianne" panose="02000000000000000000" pitchFamily="2" charset="0"/>
                        </a:rPr>
                        <a:t>Elaboration d’un dossier par le candidat individuellement à partir d’une PFMP* de 4 semaines </a:t>
                      </a:r>
                      <a:endParaRPr lang="fr-FR" sz="1800" dirty="0">
                        <a:latin typeface="Marianne"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Présentation du dossier par le candidat à l’aide d’un </a:t>
                      </a:r>
                      <a:r>
                        <a:rPr lang="fr-FR" sz="1800" b="1" dirty="0">
                          <a:latin typeface="Marianne" panose="02000000000000000000" pitchFamily="2" charset="0"/>
                        </a:rPr>
                        <a:t>support numérique</a:t>
                      </a:r>
                      <a:r>
                        <a:rPr lang="fr-FR" sz="1800" dirty="0">
                          <a:latin typeface="Marianne" panose="02000000000000000000" pitchFamily="2" charset="0"/>
                        </a:rPr>
                        <a:t> (15 min max), noté sur 20 points</a:t>
                      </a:r>
                    </a:p>
                  </a:txBody>
                  <a:tcPr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Établissement de santé</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Mariann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 Structures médico-sociales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Mariann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 École élémentaire auprès d’un enfant en situation de handicap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Marianne"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 Structures ou services d’accompagnement de la personne en situation de handicap ou service de soins ou d’aide à domicile</a:t>
                      </a:r>
                    </a:p>
                    <a:p>
                      <a:pPr algn="ctr"/>
                      <a:endParaRPr lang="fr-FR" sz="1800" dirty="0">
                        <a:latin typeface="Marianne" panose="02000000000000000000" pitchFamily="2" charset="0"/>
                      </a:endParaRPr>
                    </a:p>
                  </a:txBody>
                  <a:tcPr anchor="ctr"/>
                </a:tc>
                <a:extLst>
                  <a:ext uri="{0D108BD9-81ED-4DB2-BD59-A6C34878D82A}">
                    <a16:rowId xmlns:a16="http://schemas.microsoft.com/office/drawing/2014/main" val="2953300300"/>
                  </a:ext>
                </a:extLst>
              </a:tr>
              <a:tr h="11067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latin typeface="Marianne" panose="02000000000000000000" pitchFamily="2" charset="0"/>
                        </a:rPr>
                        <a:t>au minimum : 10 à 15 pages annexes non comprises</a:t>
                      </a:r>
                      <a:endParaRPr lang="fr-FR" sz="1800" dirty="0">
                        <a:latin typeface="Marianne"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Marianne" panose="02000000000000000000" pitchFamily="2" charset="0"/>
                        </a:rPr>
                        <a:t>Entretien avec les membres de la commission (30 min max), noté sur 40 points</a:t>
                      </a:r>
                    </a:p>
                  </a:txBody>
                  <a:tcPr anchor="ctr"/>
                </a:tc>
                <a:tc vMerge="1">
                  <a:txBody>
                    <a:bodyPr/>
                    <a:lstStyle/>
                    <a:p>
                      <a:endParaRPr lang="fr-FR" dirty="0"/>
                    </a:p>
                  </a:txBody>
                  <a:tcPr/>
                </a:tc>
                <a:extLst>
                  <a:ext uri="{0D108BD9-81ED-4DB2-BD59-A6C34878D82A}">
                    <a16:rowId xmlns:a16="http://schemas.microsoft.com/office/drawing/2014/main" val="705840829"/>
                  </a:ext>
                </a:extLst>
              </a:tr>
              <a:tr h="14461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latin typeface="Marianne" panose="02000000000000000000" pitchFamily="2" charset="0"/>
                        </a:rPr>
                        <a:t>Dossier noté /20 points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dirty="0">
                          <a:latin typeface="Marianne" panose="02000000000000000000" pitchFamily="2" charset="0"/>
                        </a:rPr>
                        <a:t> </a:t>
                      </a:r>
                      <a:r>
                        <a:rPr lang="fr-FR" sz="1800" b="1" dirty="0">
                          <a:latin typeface="Marianne" panose="02000000000000000000" pitchFamily="2" charset="0"/>
                        </a:rPr>
                        <a:t>(note arrêtée avant l’oral) </a:t>
                      </a:r>
                      <a:endParaRPr lang="fr-FR" sz="1800" dirty="0">
                        <a:latin typeface="Marianne" panose="02000000000000000000" pitchFamily="2" charset="0"/>
                      </a:endParaRPr>
                    </a:p>
                  </a:txBody>
                  <a:tcPr anchor="ctr"/>
                </a:tc>
                <a:tc>
                  <a:txBody>
                    <a:bodyPr/>
                    <a:lstStyle/>
                    <a:p>
                      <a:pPr algn="ctr"/>
                      <a:r>
                        <a:rPr lang="fr-FR" sz="1800" dirty="0">
                          <a:latin typeface="Marianne" panose="02000000000000000000" pitchFamily="2" charset="0"/>
                        </a:rPr>
                        <a:t>L’entretien permet au candidat de justifier et approfondir les éléments présentés dans le dossier et de vérifier la maîtrise des savoirs associés du bloc1.</a:t>
                      </a:r>
                      <a:r>
                        <a:rPr lang="fr-FR" sz="1800" dirty="0">
                          <a:highlight>
                            <a:srgbClr val="FFFF00"/>
                          </a:highlight>
                          <a:latin typeface="Marianne" panose="02000000000000000000" pitchFamily="2" charset="0"/>
                        </a:rPr>
                        <a:t> </a:t>
                      </a:r>
                      <a:endParaRPr lang="fr-FR" sz="1800" dirty="0">
                        <a:latin typeface="Marianne" panose="02000000000000000000" pitchFamily="2" charset="0"/>
                      </a:endParaRPr>
                    </a:p>
                  </a:txBody>
                  <a:tcPr anchor="ctr"/>
                </a:tc>
                <a:tc vMerge="1">
                  <a:txBody>
                    <a:bodyPr/>
                    <a:lstStyle/>
                    <a:p>
                      <a:endParaRPr lang="fr-FR" dirty="0"/>
                    </a:p>
                  </a:txBody>
                  <a:tcPr/>
                </a:tc>
                <a:extLst>
                  <a:ext uri="{0D108BD9-81ED-4DB2-BD59-A6C34878D82A}">
                    <a16:rowId xmlns:a16="http://schemas.microsoft.com/office/drawing/2014/main" val="3790297268"/>
                  </a:ext>
                </a:extLst>
              </a:tr>
              <a:tr h="19114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latin typeface="Marianne" panose="02000000000000000000" pitchFamily="2" charset="0"/>
                        </a:rPr>
                        <a:t>Dossier noté /20 points </a:t>
                      </a:r>
                      <a:r>
                        <a:rPr lang="fr-FR" sz="1800" b="1" dirty="0">
                          <a:latin typeface="Marianne" panose="02000000000000000000" pitchFamily="2" charset="0"/>
                        </a:rPr>
                        <a:t>(note arrêtée avant l’oral) </a:t>
                      </a:r>
                      <a:endParaRPr lang="fr-FR" sz="1800" dirty="0">
                        <a:latin typeface="Marianne" panose="02000000000000000000"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fr-FR" sz="1800" dirty="0">
                          <a:highlight>
                            <a:srgbClr val="FFFF00"/>
                          </a:highlight>
                          <a:latin typeface="Marianne" panose="02000000000000000000" pitchFamily="2" charset="0"/>
                        </a:rPr>
                      </a:br>
                      <a:r>
                        <a:rPr lang="fr-FR" sz="1800" dirty="0">
                          <a:latin typeface="Marianne" panose="02000000000000000000" pitchFamily="2" charset="0"/>
                        </a:rPr>
                        <a:t>Commission d’évaluation : Un professeur de la spécialité et un professionnel si possible ou deux professeurs de la spécialité.</a:t>
                      </a:r>
                    </a:p>
                    <a:p>
                      <a:pPr algn="ctr"/>
                      <a:endParaRPr lang="fr-FR" sz="1800" dirty="0">
                        <a:latin typeface="Marianne" panose="02000000000000000000" pitchFamily="2" charset="0"/>
                      </a:endParaRPr>
                    </a:p>
                  </a:txBody>
                  <a:tcPr anchor="ctr"/>
                </a:tc>
                <a:tc vMerge="1">
                  <a:txBody>
                    <a:bodyPr/>
                    <a:lstStyle/>
                    <a:p>
                      <a:endParaRPr lang="fr-FR" dirty="0"/>
                    </a:p>
                  </a:txBody>
                  <a:tcPr/>
                </a:tc>
                <a:extLst>
                  <a:ext uri="{0D108BD9-81ED-4DB2-BD59-A6C34878D82A}">
                    <a16:rowId xmlns:a16="http://schemas.microsoft.com/office/drawing/2014/main" val="402919747"/>
                  </a:ext>
                </a:extLst>
              </a:tr>
            </a:tbl>
          </a:graphicData>
        </a:graphic>
      </p:graphicFrame>
      <p:sp>
        <p:nvSpPr>
          <p:cNvPr id="2" name="Espace réservé du numéro de diapositive 1">
            <a:extLst>
              <a:ext uri="{FF2B5EF4-FFF2-40B4-BE49-F238E27FC236}">
                <a16:creationId xmlns:a16="http://schemas.microsoft.com/office/drawing/2014/main" id="{01329F95-4975-6646-CAAE-BEC953E45172}"/>
              </a:ext>
            </a:extLst>
          </p:cNvPr>
          <p:cNvSpPr>
            <a:spLocks noGrp="1"/>
          </p:cNvSpPr>
          <p:nvPr>
            <p:ph type="sldNum" sz="quarter" idx="12"/>
          </p:nvPr>
        </p:nvSpPr>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42052722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300878433"/>
              </p:ext>
            </p:extLst>
          </p:nvPr>
        </p:nvGraphicFramePr>
        <p:xfrm>
          <a:off x="480000" y="473530"/>
          <a:ext cx="11232000" cy="5523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E6049337-0E8A-5A8A-17B0-E2714242C981}"/>
              </a:ext>
            </a:extLst>
          </p:cNvPr>
          <p:cNvSpPr>
            <a:spLocks noGrp="1"/>
          </p:cNvSpPr>
          <p:nvPr>
            <p:ph type="sldNum" sz="quarter" idx="12"/>
          </p:nvPr>
        </p:nvSpPr>
        <p:spPr/>
        <p:txBody>
          <a:bodyPr/>
          <a:lstStyle/>
          <a:p>
            <a:fld id="{733122C9-A0B9-462F-8757-0847AD287B63}" type="slidenum">
              <a:rPr lang="fr-FR" smtClean="0"/>
              <a:pPr/>
              <a:t>34</a:t>
            </a:fld>
            <a:endParaRPr lang="fr-FR" dirty="0"/>
          </a:p>
        </p:txBody>
      </p:sp>
    </p:spTree>
    <p:extLst>
      <p:ext uri="{BB962C8B-B14F-4D97-AF65-F5344CB8AC3E}">
        <p14:creationId xmlns:p14="http://schemas.microsoft.com/office/powerpoint/2010/main" val="210216835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5855679-F26C-7DFE-A124-5AE2801E3C5A}"/>
              </a:ext>
            </a:extLst>
          </p:cNvPr>
          <p:cNvGraphicFramePr/>
          <p:nvPr>
            <p:extLst>
              <p:ext uri="{D42A27DB-BD31-4B8C-83A1-F6EECF244321}">
                <p14:modId xmlns:p14="http://schemas.microsoft.com/office/powerpoint/2010/main" val="1472513422"/>
              </p:ext>
            </p:extLst>
          </p:nvPr>
        </p:nvGraphicFramePr>
        <p:xfrm>
          <a:off x="321534" y="244929"/>
          <a:ext cx="11516680" cy="638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934BF1DE-9DB9-B982-C9EA-9BB7857FD7BE}"/>
              </a:ext>
            </a:extLst>
          </p:cNvPr>
          <p:cNvSpPr>
            <a:spLocks noGrp="1"/>
          </p:cNvSpPr>
          <p:nvPr>
            <p:ph type="sldNum" sz="quarter" idx="12"/>
          </p:nvPr>
        </p:nvSpPr>
        <p:spPr/>
        <p:txBody>
          <a:bodyPr/>
          <a:lstStyle/>
          <a:p>
            <a:fld id="{733122C9-A0B9-462F-8757-0847AD287B63}" type="slidenum">
              <a:rPr lang="fr-FR" smtClean="0"/>
              <a:pPr/>
              <a:t>35</a:t>
            </a:fld>
            <a:endParaRPr lang="fr-FR" dirty="0"/>
          </a:p>
        </p:txBody>
      </p:sp>
    </p:spTree>
    <p:extLst>
      <p:ext uri="{BB962C8B-B14F-4D97-AF65-F5344CB8AC3E}">
        <p14:creationId xmlns:p14="http://schemas.microsoft.com/office/powerpoint/2010/main" val="130604986"/>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8E4DEDB9-6D01-783F-7426-0E07D6CE7303}"/>
              </a:ext>
            </a:extLst>
          </p:cNvPr>
          <p:cNvGraphicFramePr/>
          <p:nvPr>
            <p:extLst>
              <p:ext uri="{D42A27DB-BD31-4B8C-83A1-F6EECF244321}">
                <p14:modId xmlns:p14="http://schemas.microsoft.com/office/powerpoint/2010/main" val="1537122054"/>
              </p:ext>
            </p:extLst>
          </p:nvPr>
        </p:nvGraphicFramePr>
        <p:xfrm>
          <a:off x="480000" y="666750"/>
          <a:ext cx="11232000" cy="552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texte 5"/>
          <p:cNvSpPr>
            <a:spLocks noGrp="1"/>
          </p:cNvSpPr>
          <p:nvPr>
            <p:ph type="body" sz="quarter" idx="13"/>
          </p:nvPr>
        </p:nvSpPr>
        <p:spPr>
          <a:xfrm>
            <a:off x="4944588" y="2660915"/>
            <a:ext cx="6720747" cy="2784309"/>
          </a:xfrm>
        </p:spPr>
        <p:txBody>
          <a:bodyPr/>
          <a:lstStyle/>
          <a:p>
            <a:pPr marL="0" indent="0">
              <a:buNone/>
            </a:pPr>
            <a:endParaRPr lang="fr-FR" dirty="0"/>
          </a:p>
          <a:p>
            <a:pPr marL="228594" indent="-228594">
              <a:buFontTx/>
              <a:buChar char="-"/>
            </a:pPr>
            <a:endParaRPr lang="fr-FR" dirty="0"/>
          </a:p>
          <a:p>
            <a:pPr marL="0" indent="0">
              <a:buNone/>
            </a:pPr>
            <a:endParaRPr lang="fr-FR" dirty="0"/>
          </a:p>
        </p:txBody>
      </p:sp>
      <p:sp>
        <p:nvSpPr>
          <p:cNvPr id="2" name="Espace réservé du numéro de diapositive 1">
            <a:extLst>
              <a:ext uri="{FF2B5EF4-FFF2-40B4-BE49-F238E27FC236}">
                <a16:creationId xmlns:a16="http://schemas.microsoft.com/office/drawing/2014/main" id="{B0DAC1BF-558D-07BF-931B-1C9A33DDB7DC}"/>
              </a:ext>
            </a:extLst>
          </p:cNvPr>
          <p:cNvSpPr>
            <a:spLocks noGrp="1"/>
          </p:cNvSpPr>
          <p:nvPr>
            <p:ph type="sldNum" sz="quarter" idx="12"/>
          </p:nvPr>
        </p:nvSpPr>
        <p:spPr/>
        <p:txBody>
          <a:bodyPr/>
          <a:lstStyle/>
          <a:p>
            <a:fld id="{733122C9-A0B9-462F-8757-0847AD287B63}" type="slidenum">
              <a:rPr lang="fr-FR" smtClean="0"/>
              <a:pPr/>
              <a:t>36</a:t>
            </a:fld>
            <a:endParaRPr lang="fr-FR" dirty="0"/>
          </a:p>
        </p:txBody>
      </p:sp>
    </p:spTree>
    <p:extLst>
      <p:ext uri="{BB962C8B-B14F-4D97-AF65-F5344CB8AC3E}">
        <p14:creationId xmlns:p14="http://schemas.microsoft.com/office/powerpoint/2010/main" val="271459896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3950056667"/>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231E15D9-AD0D-3BAA-060F-1CC29927C64D}"/>
              </a:ext>
            </a:extLst>
          </p:cNvPr>
          <p:cNvSpPr>
            <a:spLocks noGrp="1"/>
          </p:cNvSpPr>
          <p:nvPr>
            <p:ph type="sldNum" sz="quarter" idx="12"/>
          </p:nvPr>
        </p:nvSpPr>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330329594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7938160-8E95-A6C0-F2FC-CC213F4959FE}"/>
              </a:ext>
            </a:extLst>
          </p:cNvPr>
          <p:cNvGrpSpPr/>
          <p:nvPr/>
        </p:nvGrpSpPr>
        <p:grpSpPr>
          <a:xfrm>
            <a:off x="719454" y="330512"/>
            <a:ext cx="10753089" cy="1411805"/>
            <a:chOff x="52" y="2800"/>
            <a:chExt cx="10753089" cy="1411805"/>
          </a:xfrm>
          <a:solidFill>
            <a:schemeClr val="accent4">
              <a:lumMod val="60000"/>
              <a:lumOff val="40000"/>
            </a:schemeClr>
          </a:solidFill>
        </p:grpSpPr>
        <p:sp>
          <p:nvSpPr>
            <p:cNvPr id="6" name="Rectangle : coins arrondis 5">
              <a:extLst>
                <a:ext uri="{FF2B5EF4-FFF2-40B4-BE49-F238E27FC236}">
                  <a16:creationId xmlns:a16="http://schemas.microsoft.com/office/drawing/2014/main" id="{A60C330A-2B59-4AAB-6C5B-0A22B0D20B59}"/>
                </a:ext>
              </a:extLst>
            </p:cNvPr>
            <p:cNvSpPr/>
            <p:nvPr/>
          </p:nvSpPr>
          <p:spPr>
            <a:xfrm>
              <a:off x="52" y="2800"/>
              <a:ext cx="10753089" cy="1411805"/>
            </a:xfrm>
            <a:prstGeom prst="roundRect">
              <a:avLst>
                <a:gd name="adj" fmla="val 10000"/>
              </a:avLst>
            </a:prstGeom>
            <a:grpFill/>
          </p:spPr>
          <p:style>
            <a:lnRef idx="2">
              <a:schemeClr val="lt1">
                <a:hueOff val="0"/>
                <a:satOff val="0"/>
                <a:lumOff val="0"/>
                <a:alphaOff val="0"/>
              </a:schemeClr>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sp>
        <p:sp>
          <p:nvSpPr>
            <p:cNvPr id="8" name="Rectangle : coins arrondis 4">
              <a:extLst>
                <a:ext uri="{FF2B5EF4-FFF2-40B4-BE49-F238E27FC236}">
                  <a16:creationId xmlns:a16="http://schemas.microsoft.com/office/drawing/2014/main" id="{6B857557-D5D7-58C9-D68C-DEE98C272D4B}"/>
                </a:ext>
              </a:extLst>
            </p:cNvPr>
            <p:cNvSpPr txBox="1"/>
            <p:nvPr/>
          </p:nvSpPr>
          <p:spPr>
            <a:xfrm>
              <a:off x="41402" y="44150"/>
              <a:ext cx="10670389" cy="13291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Marianne" panose="02000000000000000000" pitchFamily="2" charset="0"/>
                </a:rPr>
                <a:t>VOLUME HORAIRE BLOC 2</a:t>
              </a:r>
            </a:p>
          </p:txBody>
        </p:sp>
      </p:grpSp>
      <p:graphicFrame>
        <p:nvGraphicFramePr>
          <p:cNvPr id="2" name="Tableau 2">
            <a:extLst>
              <a:ext uri="{FF2B5EF4-FFF2-40B4-BE49-F238E27FC236}">
                <a16:creationId xmlns:a16="http://schemas.microsoft.com/office/drawing/2014/main" id="{6D923341-7D70-833B-0D19-9455DB78F476}"/>
              </a:ext>
            </a:extLst>
          </p:cNvPr>
          <p:cNvGraphicFramePr>
            <a:graphicFrameLocks noGrp="1"/>
          </p:cNvGraphicFramePr>
          <p:nvPr>
            <p:extLst>
              <p:ext uri="{D42A27DB-BD31-4B8C-83A1-F6EECF244321}">
                <p14:modId xmlns:p14="http://schemas.microsoft.com/office/powerpoint/2010/main" val="3448640014"/>
              </p:ext>
            </p:extLst>
          </p:nvPr>
        </p:nvGraphicFramePr>
        <p:xfrm>
          <a:off x="889801" y="1975208"/>
          <a:ext cx="11302199" cy="4024664"/>
        </p:xfrm>
        <a:graphic>
          <a:graphicData uri="http://schemas.openxmlformats.org/drawingml/2006/table">
            <a:tbl>
              <a:tblPr firstRow="1" bandRow="1">
                <a:tableStyleId>{00A15C55-8517-42AA-B614-E9B94910E393}</a:tableStyleId>
              </a:tblPr>
              <a:tblGrid>
                <a:gridCol w="1162367">
                  <a:extLst>
                    <a:ext uri="{9D8B030D-6E8A-4147-A177-3AD203B41FA5}">
                      <a16:colId xmlns:a16="http://schemas.microsoft.com/office/drawing/2014/main" val="1062204075"/>
                    </a:ext>
                  </a:extLst>
                </a:gridCol>
                <a:gridCol w="1689972">
                  <a:extLst>
                    <a:ext uri="{9D8B030D-6E8A-4147-A177-3AD203B41FA5}">
                      <a16:colId xmlns:a16="http://schemas.microsoft.com/office/drawing/2014/main" val="2682959673"/>
                    </a:ext>
                  </a:extLst>
                </a:gridCol>
                <a:gridCol w="1689972">
                  <a:extLst>
                    <a:ext uri="{9D8B030D-6E8A-4147-A177-3AD203B41FA5}">
                      <a16:colId xmlns:a16="http://schemas.microsoft.com/office/drawing/2014/main" val="2876597395"/>
                    </a:ext>
                  </a:extLst>
                </a:gridCol>
                <a:gridCol w="1689972">
                  <a:extLst>
                    <a:ext uri="{9D8B030D-6E8A-4147-A177-3AD203B41FA5}">
                      <a16:colId xmlns:a16="http://schemas.microsoft.com/office/drawing/2014/main" val="1314219269"/>
                    </a:ext>
                  </a:extLst>
                </a:gridCol>
                <a:gridCol w="1689972">
                  <a:extLst>
                    <a:ext uri="{9D8B030D-6E8A-4147-A177-3AD203B41FA5}">
                      <a16:colId xmlns:a16="http://schemas.microsoft.com/office/drawing/2014/main" val="2589550657"/>
                    </a:ext>
                  </a:extLst>
                </a:gridCol>
                <a:gridCol w="1689972">
                  <a:extLst>
                    <a:ext uri="{9D8B030D-6E8A-4147-A177-3AD203B41FA5}">
                      <a16:colId xmlns:a16="http://schemas.microsoft.com/office/drawing/2014/main" val="1066230962"/>
                    </a:ext>
                  </a:extLst>
                </a:gridCol>
                <a:gridCol w="1689972">
                  <a:extLst>
                    <a:ext uri="{9D8B030D-6E8A-4147-A177-3AD203B41FA5}">
                      <a16:colId xmlns:a16="http://schemas.microsoft.com/office/drawing/2014/main" val="4056628884"/>
                    </a:ext>
                  </a:extLst>
                </a:gridCol>
              </a:tblGrid>
              <a:tr h="476426">
                <a:tc gridSpan="7">
                  <a:txBody>
                    <a:bodyPr/>
                    <a:lstStyle/>
                    <a:p>
                      <a:pPr algn="ctr"/>
                      <a:r>
                        <a:rPr lang="fr-FR" dirty="0"/>
                        <a:t>Répartition horaire par bloc sur le cycle 3 ans</a:t>
                      </a:r>
                      <a:endParaRPr lang="fr-FR" dirty="0">
                        <a:latin typeface="Marianne" panose="02000000000000000000" pitchFamily="2" charset="0"/>
                      </a:endParaRP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84475284"/>
                  </a:ext>
                </a:extLst>
              </a:tr>
              <a:tr h="1166108">
                <a:tc>
                  <a:txBody>
                    <a:bodyPr/>
                    <a:lstStyle/>
                    <a:p>
                      <a:pPr algn="ctr"/>
                      <a:endParaRPr lang="fr-FR">
                        <a:latin typeface="Marianne" panose="02000000000000000000" pitchFamily="2" charset="0"/>
                      </a:endParaRPr>
                    </a:p>
                  </a:txBody>
                  <a:tcPr anchor="ctr"/>
                </a:tc>
                <a:tc>
                  <a:txBody>
                    <a:bodyPr/>
                    <a:lstStyle/>
                    <a:p>
                      <a:pPr algn="ctr"/>
                      <a:r>
                        <a:rPr lang="fr-FR" sz="1400" b="1" dirty="0"/>
                        <a:t>Techniques professionnelles</a:t>
                      </a:r>
                      <a:endParaRPr lang="fr-FR" sz="1400" b="1" dirty="0">
                        <a:latin typeface="Marianne" panose="02000000000000000000" pitchFamily="2" charset="0"/>
                      </a:endParaRPr>
                    </a:p>
                  </a:txBody>
                  <a:tcPr anchor="ctr"/>
                </a:tc>
                <a:tc>
                  <a:txBody>
                    <a:bodyPr/>
                    <a:lstStyle/>
                    <a:p>
                      <a:pPr algn="ctr"/>
                      <a:r>
                        <a:rPr lang="fr-FR" sz="1400" b="1" dirty="0"/>
                        <a:t>Nutrition - Alimentation</a:t>
                      </a:r>
                      <a:endParaRPr lang="fr-FR" sz="1400" b="1" dirty="0">
                        <a:latin typeface="Marianne" panose="02000000000000000000" pitchFamily="2" charset="0"/>
                      </a:endParaRPr>
                    </a:p>
                  </a:txBody>
                  <a:tcPr anchor="ctr"/>
                </a:tc>
                <a:tc>
                  <a:txBody>
                    <a:bodyPr/>
                    <a:lstStyle/>
                    <a:p>
                      <a:pPr algn="ctr"/>
                      <a:r>
                        <a:rPr lang="fr-FR" sz="1400" b="1" dirty="0"/>
                        <a:t>Sciences médico-sociales</a:t>
                      </a:r>
                      <a:endParaRPr lang="fr-FR" sz="1400" b="1" dirty="0">
                        <a:latin typeface="Marianne" panose="02000000000000000000" pitchFamily="2" charset="0"/>
                      </a:endParaRPr>
                    </a:p>
                  </a:txBody>
                  <a:tcPr anchor="ctr"/>
                </a:tc>
                <a:tc>
                  <a:txBody>
                    <a:bodyPr/>
                    <a:lstStyle/>
                    <a:p>
                      <a:pPr algn="ctr"/>
                      <a:r>
                        <a:rPr lang="fr-FR" sz="1400" b="1" dirty="0"/>
                        <a:t>Microbiologie</a:t>
                      </a:r>
                      <a:endParaRPr lang="fr-FR" sz="1400" b="1" dirty="0">
                        <a:latin typeface="Marianne" panose="02000000000000000000" pitchFamily="2" charset="0"/>
                      </a:endParaRPr>
                    </a:p>
                  </a:txBody>
                  <a:tcPr anchor="ctr"/>
                </a:tc>
                <a:tc>
                  <a:txBody>
                    <a:bodyPr/>
                    <a:lstStyle/>
                    <a:p>
                      <a:pPr algn="ctr"/>
                      <a:r>
                        <a:rPr lang="fr-FR" sz="1400" b="1" dirty="0"/>
                        <a:t>Biologie physiopathologie</a:t>
                      </a:r>
                      <a:endParaRPr lang="fr-FR" sz="1400" b="1" dirty="0">
                        <a:latin typeface="Marianne" panose="02000000000000000000" pitchFamily="2" charset="0"/>
                      </a:endParaRPr>
                    </a:p>
                  </a:txBody>
                  <a:tcPr anchor="ctr"/>
                </a:tc>
                <a:tc>
                  <a:txBody>
                    <a:bodyPr/>
                    <a:lstStyle/>
                    <a:p>
                      <a:pPr algn="ctr"/>
                      <a:r>
                        <a:rPr lang="fr-FR" sz="1400" b="1" dirty="0"/>
                        <a:t>total</a:t>
                      </a:r>
                      <a:endParaRPr lang="fr-FR" sz="1400" b="1" dirty="0">
                        <a:latin typeface="Marianne" panose="02000000000000000000" pitchFamily="2" charset="0"/>
                      </a:endParaRPr>
                    </a:p>
                  </a:txBody>
                  <a:tcPr anchor="ctr"/>
                </a:tc>
                <a:extLst>
                  <a:ext uri="{0D108BD9-81ED-4DB2-BD59-A6C34878D82A}">
                    <a16:rowId xmlns:a16="http://schemas.microsoft.com/office/drawing/2014/main" val="1531794411"/>
                  </a:ext>
                </a:extLst>
              </a:tr>
              <a:tr h="476426">
                <a:tc>
                  <a:txBody>
                    <a:bodyPr/>
                    <a:lstStyle/>
                    <a:p>
                      <a:pPr algn="ctr"/>
                      <a:r>
                        <a:rPr lang="fr-FR" sz="2000" b="1" dirty="0"/>
                        <a:t>BLOC 1</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60</a:t>
                      </a:r>
                    </a:p>
                  </a:txBody>
                  <a:tcPr anchor="ctr"/>
                </a:tc>
                <a:tc>
                  <a:txBody>
                    <a:bodyPr/>
                    <a:lstStyle/>
                    <a:p>
                      <a:pPr algn="ctr"/>
                      <a:r>
                        <a:rPr lang="fr-FR" sz="2000" b="0" dirty="0">
                          <a:latin typeface="Marianne" panose="02000000000000000000" pitchFamily="2" charset="0"/>
                        </a:rPr>
                        <a:t>4</a:t>
                      </a:r>
                    </a:p>
                  </a:txBody>
                  <a:tcPr anchor="ctr"/>
                </a:tc>
                <a:tc>
                  <a:txBody>
                    <a:bodyPr/>
                    <a:lstStyle/>
                    <a:p>
                      <a:pPr algn="ctr"/>
                      <a:r>
                        <a:rPr lang="fr-FR" sz="2000" b="0" dirty="0">
                          <a:latin typeface="Marianne" panose="02000000000000000000" pitchFamily="2" charset="0"/>
                        </a:rPr>
                        <a:t>129</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1" dirty="0">
                          <a:latin typeface="Marianne" panose="02000000000000000000" pitchFamily="2" charset="0"/>
                        </a:rPr>
                        <a:t>209</a:t>
                      </a:r>
                    </a:p>
                  </a:txBody>
                  <a:tcPr anchor="ctr"/>
                </a:tc>
                <a:extLst>
                  <a:ext uri="{0D108BD9-81ED-4DB2-BD59-A6C34878D82A}">
                    <a16:rowId xmlns:a16="http://schemas.microsoft.com/office/drawing/2014/main" val="854237408"/>
                  </a:ext>
                </a:extLst>
              </a:tr>
              <a:tr h="476426">
                <a:tc>
                  <a:txBody>
                    <a:bodyPr/>
                    <a:lstStyle/>
                    <a:p>
                      <a:pPr algn="ctr"/>
                      <a:r>
                        <a:rPr lang="fr-FR" sz="2000" b="1" dirty="0"/>
                        <a:t>BLOC 2</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132</a:t>
                      </a: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0" dirty="0">
                          <a:latin typeface="Marianne" panose="02000000000000000000" pitchFamily="2" charset="0"/>
                        </a:rPr>
                        <a:t>36</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41</a:t>
                      </a:r>
                    </a:p>
                  </a:txBody>
                  <a:tcPr anchor="ctr"/>
                </a:tc>
                <a:tc>
                  <a:txBody>
                    <a:bodyPr/>
                    <a:lstStyle/>
                    <a:p>
                      <a:pPr algn="ctr"/>
                      <a:r>
                        <a:rPr lang="fr-FR" sz="2000" b="1" dirty="0">
                          <a:latin typeface="Marianne" panose="02000000000000000000" pitchFamily="2" charset="0"/>
                        </a:rPr>
                        <a:t>225</a:t>
                      </a:r>
                    </a:p>
                  </a:txBody>
                  <a:tcPr anchor="ctr"/>
                </a:tc>
                <a:extLst>
                  <a:ext uri="{0D108BD9-81ED-4DB2-BD59-A6C34878D82A}">
                    <a16:rowId xmlns:a16="http://schemas.microsoft.com/office/drawing/2014/main" val="3214842563"/>
                  </a:ext>
                </a:extLst>
              </a:tr>
              <a:tr h="476426">
                <a:tc>
                  <a:txBody>
                    <a:bodyPr/>
                    <a:lstStyle/>
                    <a:p>
                      <a:pPr algn="ctr"/>
                      <a:r>
                        <a:rPr lang="fr-FR" sz="2000" b="1" dirty="0"/>
                        <a:t>BLOC 3</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52</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71</a:t>
                      </a:r>
                    </a:p>
                  </a:txBody>
                  <a:tcPr anchor="ctr"/>
                </a:tc>
                <a:tc>
                  <a:txBody>
                    <a:bodyPr/>
                    <a:lstStyle/>
                    <a:p>
                      <a:pPr algn="ctr"/>
                      <a:r>
                        <a:rPr lang="fr-FR" sz="2000" b="0" dirty="0">
                          <a:latin typeface="Marianne" panose="02000000000000000000" pitchFamily="2" charset="0"/>
                        </a:rPr>
                        <a:t>35</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1" dirty="0">
                          <a:latin typeface="Marianne" panose="02000000000000000000" pitchFamily="2" charset="0"/>
                        </a:rPr>
                        <a:t>186</a:t>
                      </a:r>
                    </a:p>
                  </a:txBody>
                  <a:tcPr anchor="ctr"/>
                </a:tc>
                <a:extLst>
                  <a:ext uri="{0D108BD9-81ED-4DB2-BD59-A6C34878D82A}">
                    <a16:rowId xmlns:a16="http://schemas.microsoft.com/office/drawing/2014/main" val="2955419741"/>
                  </a:ext>
                </a:extLst>
              </a:tr>
              <a:tr h="476426">
                <a:tc>
                  <a:txBody>
                    <a:bodyPr/>
                    <a:lstStyle/>
                    <a:p>
                      <a:pPr algn="ctr"/>
                      <a:r>
                        <a:rPr lang="fr-FR" sz="2000" b="1" dirty="0"/>
                        <a:t>BLOC 4</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0" dirty="0">
                          <a:latin typeface="Marianne" panose="02000000000000000000" pitchFamily="2" charset="0"/>
                        </a:rPr>
                        <a:t>40</a:t>
                      </a:r>
                    </a:p>
                  </a:txBody>
                  <a:tcPr anchor="ctr"/>
                </a:tc>
                <a:tc>
                  <a:txBody>
                    <a:bodyPr/>
                    <a:lstStyle/>
                    <a:p>
                      <a:pPr algn="ctr"/>
                      <a:r>
                        <a:rPr lang="fr-FR" sz="2000" b="0" dirty="0">
                          <a:latin typeface="Marianne" panose="02000000000000000000" pitchFamily="2" charset="0"/>
                        </a:rPr>
                        <a:t>53</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115</a:t>
                      </a:r>
                    </a:p>
                  </a:txBody>
                  <a:tcPr anchor="ctr"/>
                </a:tc>
                <a:tc>
                  <a:txBody>
                    <a:bodyPr/>
                    <a:lstStyle/>
                    <a:p>
                      <a:pPr algn="ctr"/>
                      <a:r>
                        <a:rPr lang="fr-FR" sz="2000" b="1" dirty="0">
                          <a:latin typeface="Marianne" panose="02000000000000000000" pitchFamily="2" charset="0"/>
                        </a:rPr>
                        <a:t>236</a:t>
                      </a:r>
                    </a:p>
                  </a:txBody>
                  <a:tcPr anchor="ctr"/>
                </a:tc>
                <a:extLst>
                  <a:ext uri="{0D108BD9-81ED-4DB2-BD59-A6C34878D82A}">
                    <a16:rowId xmlns:a16="http://schemas.microsoft.com/office/drawing/2014/main" val="3169233760"/>
                  </a:ext>
                </a:extLst>
              </a:tr>
              <a:tr h="476426">
                <a:tc>
                  <a:txBody>
                    <a:bodyPr/>
                    <a:lstStyle/>
                    <a:p>
                      <a:pPr algn="ctr"/>
                      <a:endParaRPr lang="fr-FR" sz="2000" dirty="0">
                        <a:latin typeface="Marianne" panose="02000000000000000000" pitchFamily="2" charset="0"/>
                      </a:endParaRPr>
                    </a:p>
                  </a:txBody>
                  <a:tcPr anchor="ctr"/>
                </a:tc>
                <a:tc>
                  <a:txBody>
                    <a:bodyPr/>
                    <a:lstStyle/>
                    <a:p>
                      <a:pPr algn="ctr"/>
                      <a:r>
                        <a:rPr lang="fr-FR" sz="2000" b="1" dirty="0">
                          <a:latin typeface="Marianne" panose="02000000000000000000" pitchFamily="2" charset="0"/>
                        </a:rPr>
                        <a:t>272</a:t>
                      </a:r>
                    </a:p>
                  </a:txBody>
                  <a:tcPr anchor="ctr"/>
                </a:tc>
                <a:tc>
                  <a:txBody>
                    <a:bodyPr/>
                    <a:lstStyle/>
                    <a:p>
                      <a:pPr algn="ctr"/>
                      <a:r>
                        <a:rPr lang="fr-FR" sz="2000" b="1" dirty="0">
                          <a:latin typeface="Marianne" panose="02000000000000000000" pitchFamily="2" charset="0"/>
                        </a:rPr>
                        <a:t>59</a:t>
                      </a:r>
                    </a:p>
                  </a:txBody>
                  <a:tcPr anchor="ctr"/>
                </a:tc>
                <a:tc>
                  <a:txBody>
                    <a:bodyPr/>
                    <a:lstStyle/>
                    <a:p>
                      <a:pPr algn="ctr"/>
                      <a:r>
                        <a:rPr lang="fr-FR" sz="2000" b="1" dirty="0">
                          <a:latin typeface="Marianne" panose="02000000000000000000" pitchFamily="2" charset="0"/>
                        </a:rPr>
                        <a:t>289</a:t>
                      </a:r>
                    </a:p>
                  </a:txBody>
                  <a:tcPr anchor="ctr"/>
                </a:tc>
                <a:tc>
                  <a:txBody>
                    <a:bodyPr/>
                    <a:lstStyle/>
                    <a:p>
                      <a:pPr algn="ctr"/>
                      <a:r>
                        <a:rPr lang="fr-FR" sz="2000" b="1" dirty="0">
                          <a:latin typeface="Marianne" panose="02000000000000000000" pitchFamily="2" charset="0"/>
                        </a:rPr>
                        <a:t>35</a:t>
                      </a:r>
                    </a:p>
                  </a:txBody>
                  <a:tcPr anchor="ctr"/>
                </a:tc>
                <a:tc>
                  <a:txBody>
                    <a:bodyPr/>
                    <a:lstStyle/>
                    <a:p>
                      <a:pPr algn="ctr"/>
                      <a:r>
                        <a:rPr lang="fr-FR" sz="2000" b="1" dirty="0">
                          <a:latin typeface="Marianne" panose="02000000000000000000" pitchFamily="2" charset="0"/>
                        </a:rPr>
                        <a:t>200</a:t>
                      </a:r>
                    </a:p>
                  </a:txBody>
                  <a:tcPr anchor="ctr"/>
                </a:tc>
                <a:tc>
                  <a:txBody>
                    <a:bodyPr/>
                    <a:lstStyle/>
                    <a:p>
                      <a:pPr algn="ctr"/>
                      <a:r>
                        <a:rPr lang="fr-FR" sz="2000" b="1" dirty="0">
                          <a:latin typeface="Marianne" panose="02000000000000000000" pitchFamily="2" charset="0"/>
                        </a:rPr>
                        <a:t>856</a:t>
                      </a:r>
                    </a:p>
                  </a:txBody>
                  <a:tcPr anchor="ctr"/>
                </a:tc>
                <a:extLst>
                  <a:ext uri="{0D108BD9-81ED-4DB2-BD59-A6C34878D82A}">
                    <a16:rowId xmlns:a16="http://schemas.microsoft.com/office/drawing/2014/main" val="885423462"/>
                  </a:ext>
                </a:extLst>
              </a:tr>
            </a:tbl>
          </a:graphicData>
        </a:graphic>
      </p:graphicFrame>
      <p:sp>
        <p:nvSpPr>
          <p:cNvPr id="3" name="Rectangle 2">
            <a:extLst>
              <a:ext uri="{FF2B5EF4-FFF2-40B4-BE49-F238E27FC236}">
                <a16:creationId xmlns:a16="http://schemas.microsoft.com/office/drawing/2014/main" id="{08E5AB80-24AF-4C49-05CD-7806BC37F4EB}"/>
              </a:ext>
            </a:extLst>
          </p:cNvPr>
          <p:cNvSpPr/>
          <p:nvPr/>
        </p:nvSpPr>
        <p:spPr>
          <a:xfrm>
            <a:off x="276222" y="3886200"/>
            <a:ext cx="11639550" cy="8953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CE6BDB2E-663F-9D52-0F31-3B7E2340E77F}"/>
              </a:ext>
            </a:extLst>
          </p:cNvPr>
          <p:cNvSpPr>
            <a:spLocks noGrp="1"/>
          </p:cNvSpPr>
          <p:nvPr>
            <p:ph type="sldNum" sz="quarter" idx="12"/>
          </p:nvPr>
        </p:nvSpPr>
        <p:spPr/>
        <p:txBody>
          <a:bodyPr/>
          <a:lstStyle/>
          <a:p>
            <a:fld id="{733122C9-A0B9-462F-8757-0847AD287B63}" type="slidenum">
              <a:rPr lang="fr-FR" smtClean="0"/>
              <a:pPr/>
              <a:t>38</a:t>
            </a:fld>
            <a:endParaRPr lang="fr-FR" dirty="0"/>
          </a:p>
        </p:txBody>
      </p:sp>
    </p:spTree>
    <p:extLst>
      <p:ext uri="{BB962C8B-B14F-4D97-AF65-F5344CB8AC3E}">
        <p14:creationId xmlns:p14="http://schemas.microsoft.com/office/powerpoint/2010/main" val="38958155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8FED5184-51F7-F3AB-46B8-BAFBD55D60C0}"/>
              </a:ext>
            </a:extLst>
          </p:cNvPr>
          <p:cNvGraphicFramePr/>
          <p:nvPr>
            <p:extLst>
              <p:ext uri="{D42A27DB-BD31-4B8C-83A1-F6EECF244321}">
                <p14:modId xmlns:p14="http://schemas.microsoft.com/office/powerpoint/2010/main" val="134878350"/>
              </p:ext>
            </p:extLst>
          </p:nvPr>
        </p:nvGraphicFramePr>
        <p:xfrm>
          <a:off x="636814" y="525462"/>
          <a:ext cx="10918371" cy="580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80C9C38E-0C6A-548A-8480-A5EA00D9C111}"/>
              </a:ext>
            </a:extLst>
          </p:cNvPr>
          <p:cNvSpPr>
            <a:spLocks noGrp="1"/>
          </p:cNvSpPr>
          <p:nvPr>
            <p:ph type="sldNum" sz="quarter" idx="12"/>
          </p:nvPr>
        </p:nvSpPr>
        <p:spPr/>
        <p:txBody>
          <a:bodyPr/>
          <a:lstStyle/>
          <a:p>
            <a:fld id="{018D02CD-039E-B840-8DF0-7A82E4B02902}" type="slidenum">
              <a:rPr lang="fr-FR" smtClean="0"/>
              <a:t>3</a:t>
            </a:fld>
            <a:endParaRPr lang="fr-FR"/>
          </a:p>
        </p:txBody>
      </p:sp>
    </p:spTree>
    <p:extLst>
      <p:ext uri="{BB962C8B-B14F-4D97-AF65-F5344CB8AC3E}">
        <p14:creationId xmlns:p14="http://schemas.microsoft.com/office/powerpoint/2010/main" val="27483545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D69F7F05-505B-47FE-A432-1FAEBCDF589C}"/>
              </a:ext>
            </a:extLst>
          </p:cNvPr>
          <p:cNvGraphicFramePr>
            <a:graphicFrameLocks noGrp="1"/>
          </p:cNvGraphicFramePr>
          <p:nvPr>
            <p:extLst>
              <p:ext uri="{D42A27DB-BD31-4B8C-83A1-F6EECF244321}">
                <p14:modId xmlns:p14="http://schemas.microsoft.com/office/powerpoint/2010/main" val="2429628089"/>
              </p:ext>
            </p:extLst>
          </p:nvPr>
        </p:nvGraphicFramePr>
        <p:xfrm>
          <a:off x="447675" y="598527"/>
          <a:ext cx="11296650" cy="5660946"/>
        </p:xfrm>
        <a:graphic>
          <a:graphicData uri="http://schemas.openxmlformats.org/drawingml/2006/table">
            <a:tbl>
              <a:tblPr firstRow="1" bandRow="1">
                <a:tableStyleId>{00A15C55-8517-42AA-B614-E9B94910E393}</a:tableStyleId>
              </a:tblPr>
              <a:tblGrid>
                <a:gridCol w="2441545">
                  <a:extLst>
                    <a:ext uri="{9D8B030D-6E8A-4147-A177-3AD203B41FA5}">
                      <a16:colId xmlns:a16="http://schemas.microsoft.com/office/drawing/2014/main" val="531270410"/>
                    </a:ext>
                  </a:extLst>
                </a:gridCol>
                <a:gridCol w="1910593">
                  <a:extLst>
                    <a:ext uri="{9D8B030D-6E8A-4147-A177-3AD203B41FA5}">
                      <a16:colId xmlns:a16="http://schemas.microsoft.com/office/drawing/2014/main" val="3081712009"/>
                    </a:ext>
                  </a:extLst>
                </a:gridCol>
                <a:gridCol w="6944512">
                  <a:extLst>
                    <a:ext uri="{9D8B030D-6E8A-4147-A177-3AD203B41FA5}">
                      <a16:colId xmlns:a16="http://schemas.microsoft.com/office/drawing/2014/main" val="500210499"/>
                    </a:ext>
                  </a:extLst>
                </a:gridCol>
              </a:tblGrid>
              <a:tr h="574953">
                <a:tc gridSpan="3">
                  <a:txBody>
                    <a:bodyPr/>
                    <a:lstStyle/>
                    <a:p>
                      <a:pPr algn="ctr"/>
                      <a:r>
                        <a:rPr lang="fr-FR" sz="2400" dirty="0"/>
                        <a:t>PFMP ET ÉPREUVE</a:t>
                      </a:r>
                      <a:endParaRPr lang="fr-FR" sz="2400" dirty="0">
                        <a:latin typeface="Marianne" panose="02000000000000000000" pitchFamily="2" charset="0"/>
                      </a:endParaRPr>
                    </a:p>
                  </a:txBody>
                  <a:tcPr marL="121920" marR="121920" marT="60960" marB="60960"/>
                </a:tc>
                <a:tc hMerge="1">
                  <a:txBody>
                    <a:bodyPr/>
                    <a:lstStyle/>
                    <a:p>
                      <a:pPr algn="ctr"/>
                      <a:endParaRPr lang="fr-FR" sz="2400" dirty="0"/>
                    </a:p>
                  </a:txBody>
                  <a:tcPr marL="121920" marR="121920" marT="60960" marB="60960">
                    <a:solidFill>
                      <a:srgbClr val="00B0F0"/>
                    </a:solidFill>
                  </a:tcPr>
                </a:tc>
                <a:tc hMerge="1">
                  <a:txBody>
                    <a:bodyPr/>
                    <a:lstStyle/>
                    <a:p>
                      <a:pPr algn="ctr"/>
                      <a:endParaRPr lang="fr-FR" sz="2400" dirty="0"/>
                    </a:p>
                  </a:txBody>
                  <a:tcPr marL="121920" marR="121920" marT="60960" marB="60960">
                    <a:solidFill>
                      <a:srgbClr val="0070C0"/>
                    </a:solidFill>
                  </a:tcPr>
                </a:tc>
                <a:extLst>
                  <a:ext uri="{0D108BD9-81ED-4DB2-BD59-A6C34878D82A}">
                    <a16:rowId xmlns:a16="http://schemas.microsoft.com/office/drawing/2014/main" val="3076364827"/>
                  </a:ext>
                </a:extLst>
              </a:tr>
              <a:tr h="574953">
                <a:tc>
                  <a:txBody>
                    <a:bodyPr/>
                    <a:lstStyle/>
                    <a:p>
                      <a:pPr algn="ctr"/>
                      <a:r>
                        <a:rPr lang="fr-FR" sz="2400" b="1" dirty="0"/>
                        <a:t>Où ?</a:t>
                      </a:r>
                      <a:endParaRPr lang="fr-FR" sz="2400" b="1" dirty="0">
                        <a:latin typeface="Marianne" panose="02000000000000000000" pitchFamily="2" charset="0"/>
                      </a:endParaRPr>
                    </a:p>
                  </a:txBody>
                  <a:tcPr marL="121920" marR="121920" marT="60960" marB="60960"/>
                </a:tc>
                <a:tc>
                  <a:txBody>
                    <a:bodyPr/>
                    <a:lstStyle/>
                    <a:p>
                      <a:pPr algn="ctr"/>
                      <a:r>
                        <a:rPr lang="fr-FR" sz="2400" b="1" dirty="0"/>
                        <a:t>Quand? </a:t>
                      </a:r>
                      <a:endParaRPr lang="fr-FR" sz="2400" b="1" dirty="0">
                        <a:latin typeface="Marianne" panose="02000000000000000000" pitchFamily="2" charset="0"/>
                      </a:endParaRPr>
                    </a:p>
                  </a:txBody>
                  <a:tcPr marL="121920" marR="121920" marT="60960" marB="60960"/>
                </a:tc>
                <a:tc>
                  <a:txBody>
                    <a:bodyPr/>
                    <a:lstStyle/>
                    <a:p>
                      <a:pPr algn="ctr"/>
                      <a:r>
                        <a:rPr lang="fr-FR" sz="2400" b="1" dirty="0"/>
                        <a:t>Évaluation </a:t>
                      </a:r>
                      <a:endParaRPr lang="fr-FR" sz="2400" b="1" dirty="0">
                        <a:latin typeface="Marianne" panose="02000000000000000000" pitchFamily="2" charset="0"/>
                      </a:endParaRPr>
                    </a:p>
                  </a:txBody>
                  <a:tcPr marL="121920" marR="121920" marT="60960" marB="60960"/>
                </a:tc>
                <a:extLst>
                  <a:ext uri="{0D108BD9-81ED-4DB2-BD59-A6C34878D82A}">
                    <a16:rowId xmlns:a16="http://schemas.microsoft.com/office/drawing/2014/main" val="647770568"/>
                  </a:ext>
                </a:extLst>
              </a:tr>
              <a:tr h="4511040">
                <a:tc>
                  <a:txBody>
                    <a:bodyPr/>
                    <a:lstStyle/>
                    <a:p>
                      <a:pPr marL="0" indent="0" algn="ctr">
                        <a:buFont typeface="Arial" panose="020B0604020202020204" pitchFamily="34" charset="0"/>
                        <a:buNone/>
                      </a:pPr>
                      <a:r>
                        <a:rPr lang="fr-FR" sz="2400" b="1" dirty="0">
                          <a:solidFill>
                            <a:schemeClr val="tx1"/>
                          </a:solidFill>
                        </a:rPr>
                        <a:t>Établissement sanitaire ou médicosocial, </a:t>
                      </a:r>
                    </a:p>
                    <a:p>
                      <a:pPr marL="0" indent="0" algn="ctr">
                        <a:buFont typeface="Arial" panose="020B0604020202020204" pitchFamily="34" charset="0"/>
                        <a:buNone/>
                      </a:pPr>
                      <a:r>
                        <a:rPr lang="fr-FR" sz="2400" b="0" dirty="0">
                          <a:solidFill>
                            <a:schemeClr val="tx1"/>
                          </a:solidFill>
                        </a:rPr>
                        <a:t>dans un service d’hospitalisation à domicile ou de soins infirmiers à </a:t>
                      </a:r>
                    </a:p>
                    <a:p>
                      <a:pPr marL="0" indent="0" algn="ctr">
                        <a:buFont typeface="Arial" panose="020B0604020202020204" pitchFamily="34" charset="0"/>
                        <a:buNone/>
                      </a:pPr>
                      <a:r>
                        <a:rPr lang="fr-FR" sz="2400" b="0" dirty="0">
                          <a:solidFill>
                            <a:schemeClr val="tx1"/>
                          </a:solidFill>
                        </a:rPr>
                        <a:t>Domicile</a:t>
                      </a:r>
                    </a:p>
                    <a:p>
                      <a:pPr marL="0" indent="0" algn="ctr">
                        <a:buFont typeface="Arial" panose="020B0604020202020204" pitchFamily="34" charset="0"/>
                        <a:buNone/>
                      </a:pPr>
                      <a:endParaRPr lang="fr-FR" sz="2400" b="0" dirty="0">
                        <a:solidFill>
                          <a:schemeClr val="tx1"/>
                        </a:solidFill>
                      </a:endParaRPr>
                    </a:p>
                    <a:p>
                      <a:pPr marL="0" indent="0" algn="ctr">
                        <a:buFont typeface="Arial" panose="020B0604020202020204" pitchFamily="34" charset="0"/>
                        <a:buNone/>
                      </a:pPr>
                      <a:r>
                        <a:rPr lang="fr-FR" sz="2400" b="1" dirty="0">
                          <a:solidFill>
                            <a:schemeClr val="tx1"/>
                          </a:solidFill>
                        </a:rPr>
                        <a:t>Personnes adultes non autonomes</a:t>
                      </a:r>
                      <a:endParaRPr lang="fr-FR" sz="2400" b="1" i="0" dirty="0">
                        <a:solidFill>
                          <a:schemeClr val="tx1"/>
                        </a:solidFill>
                        <a:latin typeface="Marianne" panose="02000000000000000000" pitchFamily="2" charset="0"/>
                      </a:endParaRP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rPr>
                        <a:t>Quatre semaines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solidFill>
                        </a:rPr>
                        <a:t> au cours de la classe de terminale</a:t>
                      </a:r>
                    </a:p>
                    <a:p>
                      <a:pPr algn="ctr"/>
                      <a:endParaRPr lang="fr-FR" sz="2400" dirty="0">
                        <a:latin typeface="Marianne" panose="02000000000000000000" pitchFamily="2" charset="0"/>
                      </a:endParaRPr>
                    </a:p>
                  </a:txBody>
                  <a:tcPr marL="121920" marR="121920" marT="60960" marB="60960" anchor="ctr"/>
                </a:tc>
                <a:tc>
                  <a:txBody>
                    <a:bodyPr/>
                    <a:lstStyle/>
                    <a:p>
                      <a:pPr marL="285750" indent="-285750">
                        <a:buFont typeface="Arial" panose="020B0604020202020204" pitchFamily="34" charset="0"/>
                        <a:buChar char="•"/>
                      </a:pPr>
                      <a:r>
                        <a:rPr lang="fr-FR" sz="2400" dirty="0">
                          <a:solidFill>
                            <a:schemeClr val="tx1"/>
                          </a:solidFill>
                        </a:rPr>
                        <a:t>Un bilan portant sur l’ensemble des activités réalisées mené par le tuteur et le professeur de spécialité</a:t>
                      </a:r>
                    </a:p>
                    <a:p>
                      <a:pPr marL="285750" indent="-285750">
                        <a:buFont typeface="Arial" panose="020B0604020202020204" pitchFamily="34" charset="0"/>
                        <a:buChar char="•"/>
                      </a:pPr>
                      <a:r>
                        <a:rPr lang="fr-FR" sz="2400" dirty="0">
                          <a:solidFill>
                            <a:schemeClr val="tx1"/>
                          </a:solidFill>
                        </a:rPr>
                        <a:t>Présentation du raisonnement clinique concernant une personne dont l’élève aura pris soin durant la PFMP</a:t>
                      </a:r>
                    </a:p>
                    <a:p>
                      <a:pPr marL="285750" indent="-285750">
                        <a:buFont typeface="Arial" panose="020B0604020202020204" pitchFamily="34" charset="0"/>
                        <a:buChar char="•"/>
                      </a:pPr>
                      <a:r>
                        <a:rPr lang="fr-FR" sz="2400" dirty="0">
                          <a:solidFill>
                            <a:schemeClr val="tx1"/>
                          </a:solidFill>
                        </a:rPr>
                        <a:t>Interrogation de savoirs associés mobilisés dans la prise en soins de la personne et relevant de l’unité U32 </a:t>
                      </a:r>
                    </a:p>
                    <a:p>
                      <a:endParaRPr lang="fr-FR" sz="2400" dirty="0">
                        <a:latin typeface="Marianne" panose="02000000000000000000" pitchFamily="2" charset="0"/>
                      </a:endParaRPr>
                    </a:p>
                  </a:txBody>
                  <a:tcPr marL="121920" marR="121920" marT="60960" marB="60960" anchor="ctr"/>
                </a:tc>
                <a:extLst>
                  <a:ext uri="{0D108BD9-81ED-4DB2-BD59-A6C34878D82A}">
                    <a16:rowId xmlns:a16="http://schemas.microsoft.com/office/drawing/2014/main" val="2498759115"/>
                  </a:ext>
                </a:extLst>
              </a:tr>
            </a:tbl>
          </a:graphicData>
        </a:graphic>
      </p:graphicFrame>
      <p:sp>
        <p:nvSpPr>
          <p:cNvPr id="2" name="Espace réservé du numéro de diapositive 1">
            <a:extLst>
              <a:ext uri="{FF2B5EF4-FFF2-40B4-BE49-F238E27FC236}">
                <a16:creationId xmlns:a16="http://schemas.microsoft.com/office/drawing/2014/main" id="{AD06ABBD-1E76-48DA-1470-254C1809AD6C}"/>
              </a:ext>
            </a:extLst>
          </p:cNvPr>
          <p:cNvSpPr>
            <a:spLocks noGrp="1"/>
          </p:cNvSpPr>
          <p:nvPr>
            <p:ph type="sldNum" sz="quarter" idx="12"/>
          </p:nvPr>
        </p:nvSpPr>
        <p:spPr/>
        <p:txBody>
          <a:bodyPr/>
          <a:lstStyle/>
          <a:p>
            <a:fld id="{733122C9-A0B9-462F-8757-0847AD287B63}" type="slidenum">
              <a:rPr lang="fr-FR" smtClean="0"/>
              <a:pPr/>
              <a:t>39</a:t>
            </a:fld>
            <a:endParaRPr lang="fr-FR" dirty="0"/>
          </a:p>
        </p:txBody>
      </p:sp>
    </p:spTree>
    <p:extLst>
      <p:ext uri="{BB962C8B-B14F-4D97-AF65-F5344CB8AC3E}">
        <p14:creationId xmlns:p14="http://schemas.microsoft.com/office/powerpoint/2010/main" val="174258495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6">
            <a:extLst>
              <a:ext uri="{FF2B5EF4-FFF2-40B4-BE49-F238E27FC236}">
                <a16:creationId xmlns:a16="http://schemas.microsoft.com/office/drawing/2014/main" id="{2A113823-663D-7157-A1B4-DA1DF1FBB8DE}"/>
              </a:ext>
            </a:extLst>
          </p:cNvPr>
          <p:cNvGraphicFramePr>
            <a:graphicFrameLocks noGrp="1"/>
          </p:cNvGraphicFramePr>
          <p:nvPr>
            <p:extLst>
              <p:ext uri="{D42A27DB-BD31-4B8C-83A1-F6EECF244321}">
                <p14:modId xmlns:p14="http://schemas.microsoft.com/office/powerpoint/2010/main" val="3181915450"/>
              </p:ext>
            </p:extLst>
          </p:nvPr>
        </p:nvGraphicFramePr>
        <p:xfrm>
          <a:off x="685800" y="438150"/>
          <a:ext cx="11010900" cy="3352800"/>
        </p:xfrm>
        <a:graphic>
          <a:graphicData uri="http://schemas.openxmlformats.org/drawingml/2006/table">
            <a:tbl>
              <a:tblPr firstRow="1" bandRow="1">
                <a:tableStyleId>{00A15C55-8517-42AA-B614-E9B94910E393}</a:tableStyleId>
              </a:tblPr>
              <a:tblGrid>
                <a:gridCol w="3670300">
                  <a:extLst>
                    <a:ext uri="{9D8B030D-6E8A-4147-A177-3AD203B41FA5}">
                      <a16:colId xmlns:a16="http://schemas.microsoft.com/office/drawing/2014/main" val="2505937247"/>
                    </a:ext>
                  </a:extLst>
                </a:gridCol>
                <a:gridCol w="3670300">
                  <a:extLst>
                    <a:ext uri="{9D8B030D-6E8A-4147-A177-3AD203B41FA5}">
                      <a16:colId xmlns:a16="http://schemas.microsoft.com/office/drawing/2014/main" val="1727842236"/>
                    </a:ext>
                  </a:extLst>
                </a:gridCol>
                <a:gridCol w="3670300">
                  <a:extLst>
                    <a:ext uri="{9D8B030D-6E8A-4147-A177-3AD203B41FA5}">
                      <a16:colId xmlns:a16="http://schemas.microsoft.com/office/drawing/2014/main" val="1151133271"/>
                    </a:ext>
                  </a:extLst>
                </a:gridCol>
              </a:tblGrid>
              <a:tr h="782320">
                <a:tc>
                  <a:txBody>
                    <a:bodyPr/>
                    <a:lstStyle/>
                    <a:p>
                      <a:pPr algn="ctr"/>
                      <a:r>
                        <a:rPr lang="fr-FR" sz="2400" dirty="0"/>
                        <a:t>ÉPREUVE E32</a:t>
                      </a:r>
                      <a:endParaRPr lang="fr-FR" sz="2400" dirty="0">
                        <a:latin typeface="Marianne" panose="02000000000000000000" pitchFamily="2" charset="0"/>
                      </a:endParaRPr>
                    </a:p>
                  </a:txBody>
                  <a:tcPr anchor="ctr"/>
                </a:tc>
                <a:tc gridSpan="2">
                  <a:txBody>
                    <a:bodyPr/>
                    <a:lstStyle/>
                    <a:p>
                      <a:pPr algn="ctr"/>
                      <a:r>
                        <a:rPr lang="fr-FR" sz="2400" dirty="0"/>
                        <a:t>Une situation d’évaluation en milieu professionnel</a:t>
                      </a:r>
                      <a:endParaRPr lang="fr-FR" sz="2400" dirty="0">
                        <a:latin typeface="Marianne" panose="02000000000000000000" pitchFamily="2" charset="0"/>
                      </a:endParaRPr>
                    </a:p>
                  </a:txBody>
                  <a:tcPr anchor="ctr"/>
                </a:tc>
                <a:tc hMerge="1">
                  <a:txBody>
                    <a:bodyPr/>
                    <a:lstStyle/>
                    <a:p>
                      <a:endParaRPr lang="fr-FR" dirty="0"/>
                    </a:p>
                  </a:txBody>
                  <a:tcPr/>
                </a:tc>
                <a:extLst>
                  <a:ext uri="{0D108BD9-81ED-4DB2-BD59-A6C34878D82A}">
                    <a16:rowId xmlns:a16="http://schemas.microsoft.com/office/drawing/2014/main" val="1934787945"/>
                  </a:ext>
                </a:extLst>
              </a:tr>
              <a:tr h="11176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a:t>Finalité</a:t>
                      </a:r>
                      <a:r>
                        <a:rPr lang="fr-FR" sz="2000" dirty="0"/>
                        <a:t> : évaluer les compétences mises en œuvre en milieu professionnel lors des soins d’hygiène, de confort et de sécurité auprès d’adultes non autonomes, de distribution des repas ou de collations, d’accompagnement</a:t>
                      </a:r>
                      <a:endParaRPr lang="fr-FR" sz="2000" dirty="0">
                        <a:latin typeface="Marianne" panose="02000000000000000000" pitchFamily="2" charset="0"/>
                      </a:endParaRPr>
                    </a:p>
                  </a:txBody>
                  <a:tcPr anchor="ct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325865961"/>
                  </a:ext>
                </a:extLst>
              </a:tr>
              <a:tr h="1452880">
                <a:tc>
                  <a:txBody>
                    <a:bodyPr/>
                    <a:lstStyle/>
                    <a:p>
                      <a:pPr algn="ctr"/>
                      <a:r>
                        <a:rPr lang="fr-FR" sz="2000" dirty="0"/>
                        <a:t>Bilan en fin de PFMP</a:t>
                      </a:r>
                    </a:p>
                    <a:p>
                      <a:pPr algn="ctr"/>
                      <a:r>
                        <a:rPr lang="fr-FR" sz="2000" dirty="0"/>
                        <a:t>Tuteur et professeur d’enseignement professionnel</a:t>
                      </a:r>
                      <a:endParaRPr lang="fr-FR" sz="2000" dirty="0">
                        <a:latin typeface="Marianne"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Présentation par l’élève d’un raisonnement clinique (10’)</a:t>
                      </a:r>
                      <a:endParaRPr lang="fr-FR" sz="2000" dirty="0">
                        <a:latin typeface="Marianne"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t>Interrogations des savoirs associés relevant de l’U32 (10’) </a:t>
                      </a:r>
                    </a:p>
                    <a:p>
                      <a:pPr algn="ctr"/>
                      <a:endParaRPr lang="fr-FR" sz="2000" dirty="0">
                        <a:latin typeface="Marianne" panose="02000000000000000000" pitchFamily="2" charset="0"/>
                      </a:endParaRPr>
                    </a:p>
                  </a:txBody>
                  <a:tcPr anchor="ctr"/>
                </a:tc>
                <a:extLst>
                  <a:ext uri="{0D108BD9-81ED-4DB2-BD59-A6C34878D82A}">
                    <a16:rowId xmlns:a16="http://schemas.microsoft.com/office/drawing/2014/main" val="2730597874"/>
                  </a:ext>
                </a:extLst>
              </a:tr>
            </a:tbl>
          </a:graphicData>
        </a:graphic>
      </p:graphicFrame>
      <p:graphicFrame>
        <p:nvGraphicFramePr>
          <p:cNvPr id="8" name="Diagramme 7">
            <a:extLst>
              <a:ext uri="{FF2B5EF4-FFF2-40B4-BE49-F238E27FC236}">
                <a16:creationId xmlns:a16="http://schemas.microsoft.com/office/drawing/2014/main" id="{E56B5484-448A-89A2-A81E-3629E7F2280F}"/>
              </a:ext>
            </a:extLst>
          </p:cNvPr>
          <p:cNvGraphicFramePr/>
          <p:nvPr/>
        </p:nvGraphicFramePr>
        <p:xfrm>
          <a:off x="5905500" y="4610100"/>
          <a:ext cx="184731"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e 9">
            <a:extLst>
              <a:ext uri="{FF2B5EF4-FFF2-40B4-BE49-F238E27FC236}">
                <a16:creationId xmlns:a16="http://schemas.microsoft.com/office/drawing/2014/main" id="{11355560-E579-F6B4-8B02-9A88F8596836}"/>
              </a:ext>
            </a:extLst>
          </p:cNvPr>
          <p:cNvGraphicFramePr/>
          <p:nvPr>
            <p:extLst>
              <p:ext uri="{D42A27DB-BD31-4B8C-83A1-F6EECF244321}">
                <p14:modId xmlns:p14="http://schemas.microsoft.com/office/powerpoint/2010/main" val="921344287"/>
              </p:ext>
            </p:extLst>
          </p:nvPr>
        </p:nvGraphicFramePr>
        <p:xfrm>
          <a:off x="990600" y="3790950"/>
          <a:ext cx="10706100" cy="2781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Espace réservé du numéro de diapositive 1">
            <a:extLst>
              <a:ext uri="{FF2B5EF4-FFF2-40B4-BE49-F238E27FC236}">
                <a16:creationId xmlns:a16="http://schemas.microsoft.com/office/drawing/2014/main" id="{92B3DC1A-203F-E750-3640-390003383829}"/>
              </a:ext>
            </a:extLst>
          </p:cNvPr>
          <p:cNvSpPr>
            <a:spLocks noGrp="1"/>
          </p:cNvSpPr>
          <p:nvPr>
            <p:ph type="sldNum" sz="quarter" idx="12"/>
          </p:nvPr>
        </p:nvSpPr>
        <p:spPr/>
        <p:txBody>
          <a:bodyPr/>
          <a:lstStyle/>
          <a:p>
            <a:fld id="{733122C9-A0B9-462F-8757-0847AD287B63}" type="slidenum">
              <a:rPr lang="fr-FR" smtClean="0"/>
              <a:pPr/>
              <a:t>40</a:t>
            </a:fld>
            <a:endParaRPr lang="fr-FR" dirty="0"/>
          </a:p>
        </p:txBody>
      </p:sp>
    </p:spTree>
    <p:extLst>
      <p:ext uri="{BB962C8B-B14F-4D97-AF65-F5344CB8AC3E}">
        <p14:creationId xmlns:p14="http://schemas.microsoft.com/office/powerpoint/2010/main" val="403301582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3560607677"/>
              </p:ext>
            </p:extLst>
          </p:nvPr>
        </p:nvGraphicFramePr>
        <p:xfrm>
          <a:off x="480000" y="473530"/>
          <a:ext cx="11232000" cy="5523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2C65D1B9-F29E-4393-362C-89F91E475D99}"/>
              </a:ext>
            </a:extLst>
          </p:cNvPr>
          <p:cNvSpPr>
            <a:spLocks noGrp="1"/>
          </p:cNvSpPr>
          <p:nvPr>
            <p:ph type="sldNum" sz="quarter" idx="12"/>
          </p:nvPr>
        </p:nvSpPr>
        <p:spPr/>
        <p:txBody>
          <a:bodyPr/>
          <a:lstStyle/>
          <a:p>
            <a:fld id="{733122C9-A0B9-462F-8757-0847AD287B63}" type="slidenum">
              <a:rPr lang="fr-FR" smtClean="0"/>
              <a:pPr/>
              <a:t>41</a:t>
            </a:fld>
            <a:endParaRPr lang="fr-FR" dirty="0"/>
          </a:p>
        </p:txBody>
      </p:sp>
    </p:spTree>
    <p:extLst>
      <p:ext uri="{BB962C8B-B14F-4D97-AF65-F5344CB8AC3E}">
        <p14:creationId xmlns:p14="http://schemas.microsoft.com/office/powerpoint/2010/main" val="291784476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5855679-F26C-7DFE-A124-5AE2801E3C5A}"/>
              </a:ext>
            </a:extLst>
          </p:cNvPr>
          <p:cNvGraphicFramePr/>
          <p:nvPr>
            <p:extLst>
              <p:ext uri="{D42A27DB-BD31-4B8C-83A1-F6EECF244321}">
                <p14:modId xmlns:p14="http://schemas.microsoft.com/office/powerpoint/2010/main" val="437393558"/>
              </p:ext>
            </p:extLst>
          </p:nvPr>
        </p:nvGraphicFramePr>
        <p:xfrm>
          <a:off x="321534" y="244929"/>
          <a:ext cx="11516680" cy="6384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5E14CAD5-3557-1C8F-FEC0-451012711440}"/>
              </a:ext>
            </a:extLst>
          </p:cNvPr>
          <p:cNvSpPr>
            <a:spLocks noGrp="1"/>
          </p:cNvSpPr>
          <p:nvPr>
            <p:ph type="sldNum" sz="quarter" idx="12"/>
          </p:nvPr>
        </p:nvSpPr>
        <p:spPr/>
        <p:txBody>
          <a:bodyPr/>
          <a:lstStyle/>
          <a:p>
            <a:fld id="{733122C9-A0B9-462F-8757-0847AD287B63}" type="slidenum">
              <a:rPr lang="fr-FR" smtClean="0"/>
              <a:pPr/>
              <a:t>42</a:t>
            </a:fld>
            <a:endParaRPr lang="fr-FR" dirty="0"/>
          </a:p>
        </p:txBody>
      </p:sp>
    </p:spTree>
    <p:extLst>
      <p:ext uri="{BB962C8B-B14F-4D97-AF65-F5344CB8AC3E}">
        <p14:creationId xmlns:p14="http://schemas.microsoft.com/office/powerpoint/2010/main" val="285670438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3627040060"/>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DAA0EDE0-53C6-0D97-B978-EE822DC99C7E}"/>
              </a:ext>
            </a:extLst>
          </p:cNvPr>
          <p:cNvSpPr>
            <a:spLocks noGrp="1"/>
          </p:cNvSpPr>
          <p:nvPr>
            <p:ph type="sldNum" sz="quarter" idx="12"/>
          </p:nvPr>
        </p:nvSpPr>
        <p:spPr/>
        <p:txBody>
          <a:bodyPr/>
          <a:lstStyle/>
          <a:p>
            <a:fld id="{733122C9-A0B9-462F-8757-0847AD287B63}" type="slidenum">
              <a:rPr lang="fr-FR" smtClean="0"/>
              <a:pPr/>
              <a:t>43</a:t>
            </a:fld>
            <a:endParaRPr lang="fr-FR" dirty="0"/>
          </a:p>
        </p:txBody>
      </p:sp>
    </p:spTree>
    <p:extLst>
      <p:ext uri="{BB962C8B-B14F-4D97-AF65-F5344CB8AC3E}">
        <p14:creationId xmlns:p14="http://schemas.microsoft.com/office/powerpoint/2010/main" val="123990450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7938160-8E95-A6C0-F2FC-CC213F4959FE}"/>
              </a:ext>
            </a:extLst>
          </p:cNvPr>
          <p:cNvGrpSpPr/>
          <p:nvPr/>
        </p:nvGrpSpPr>
        <p:grpSpPr>
          <a:xfrm>
            <a:off x="719454" y="330512"/>
            <a:ext cx="10753089" cy="1411805"/>
            <a:chOff x="52" y="2800"/>
            <a:chExt cx="10753089" cy="1411805"/>
          </a:xfrm>
        </p:grpSpPr>
        <p:sp>
          <p:nvSpPr>
            <p:cNvPr id="6" name="Rectangle : coins arrondis 5">
              <a:extLst>
                <a:ext uri="{FF2B5EF4-FFF2-40B4-BE49-F238E27FC236}">
                  <a16:creationId xmlns:a16="http://schemas.microsoft.com/office/drawing/2014/main" id="{A60C330A-2B59-4AAB-6C5B-0A22B0D20B59}"/>
                </a:ext>
              </a:extLst>
            </p:cNvPr>
            <p:cNvSpPr/>
            <p:nvPr/>
          </p:nvSpPr>
          <p:spPr>
            <a:xfrm>
              <a:off x="52" y="2800"/>
              <a:ext cx="10753089" cy="1411805"/>
            </a:xfrm>
            <a:prstGeom prst="roundRect">
              <a:avLst>
                <a:gd name="adj" fmla="val 10000"/>
              </a:avLst>
            </a:prstGeom>
          </p:spPr>
          <p:style>
            <a:lnRef idx="2">
              <a:schemeClr val="lt1">
                <a:hueOff val="0"/>
                <a:satOff val="0"/>
                <a:lumOff val="0"/>
                <a:alphaOff val="0"/>
              </a:schemeClr>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sp>
        <p:sp>
          <p:nvSpPr>
            <p:cNvPr id="8" name="Rectangle : coins arrondis 4">
              <a:extLst>
                <a:ext uri="{FF2B5EF4-FFF2-40B4-BE49-F238E27FC236}">
                  <a16:creationId xmlns:a16="http://schemas.microsoft.com/office/drawing/2014/main" id="{6B857557-D5D7-58C9-D68C-DEE98C272D4B}"/>
                </a:ext>
              </a:extLst>
            </p:cNvPr>
            <p:cNvSpPr txBox="1"/>
            <p:nvPr/>
          </p:nvSpPr>
          <p:spPr>
            <a:xfrm>
              <a:off x="41402" y="44150"/>
              <a:ext cx="10670389" cy="1329105"/>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Marianne" panose="02000000000000000000" pitchFamily="2" charset="0"/>
                </a:rPr>
                <a:t>VOLUME HORAIRE BLOC </a:t>
              </a:r>
              <a:r>
                <a:rPr lang="fr-FR" sz="3300" dirty="0">
                  <a:latin typeface="Marianne" panose="02000000000000000000" pitchFamily="2" charset="0"/>
                </a:rPr>
                <a:t>3</a:t>
              </a:r>
              <a:endParaRPr lang="fr-FR" sz="3300" kern="1200" dirty="0">
                <a:latin typeface="Marianne" panose="02000000000000000000" pitchFamily="2" charset="0"/>
              </a:endParaRPr>
            </a:p>
          </p:txBody>
        </p:sp>
      </p:grpSp>
      <p:graphicFrame>
        <p:nvGraphicFramePr>
          <p:cNvPr id="2" name="Tableau 2">
            <a:extLst>
              <a:ext uri="{FF2B5EF4-FFF2-40B4-BE49-F238E27FC236}">
                <a16:creationId xmlns:a16="http://schemas.microsoft.com/office/drawing/2014/main" id="{6D923341-7D70-833B-0D19-9455DB78F476}"/>
              </a:ext>
            </a:extLst>
          </p:cNvPr>
          <p:cNvGraphicFramePr>
            <a:graphicFrameLocks noGrp="1"/>
          </p:cNvGraphicFramePr>
          <p:nvPr>
            <p:extLst>
              <p:ext uri="{D42A27DB-BD31-4B8C-83A1-F6EECF244321}">
                <p14:modId xmlns:p14="http://schemas.microsoft.com/office/powerpoint/2010/main" val="1755934883"/>
              </p:ext>
            </p:extLst>
          </p:nvPr>
        </p:nvGraphicFramePr>
        <p:xfrm>
          <a:off x="444898" y="2038708"/>
          <a:ext cx="11302199" cy="4024664"/>
        </p:xfrm>
        <a:graphic>
          <a:graphicData uri="http://schemas.openxmlformats.org/drawingml/2006/table">
            <a:tbl>
              <a:tblPr firstRow="1" bandRow="1">
                <a:tableStyleId>{7DF18680-E054-41AD-8BC1-D1AEF772440D}</a:tableStyleId>
              </a:tblPr>
              <a:tblGrid>
                <a:gridCol w="1162367">
                  <a:extLst>
                    <a:ext uri="{9D8B030D-6E8A-4147-A177-3AD203B41FA5}">
                      <a16:colId xmlns:a16="http://schemas.microsoft.com/office/drawing/2014/main" val="1062204075"/>
                    </a:ext>
                  </a:extLst>
                </a:gridCol>
                <a:gridCol w="1689972">
                  <a:extLst>
                    <a:ext uri="{9D8B030D-6E8A-4147-A177-3AD203B41FA5}">
                      <a16:colId xmlns:a16="http://schemas.microsoft.com/office/drawing/2014/main" val="2682959673"/>
                    </a:ext>
                  </a:extLst>
                </a:gridCol>
                <a:gridCol w="1689972">
                  <a:extLst>
                    <a:ext uri="{9D8B030D-6E8A-4147-A177-3AD203B41FA5}">
                      <a16:colId xmlns:a16="http://schemas.microsoft.com/office/drawing/2014/main" val="2876597395"/>
                    </a:ext>
                  </a:extLst>
                </a:gridCol>
                <a:gridCol w="1689972">
                  <a:extLst>
                    <a:ext uri="{9D8B030D-6E8A-4147-A177-3AD203B41FA5}">
                      <a16:colId xmlns:a16="http://schemas.microsoft.com/office/drawing/2014/main" val="1314219269"/>
                    </a:ext>
                  </a:extLst>
                </a:gridCol>
                <a:gridCol w="1689972">
                  <a:extLst>
                    <a:ext uri="{9D8B030D-6E8A-4147-A177-3AD203B41FA5}">
                      <a16:colId xmlns:a16="http://schemas.microsoft.com/office/drawing/2014/main" val="2589550657"/>
                    </a:ext>
                  </a:extLst>
                </a:gridCol>
                <a:gridCol w="1689972">
                  <a:extLst>
                    <a:ext uri="{9D8B030D-6E8A-4147-A177-3AD203B41FA5}">
                      <a16:colId xmlns:a16="http://schemas.microsoft.com/office/drawing/2014/main" val="1066230962"/>
                    </a:ext>
                  </a:extLst>
                </a:gridCol>
                <a:gridCol w="1689972">
                  <a:extLst>
                    <a:ext uri="{9D8B030D-6E8A-4147-A177-3AD203B41FA5}">
                      <a16:colId xmlns:a16="http://schemas.microsoft.com/office/drawing/2014/main" val="4056628884"/>
                    </a:ext>
                  </a:extLst>
                </a:gridCol>
              </a:tblGrid>
              <a:tr h="476426">
                <a:tc gridSpan="7">
                  <a:txBody>
                    <a:bodyPr/>
                    <a:lstStyle/>
                    <a:p>
                      <a:pPr algn="ctr"/>
                      <a:r>
                        <a:rPr lang="fr-FR" dirty="0"/>
                        <a:t>Répartition horaire par bloc sur le cycle 3 ans</a:t>
                      </a:r>
                      <a:endParaRPr lang="fr-FR" dirty="0">
                        <a:latin typeface="Marianne" panose="02000000000000000000" pitchFamily="2" charset="0"/>
                      </a:endParaRP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84475284"/>
                  </a:ext>
                </a:extLst>
              </a:tr>
              <a:tr h="1166108">
                <a:tc>
                  <a:txBody>
                    <a:bodyPr/>
                    <a:lstStyle/>
                    <a:p>
                      <a:pPr algn="ctr"/>
                      <a:endParaRPr lang="fr-FR">
                        <a:latin typeface="Marianne" panose="02000000000000000000" pitchFamily="2" charset="0"/>
                      </a:endParaRPr>
                    </a:p>
                  </a:txBody>
                  <a:tcPr anchor="ctr"/>
                </a:tc>
                <a:tc>
                  <a:txBody>
                    <a:bodyPr/>
                    <a:lstStyle/>
                    <a:p>
                      <a:pPr algn="ctr"/>
                      <a:r>
                        <a:rPr lang="fr-FR" sz="1400" b="1" dirty="0"/>
                        <a:t>Techniques professionnelles</a:t>
                      </a:r>
                      <a:endParaRPr lang="fr-FR" sz="1400" b="1" dirty="0">
                        <a:latin typeface="Marianne" panose="02000000000000000000" pitchFamily="2" charset="0"/>
                      </a:endParaRPr>
                    </a:p>
                  </a:txBody>
                  <a:tcPr anchor="ctr"/>
                </a:tc>
                <a:tc>
                  <a:txBody>
                    <a:bodyPr/>
                    <a:lstStyle/>
                    <a:p>
                      <a:pPr algn="ctr"/>
                      <a:r>
                        <a:rPr lang="fr-FR" sz="1400" b="1" dirty="0"/>
                        <a:t>Nutrition - Alimentation</a:t>
                      </a:r>
                      <a:endParaRPr lang="fr-FR" sz="1400" b="1" dirty="0">
                        <a:latin typeface="Marianne" panose="02000000000000000000" pitchFamily="2" charset="0"/>
                      </a:endParaRPr>
                    </a:p>
                  </a:txBody>
                  <a:tcPr anchor="ctr"/>
                </a:tc>
                <a:tc>
                  <a:txBody>
                    <a:bodyPr/>
                    <a:lstStyle/>
                    <a:p>
                      <a:pPr algn="ctr"/>
                      <a:r>
                        <a:rPr lang="fr-FR" sz="1400" b="1" dirty="0"/>
                        <a:t>Sciences médico-sociales</a:t>
                      </a:r>
                      <a:endParaRPr lang="fr-FR" sz="1400" b="1" dirty="0">
                        <a:latin typeface="Marianne" panose="02000000000000000000" pitchFamily="2" charset="0"/>
                      </a:endParaRPr>
                    </a:p>
                  </a:txBody>
                  <a:tcPr anchor="ctr"/>
                </a:tc>
                <a:tc>
                  <a:txBody>
                    <a:bodyPr/>
                    <a:lstStyle/>
                    <a:p>
                      <a:pPr algn="ctr"/>
                      <a:r>
                        <a:rPr lang="fr-FR" sz="1400" b="1" dirty="0"/>
                        <a:t>Microbiologie</a:t>
                      </a:r>
                      <a:endParaRPr lang="fr-FR" sz="1400" b="1" dirty="0">
                        <a:latin typeface="Marianne" panose="02000000000000000000" pitchFamily="2" charset="0"/>
                      </a:endParaRPr>
                    </a:p>
                  </a:txBody>
                  <a:tcPr anchor="ctr"/>
                </a:tc>
                <a:tc>
                  <a:txBody>
                    <a:bodyPr/>
                    <a:lstStyle/>
                    <a:p>
                      <a:pPr algn="ctr"/>
                      <a:r>
                        <a:rPr lang="fr-FR" sz="1400" b="1" dirty="0"/>
                        <a:t>Biologie physiopathologie</a:t>
                      </a:r>
                      <a:endParaRPr lang="fr-FR" sz="1400" b="1" dirty="0">
                        <a:latin typeface="Marianne" panose="02000000000000000000" pitchFamily="2" charset="0"/>
                      </a:endParaRPr>
                    </a:p>
                  </a:txBody>
                  <a:tcPr anchor="ctr"/>
                </a:tc>
                <a:tc>
                  <a:txBody>
                    <a:bodyPr/>
                    <a:lstStyle/>
                    <a:p>
                      <a:pPr algn="ctr"/>
                      <a:r>
                        <a:rPr lang="fr-FR" sz="1400" b="1" dirty="0"/>
                        <a:t>total</a:t>
                      </a:r>
                      <a:endParaRPr lang="fr-FR" sz="1400" b="1" dirty="0">
                        <a:latin typeface="Marianne" panose="02000000000000000000" pitchFamily="2" charset="0"/>
                      </a:endParaRPr>
                    </a:p>
                  </a:txBody>
                  <a:tcPr anchor="ctr"/>
                </a:tc>
                <a:extLst>
                  <a:ext uri="{0D108BD9-81ED-4DB2-BD59-A6C34878D82A}">
                    <a16:rowId xmlns:a16="http://schemas.microsoft.com/office/drawing/2014/main" val="1531794411"/>
                  </a:ext>
                </a:extLst>
              </a:tr>
              <a:tr h="476426">
                <a:tc>
                  <a:txBody>
                    <a:bodyPr/>
                    <a:lstStyle/>
                    <a:p>
                      <a:pPr algn="ctr"/>
                      <a:r>
                        <a:rPr lang="fr-FR" sz="2000" b="1" dirty="0"/>
                        <a:t>BLOC 1</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60</a:t>
                      </a:r>
                    </a:p>
                  </a:txBody>
                  <a:tcPr anchor="ctr"/>
                </a:tc>
                <a:tc>
                  <a:txBody>
                    <a:bodyPr/>
                    <a:lstStyle/>
                    <a:p>
                      <a:pPr algn="ctr"/>
                      <a:r>
                        <a:rPr lang="fr-FR" sz="2000" b="0" dirty="0">
                          <a:latin typeface="Marianne" panose="02000000000000000000" pitchFamily="2" charset="0"/>
                        </a:rPr>
                        <a:t>4</a:t>
                      </a:r>
                    </a:p>
                  </a:txBody>
                  <a:tcPr anchor="ctr"/>
                </a:tc>
                <a:tc>
                  <a:txBody>
                    <a:bodyPr/>
                    <a:lstStyle/>
                    <a:p>
                      <a:pPr algn="ctr"/>
                      <a:r>
                        <a:rPr lang="fr-FR" sz="2000" b="0" dirty="0">
                          <a:latin typeface="Marianne" panose="02000000000000000000" pitchFamily="2" charset="0"/>
                        </a:rPr>
                        <a:t>129</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1" dirty="0">
                          <a:latin typeface="Marianne" panose="02000000000000000000" pitchFamily="2" charset="0"/>
                        </a:rPr>
                        <a:t>209</a:t>
                      </a:r>
                    </a:p>
                  </a:txBody>
                  <a:tcPr anchor="ctr"/>
                </a:tc>
                <a:extLst>
                  <a:ext uri="{0D108BD9-81ED-4DB2-BD59-A6C34878D82A}">
                    <a16:rowId xmlns:a16="http://schemas.microsoft.com/office/drawing/2014/main" val="854237408"/>
                  </a:ext>
                </a:extLst>
              </a:tr>
              <a:tr h="476426">
                <a:tc>
                  <a:txBody>
                    <a:bodyPr/>
                    <a:lstStyle/>
                    <a:p>
                      <a:pPr algn="ctr"/>
                      <a:r>
                        <a:rPr lang="fr-FR" sz="2000" b="1" dirty="0"/>
                        <a:t>BLOC 2</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132</a:t>
                      </a: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0" dirty="0">
                          <a:latin typeface="Marianne" panose="02000000000000000000" pitchFamily="2" charset="0"/>
                        </a:rPr>
                        <a:t>36</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41</a:t>
                      </a:r>
                    </a:p>
                  </a:txBody>
                  <a:tcPr anchor="ctr"/>
                </a:tc>
                <a:tc>
                  <a:txBody>
                    <a:bodyPr/>
                    <a:lstStyle/>
                    <a:p>
                      <a:pPr algn="ctr"/>
                      <a:r>
                        <a:rPr lang="fr-FR" sz="2000" b="1" dirty="0">
                          <a:latin typeface="Marianne" panose="02000000000000000000" pitchFamily="2" charset="0"/>
                        </a:rPr>
                        <a:t>225</a:t>
                      </a:r>
                    </a:p>
                  </a:txBody>
                  <a:tcPr anchor="ctr"/>
                </a:tc>
                <a:extLst>
                  <a:ext uri="{0D108BD9-81ED-4DB2-BD59-A6C34878D82A}">
                    <a16:rowId xmlns:a16="http://schemas.microsoft.com/office/drawing/2014/main" val="3214842563"/>
                  </a:ext>
                </a:extLst>
              </a:tr>
              <a:tr h="476426">
                <a:tc>
                  <a:txBody>
                    <a:bodyPr/>
                    <a:lstStyle/>
                    <a:p>
                      <a:pPr algn="ctr"/>
                      <a:r>
                        <a:rPr lang="fr-FR" sz="2000" b="1" dirty="0"/>
                        <a:t>BLOC 3</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52</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71</a:t>
                      </a:r>
                    </a:p>
                  </a:txBody>
                  <a:tcPr anchor="ctr"/>
                </a:tc>
                <a:tc>
                  <a:txBody>
                    <a:bodyPr/>
                    <a:lstStyle/>
                    <a:p>
                      <a:pPr algn="ctr"/>
                      <a:r>
                        <a:rPr lang="fr-FR" sz="2000" b="0" dirty="0">
                          <a:latin typeface="Marianne" panose="02000000000000000000" pitchFamily="2" charset="0"/>
                        </a:rPr>
                        <a:t>35</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1" dirty="0">
                          <a:latin typeface="Marianne" panose="02000000000000000000" pitchFamily="2" charset="0"/>
                        </a:rPr>
                        <a:t>186</a:t>
                      </a:r>
                    </a:p>
                  </a:txBody>
                  <a:tcPr anchor="ctr"/>
                </a:tc>
                <a:extLst>
                  <a:ext uri="{0D108BD9-81ED-4DB2-BD59-A6C34878D82A}">
                    <a16:rowId xmlns:a16="http://schemas.microsoft.com/office/drawing/2014/main" val="2955419741"/>
                  </a:ext>
                </a:extLst>
              </a:tr>
              <a:tr h="476426">
                <a:tc>
                  <a:txBody>
                    <a:bodyPr/>
                    <a:lstStyle/>
                    <a:p>
                      <a:pPr algn="ctr"/>
                      <a:r>
                        <a:rPr lang="fr-FR" sz="2000" b="1" dirty="0"/>
                        <a:t>BLOC 4</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0" dirty="0">
                          <a:latin typeface="Marianne" panose="02000000000000000000" pitchFamily="2" charset="0"/>
                        </a:rPr>
                        <a:t>40</a:t>
                      </a:r>
                    </a:p>
                  </a:txBody>
                  <a:tcPr anchor="ctr"/>
                </a:tc>
                <a:tc>
                  <a:txBody>
                    <a:bodyPr/>
                    <a:lstStyle/>
                    <a:p>
                      <a:pPr algn="ctr"/>
                      <a:r>
                        <a:rPr lang="fr-FR" sz="2000" b="0" dirty="0">
                          <a:latin typeface="Marianne" panose="02000000000000000000" pitchFamily="2" charset="0"/>
                        </a:rPr>
                        <a:t>53</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115</a:t>
                      </a:r>
                    </a:p>
                  </a:txBody>
                  <a:tcPr anchor="ctr"/>
                </a:tc>
                <a:tc>
                  <a:txBody>
                    <a:bodyPr/>
                    <a:lstStyle/>
                    <a:p>
                      <a:pPr algn="ctr"/>
                      <a:r>
                        <a:rPr lang="fr-FR" sz="2000" b="1" dirty="0">
                          <a:latin typeface="Marianne" panose="02000000000000000000" pitchFamily="2" charset="0"/>
                        </a:rPr>
                        <a:t>236</a:t>
                      </a:r>
                    </a:p>
                  </a:txBody>
                  <a:tcPr anchor="ctr"/>
                </a:tc>
                <a:extLst>
                  <a:ext uri="{0D108BD9-81ED-4DB2-BD59-A6C34878D82A}">
                    <a16:rowId xmlns:a16="http://schemas.microsoft.com/office/drawing/2014/main" val="3169233760"/>
                  </a:ext>
                </a:extLst>
              </a:tr>
              <a:tr h="476426">
                <a:tc>
                  <a:txBody>
                    <a:bodyPr/>
                    <a:lstStyle/>
                    <a:p>
                      <a:pPr algn="ctr"/>
                      <a:endParaRPr lang="fr-FR" sz="2000" dirty="0">
                        <a:latin typeface="Marianne" panose="02000000000000000000" pitchFamily="2" charset="0"/>
                      </a:endParaRPr>
                    </a:p>
                  </a:txBody>
                  <a:tcPr anchor="ctr"/>
                </a:tc>
                <a:tc>
                  <a:txBody>
                    <a:bodyPr/>
                    <a:lstStyle/>
                    <a:p>
                      <a:pPr algn="ctr"/>
                      <a:r>
                        <a:rPr lang="fr-FR" sz="2000" b="1" dirty="0">
                          <a:latin typeface="Marianne" panose="02000000000000000000" pitchFamily="2" charset="0"/>
                        </a:rPr>
                        <a:t>272</a:t>
                      </a:r>
                    </a:p>
                  </a:txBody>
                  <a:tcPr anchor="ctr"/>
                </a:tc>
                <a:tc>
                  <a:txBody>
                    <a:bodyPr/>
                    <a:lstStyle/>
                    <a:p>
                      <a:pPr algn="ctr"/>
                      <a:r>
                        <a:rPr lang="fr-FR" sz="2000" b="1" dirty="0">
                          <a:latin typeface="Marianne" panose="02000000000000000000" pitchFamily="2" charset="0"/>
                        </a:rPr>
                        <a:t>59</a:t>
                      </a:r>
                    </a:p>
                  </a:txBody>
                  <a:tcPr anchor="ctr"/>
                </a:tc>
                <a:tc>
                  <a:txBody>
                    <a:bodyPr/>
                    <a:lstStyle/>
                    <a:p>
                      <a:pPr algn="ctr"/>
                      <a:r>
                        <a:rPr lang="fr-FR" sz="2000" b="1" dirty="0">
                          <a:latin typeface="Marianne" panose="02000000000000000000" pitchFamily="2" charset="0"/>
                        </a:rPr>
                        <a:t>289</a:t>
                      </a:r>
                    </a:p>
                  </a:txBody>
                  <a:tcPr anchor="ctr"/>
                </a:tc>
                <a:tc>
                  <a:txBody>
                    <a:bodyPr/>
                    <a:lstStyle/>
                    <a:p>
                      <a:pPr algn="ctr"/>
                      <a:r>
                        <a:rPr lang="fr-FR" sz="2000" b="1" dirty="0">
                          <a:latin typeface="Marianne" panose="02000000000000000000" pitchFamily="2" charset="0"/>
                        </a:rPr>
                        <a:t>35</a:t>
                      </a:r>
                    </a:p>
                  </a:txBody>
                  <a:tcPr anchor="ctr"/>
                </a:tc>
                <a:tc>
                  <a:txBody>
                    <a:bodyPr/>
                    <a:lstStyle/>
                    <a:p>
                      <a:pPr algn="ctr"/>
                      <a:r>
                        <a:rPr lang="fr-FR" sz="2000" b="1" dirty="0">
                          <a:latin typeface="Marianne" panose="02000000000000000000" pitchFamily="2" charset="0"/>
                        </a:rPr>
                        <a:t>200</a:t>
                      </a:r>
                    </a:p>
                  </a:txBody>
                  <a:tcPr anchor="ctr"/>
                </a:tc>
                <a:tc>
                  <a:txBody>
                    <a:bodyPr/>
                    <a:lstStyle/>
                    <a:p>
                      <a:pPr algn="ctr"/>
                      <a:r>
                        <a:rPr lang="fr-FR" sz="2000" b="1" dirty="0">
                          <a:latin typeface="Marianne" panose="02000000000000000000" pitchFamily="2" charset="0"/>
                        </a:rPr>
                        <a:t>856</a:t>
                      </a:r>
                    </a:p>
                  </a:txBody>
                  <a:tcPr anchor="ctr"/>
                </a:tc>
                <a:extLst>
                  <a:ext uri="{0D108BD9-81ED-4DB2-BD59-A6C34878D82A}">
                    <a16:rowId xmlns:a16="http://schemas.microsoft.com/office/drawing/2014/main" val="885423462"/>
                  </a:ext>
                </a:extLst>
              </a:tr>
            </a:tbl>
          </a:graphicData>
        </a:graphic>
      </p:graphicFrame>
      <p:sp>
        <p:nvSpPr>
          <p:cNvPr id="3" name="Rectangle 2">
            <a:extLst>
              <a:ext uri="{FF2B5EF4-FFF2-40B4-BE49-F238E27FC236}">
                <a16:creationId xmlns:a16="http://schemas.microsoft.com/office/drawing/2014/main" id="{08E5AB80-24AF-4C49-05CD-7806BC37F4EB}"/>
              </a:ext>
            </a:extLst>
          </p:cNvPr>
          <p:cNvSpPr/>
          <p:nvPr/>
        </p:nvSpPr>
        <p:spPr>
          <a:xfrm>
            <a:off x="276222" y="4457700"/>
            <a:ext cx="11639550" cy="8953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B10249F6-2F38-AF8C-88BD-73C412B764BD}"/>
              </a:ext>
            </a:extLst>
          </p:cNvPr>
          <p:cNvSpPr>
            <a:spLocks noGrp="1"/>
          </p:cNvSpPr>
          <p:nvPr>
            <p:ph type="sldNum" sz="quarter" idx="12"/>
          </p:nvPr>
        </p:nvSpPr>
        <p:spPr/>
        <p:txBody>
          <a:bodyPr/>
          <a:lstStyle/>
          <a:p>
            <a:fld id="{733122C9-A0B9-462F-8757-0847AD287B63}" type="slidenum">
              <a:rPr lang="fr-FR" smtClean="0"/>
              <a:pPr/>
              <a:t>44</a:t>
            </a:fld>
            <a:endParaRPr lang="fr-FR" dirty="0"/>
          </a:p>
        </p:txBody>
      </p:sp>
    </p:spTree>
    <p:extLst>
      <p:ext uri="{BB962C8B-B14F-4D97-AF65-F5344CB8AC3E}">
        <p14:creationId xmlns:p14="http://schemas.microsoft.com/office/powerpoint/2010/main" val="260847215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a:extLst>
              <a:ext uri="{FF2B5EF4-FFF2-40B4-BE49-F238E27FC236}">
                <a16:creationId xmlns:a16="http://schemas.microsoft.com/office/drawing/2014/main" id="{44B7B393-8C97-4E2A-5882-75A16EB71D69}"/>
              </a:ext>
            </a:extLst>
          </p:cNvPr>
          <p:cNvGraphicFramePr/>
          <p:nvPr>
            <p:extLst>
              <p:ext uri="{D42A27DB-BD31-4B8C-83A1-F6EECF244321}">
                <p14:modId xmlns:p14="http://schemas.microsoft.com/office/powerpoint/2010/main" val="3493860418"/>
              </p:ext>
            </p:extLst>
          </p:nvPr>
        </p:nvGraphicFramePr>
        <p:xfrm>
          <a:off x="838200" y="257926"/>
          <a:ext cx="10515600" cy="122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1B59469E-3E9F-0C5F-FB5D-C326131143B3}"/>
              </a:ext>
            </a:extLst>
          </p:cNvPr>
          <p:cNvGraphicFramePr/>
          <p:nvPr>
            <p:extLst>
              <p:ext uri="{D42A27DB-BD31-4B8C-83A1-F6EECF244321}">
                <p14:modId xmlns:p14="http://schemas.microsoft.com/office/powerpoint/2010/main" val="3914593482"/>
              </p:ext>
            </p:extLst>
          </p:nvPr>
        </p:nvGraphicFramePr>
        <p:xfrm>
          <a:off x="420772" y="1611824"/>
          <a:ext cx="11350456" cy="5109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Espace réservé du numéro de diapositive 1">
            <a:extLst>
              <a:ext uri="{FF2B5EF4-FFF2-40B4-BE49-F238E27FC236}">
                <a16:creationId xmlns:a16="http://schemas.microsoft.com/office/drawing/2014/main" id="{031E1244-7229-3340-9DA9-5EE66393492E}"/>
              </a:ext>
            </a:extLst>
          </p:cNvPr>
          <p:cNvSpPr>
            <a:spLocks noGrp="1"/>
          </p:cNvSpPr>
          <p:nvPr>
            <p:ph type="sldNum" sz="quarter" idx="12"/>
          </p:nvPr>
        </p:nvSpPr>
        <p:spPr/>
        <p:txBody>
          <a:bodyPr/>
          <a:lstStyle/>
          <a:p>
            <a:fld id="{733122C9-A0B9-462F-8757-0847AD287B63}" type="slidenum">
              <a:rPr lang="fr-FR" smtClean="0"/>
              <a:pPr/>
              <a:t>45</a:t>
            </a:fld>
            <a:endParaRPr lang="fr-FR" dirty="0"/>
          </a:p>
        </p:txBody>
      </p:sp>
    </p:spTree>
    <p:extLst>
      <p:ext uri="{BB962C8B-B14F-4D97-AF65-F5344CB8AC3E}">
        <p14:creationId xmlns:p14="http://schemas.microsoft.com/office/powerpoint/2010/main" val="282613542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6DF7D2C5-614D-6DBC-98FB-27B72BC1ECCA}"/>
              </a:ext>
            </a:extLst>
          </p:cNvPr>
          <p:cNvGraphicFramePr/>
          <p:nvPr>
            <p:extLst>
              <p:ext uri="{D42A27DB-BD31-4B8C-83A1-F6EECF244321}">
                <p14:modId xmlns:p14="http://schemas.microsoft.com/office/powerpoint/2010/main" val="3683200204"/>
              </p:ext>
            </p:extLst>
          </p:nvPr>
        </p:nvGraphicFramePr>
        <p:xfrm>
          <a:off x="600075" y="365125"/>
          <a:ext cx="11187113" cy="619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C76CC9F6-6AB6-B147-15B9-7B183AF1AE47}"/>
              </a:ext>
            </a:extLst>
          </p:cNvPr>
          <p:cNvSpPr>
            <a:spLocks noGrp="1"/>
          </p:cNvSpPr>
          <p:nvPr>
            <p:ph type="sldNum" sz="quarter" idx="12"/>
          </p:nvPr>
        </p:nvSpPr>
        <p:spPr/>
        <p:txBody>
          <a:bodyPr/>
          <a:lstStyle/>
          <a:p>
            <a:fld id="{018D02CD-039E-B840-8DF0-7A82E4B02902}" type="slidenum">
              <a:rPr lang="fr-FR" smtClean="0"/>
              <a:t>46</a:t>
            </a:fld>
            <a:endParaRPr lang="fr-FR"/>
          </a:p>
        </p:txBody>
      </p:sp>
    </p:spTree>
    <p:extLst>
      <p:ext uri="{BB962C8B-B14F-4D97-AF65-F5344CB8AC3E}">
        <p14:creationId xmlns:p14="http://schemas.microsoft.com/office/powerpoint/2010/main" val="10678616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6DF7D2C5-614D-6DBC-98FB-27B72BC1ECCA}"/>
              </a:ext>
            </a:extLst>
          </p:cNvPr>
          <p:cNvGraphicFramePr/>
          <p:nvPr>
            <p:extLst>
              <p:ext uri="{D42A27DB-BD31-4B8C-83A1-F6EECF244321}">
                <p14:modId xmlns:p14="http://schemas.microsoft.com/office/powerpoint/2010/main" val="3251718550"/>
              </p:ext>
            </p:extLst>
          </p:nvPr>
        </p:nvGraphicFramePr>
        <p:xfrm>
          <a:off x="600075" y="365125"/>
          <a:ext cx="11187113" cy="619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F800E666-ABEF-D260-DF4D-DAC9D5103775}"/>
              </a:ext>
            </a:extLst>
          </p:cNvPr>
          <p:cNvSpPr>
            <a:spLocks noGrp="1"/>
          </p:cNvSpPr>
          <p:nvPr>
            <p:ph type="sldNum" sz="quarter" idx="12"/>
          </p:nvPr>
        </p:nvSpPr>
        <p:spPr/>
        <p:txBody>
          <a:bodyPr/>
          <a:lstStyle/>
          <a:p>
            <a:fld id="{018D02CD-039E-B840-8DF0-7A82E4B02902}" type="slidenum">
              <a:rPr lang="fr-FR" smtClean="0"/>
              <a:t>47</a:t>
            </a:fld>
            <a:endParaRPr lang="fr-FR"/>
          </a:p>
        </p:txBody>
      </p:sp>
    </p:spTree>
    <p:extLst>
      <p:ext uri="{BB962C8B-B14F-4D97-AF65-F5344CB8AC3E}">
        <p14:creationId xmlns:p14="http://schemas.microsoft.com/office/powerpoint/2010/main" val="413102268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3976492535"/>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5DB426A2-F9BB-201D-DD75-0050BA75198A}"/>
              </a:ext>
            </a:extLst>
          </p:cNvPr>
          <p:cNvSpPr>
            <a:spLocks noGrp="1"/>
          </p:cNvSpPr>
          <p:nvPr>
            <p:ph type="sldNum" sz="quarter" idx="12"/>
          </p:nvPr>
        </p:nvSpPr>
        <p:spPr/>
        <p:txBody>
          <a:bodyPr/>
          <a:lstStyle/>
          <a:p>
            <a:fld id="{733122C9-A0B9-462F-8757-0847AD287B63}" type="slidenum">
              <a:rPr lang="fr-FR" smtClean="0"/>
              <a:pPr/>
              <a:t>48</a:t>
            </a:fld>
            <a:endParaRPr lang="fr-FR" dirty="0"/>
          </a:p>
        </p:txBody>
      </p:sp>
    </p:spTree>
    <p:extLst>
      <p:ext uri="{BB962C8B-B14F-4D97-AF65-F5344CB8AC3E}">
        <p14:creationId xmlns:p14="http://schemas.microsoft.com/office/powerpoint/2010/main" val="266193269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6F9A9E2C-1C1C-B2F1-102C-44FB19DBA87E}"/>
              </a:ext>
            </a:extLst>
          </p:cNvPr>
          <p:cNvGraphicFramePr/>
          <p:nvPr>
            <p:extLst>
              <p:ext uri="{D42A27DB-BD31-4B8C-83A1-F6EECF244321}">
                <p14:modId xmlns:p14="http://schemas.microsoft.com/office/powerpoint/2010/main" val="1871379914"/>
              </p:ext>
            </p:extLst>
          </p:nvPr>
        </p:nvGraphicFramePr>
        <p:xfrm>
          <a:off x="838200" y="737734"/>
          <a:ext cx="10515600" cy="5382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1E1CBF34-87F7-7312-E1A5-785F881B8138}"/>
              </a:ext>
            </a:extLst>
          </p:cNvPr>
          <p:cNvSpPr>
            <a:spLocks noGrp="1"/>
          </p:cNvSpPr>
          <p:nvPr>
            <p:ph type="sldNum" sz="quarter" idx="12"/>
          </p:nvPr>
        </p:nvSpPr>
        <p:spPr/>
        <p:txBody>
          <a:bodyPr/>
          <a:lstStyle/>
          <a:p>
            <a:fld id="{018D02CD-039E-B840-8DF0-7A82E4B02902}" type="slidenum">
              <a:rPr lang="fr-FR" smtClean="0"/>
              <a:t>4</a:t>
            </a:fld>
            <a:endParaRPr lang="fr-FR"/>
          </a:p>
        </p:txBody>
      </p:sp>
    </p:spTree>
    <p:extLst>
      <p:ext uri="{BB962C8B-B14F-4D97-AF65-F5344CB8AC3E}">
        <p14:creationId xmlns:p14="http://schemas.microsoft.com/office/powerpoint/2010/main" val="3401883131"/>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AA23F894-6292-C05A-446D-1BD8A0B12671}"/>
              </a:ext>
            </a:extLst>
          </p:cNvPr>
          <p:cNvGraphicFramePr/>
          <p:nvPr>
            <p:extLst>
              <p:ext uri="{D42A27DB-BD31-4B8C-83A1-F6EECF244321}">
                <p14:modId xmlns:p14="http://schemas.microsoft.com/office/powerpoint/2010/main" val="3095472367"/>
              </p:ext>
            </p:extLst>
          </p:nvPr>
        </p:nvGraphicFramePr>
        <p:xfrm>
          <a:off x="550243" y="244929"/>
          <a:ext cx="11091513" cy="641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FC5C342D-FE6A-BF66-5B78-9D55A734EF31}"/>
              </a:ext>
            </a:extLst>
          </p:cNvPr>
          <p:cNvSpPr>
            <a:spLocks noGrp="1"/>
          </p:cNvSpPr>
          <p:nvPr>
            <p:ph type="sldNum" sz="quarter" idx="12"/>
          </p:nvPr>
        </p:nvSpPr>
        <p:spPr/>
        <p:txBody>
          <a:bodyPr/>
          <a:lstStyle/>
          <a:p>
            <a:fld id="{733122C9-A0B9-462F-8757-0847AD287B63}" type="slidenum">
              <a:rPr lang="fr-FR" smtClean="0"/>
              <a:pPr/>
              <a:t>49</a:t>
            </a:fld>
            <a:endParaRPr lang="fr-FR" dirty="0"/>
          </a:p>
        </p:txBody>
      </p:sp>
    </p:spTree>
    <p:extLst>
      <p:ext uri="{BB962C8B-B14F-4D97-AF65-F5344CB8AC3E}">
        <p14:creationId xmlns:p14="http://schemas.microsoft.com/office/powerpoint/2010/main" val="3561442247"/>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8EAD69C1-4D11-4F61-420D-E2DB72D7C658}"/>
              </a:ext>
            </a:extLst>
          </p:cNvPr>
          <p:cNvGraphicFramePr/>
          <p:nvPr>
            <p:extLst>
              <p:ext uri="{D42A27DB-BD31-4B8C-83A1-F6EECF244321}">
                <p14:modId xmlns:p14="http://schemas.microsoft.com/office/powerpoint/2010/main" val="2872666580"/>
              </p:ext>
            </p:extLst>
          </p:nvPr>
        </p:nvGraphicFramePr>
        <p:xfrm>
          <a:off x="480000" y="861256"/>
          <a:ext cx="11232000" cy="51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1545B908-200D-2B35-30A6-68F09C24AA2D}"/>
              </a:ext>
            </a:extLst>
          </p:cNvPr>
          <p:cNvSpPr>
            <a:spLocks noGrp="1"/>
          </p:cNvSpPr>
          <p:nvPr>
            <p:ph type="sldNum" sz="quarter" idx="12"/>
          </p:nvPr>
        </p:nvSpPr>
        <p:spPr/>
        <p:txBody>
          <a:bodyPr/>
          <a:lstStyle/>
          <a:p>
            <a:fld id="{733122C9-A0B9-462F-8757-0847AD287B63}" type="slidenum">
              <a:rPr lang="fr-FR" smtClean="0"/>
              <a:pPr/>
              <a:t>50</a:t>
            </a:fld>
            <a:endParaRPr lang="fr-FR" dirty="0"/>
          </a:p>
        </p:txBody>
      </p:sp>
    </p:spTree>
    <p:extLst>
      <p:ext uri="{BB962C8B-B14F-4D97-AF65-F5344CB8AC3E}">
        <p14:creationId xmlns:p14="http://schemas.microsoft.com/office/powerpoint/2010/main" val="1506677258"/>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7938160-8E95-A6C0-F2FC-CC213F4959FE}"/>
              </a:ext>
            </a:extLst>
          </p:cNvPr>
          <p:cNvGrpSpPr/>
          <p:nvPr/>
        </p:nvGrpSpPr>
        <p:grpSpPr>
          <a:xfrm>
            <a:off x="719451" y="265647"/>
            <a:ext cx="10753089" cy="1411805"/>
            <a:chOff x="52" y="2800"/>
            <a:chExt cx="10753089" cy="1411805"/>
          </a:xfrm>
        </p:grpSpPr>
        <p:sp>
          <p:nvSpPr>
            <p:cNvPr id="6" name="Rectangle : coins arrondis 5">
              <a:extLst>
                <a:ext uri="{FF2B5EF4-FFF2-40B4-BE49-F238E27FC236}">
                  <a16:creationId xmlns:a16="http://schemas.microsoft.com/office/drawing/2014/main" id="{A60C330A-2B59-4AAB-6C5B-0A22B0D20B59}"/>
                </a:ext>
              </a:extLst>
            </p:cNvPr>
            <p:cNvSpPr/>
            <p:nvPr/>
          </p:nvSpPr>
          <p:spPr>
            <a:xfrm>
              <a:off x="52" y="2800"/>
              <a:ext cx="10753089" cy="1411805"/>
            </a:xfrm>
            <a:prstGeom prst="roundRect">
              <a:avLst>
                <a:gd name="adj" fmla="val 10000"/>
              </a:avLst>
            </a:prstGeom>
          </p:spPr>
          <p:style>
            <a:lnRef idx="2">
              <a:schemeClr val="lt1">
                <a:hueOff val="0"/>
                <a:satOff val="0"/>
                <a:lumOff val="0"/>
                <a:alphaOff val="0"/>
              </a:schemeClr>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sp>
        <p:sp>
          <p:nvSpPr>
            <p:cNvPr id="8" name="Rectangle : coins arrondis 4">
              <a:extLst>
                <a:ext uri="{FF2B5EF4-FFF2-40B4-BE49-F238E27FC236}">
                  <a16:creationId xmlns:a16="http://schemas.microsoft.com/office/drawing/2014/main" id="{6B857557-D5D7-58C9-D68C-DEE98C272D4B}"/>
                </a:ext>
              </a:extLst>
            </p:cNvPr>
            <p:cNvSpPr txBox="1"/>
            <p:nvPr/>
          </p:nvSpPr>
          <p:spPr>
            <a:xfrm>
              <a:off x="41402" y="44150"/>
              <a:ext cx="10670389" cy="1329105"/>
            </a:xfrm>
            <a:prstGeom prst="rect">
              <a:avLst/>
            </a:prstGeom>
            <a:solidFill>
              <a:schemeClr val="accent2">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latin typeface="Marianne" panose="02000000000000000000" pitchFamily="2" charset="0"/>
                </a:rPr>
                <a:t>VOLUME HORAIRE BLOC 4</a:t>
              </a:r>
            </a:p>
          </p:txBody>
        </p:sp>
      </p:grpSp>
      <p:graphicFrame>
        <p:nvGraphicFramePr>
          <p:cNvPr id="2" name="Tableau 2">
            <a:extLst>
              <a:ext uri="{FF2B5EF4-FFF2-40B4-BE49-F238E27FC236}">
                <a16:creationId xmlns:a16="http://schemas.microsoft.com/office/drawing/2014/main" id="{6D923341-7D70-833B-0D19-9455DB78F476}"/>
              </a:ext>
            </a:extLst>
          </p:cNvPr>
          <p:cNvGraphicFramePr>
            <a:graphicFrameLocks noGrp="1"/>
          </p:cNvGraphicFramePr>
          <p:nvPr>
            <p:extLst>
              <p:ext uri="{D42A27DB-BD31-4B8C-83A1-F6EECF244321}">
                <p14:modId xmlns:p14="http://schemas.microsoft.com/office/powerpoint/2010/main" val="1343205871"/>
              </p:ext>
            </p:extLst>
          </p:nvPr>
        </p:nvGraphicFramePr>
        <p:xfrm>
          <a:off x="444898" y="2038708"/>
          <a:ext cx="11302199" cy="4024664"/>
        </p:xfrm>
        <a:graphic>
          <a:graphicData uri="http://schemas.openxmlformats.org/drawingml/2006/table">
            <a:tbl>
              <a:tblPr firstRow="1" bandRow="1">
                <a:tableStyleId>{93296810-A885-4BE3-A3E7-6D5BEEA58F35}</a:tableStyleId>
              </a:tblPr>
              <a:tblGrid>
                <a:gridCol w="1162367">
                  <a:extLst>
                    <a:ext uri="{9D8B030D-6E8A-4147-A177-3AD203B41FA5}">
                      <a16:colId xmlns:a16="http://schemas.microsoft.com/office/drawing/2014/main" val="1062204075"/>
                    </a:ext>
                  </a:extLst>
                </a:gridCol>
                <a:gridCol w="1689972">
                  <a:extLst>
                    <a:ext uri="{9D8B030D-6E8A-4147-A177-3AD203B41FA5}">
                      <a16:colId xmlns:a16="http://schemas.microsoft.com/office/drawing/2014/main" val="2682959673"/>
                    </a:ext>
                  </a:extLst>
                </a:gridCol>
                <a:gridCol w="1689972">
                  <a:extLst>
                    <a:ext uri="{9D8B030D-6E8A-4147-A177-3AD203B41FA5}">
                      <a16:colId xmlns:a16="http://schemas.microsoft.com/office/drawing/2014/main" val="2876597395"/>
                    </a:ext>
                  </a:extLst>
                </a:gridCol>
                <a:gridCol w="1689972">
                  <a:extLst>
                    <a:ext uri="{9D8B030D-6E8A-4147-A177-3AD203B41FA5}">
                      <a16:colId xmlns:a16="http://schemas.microsoft.com/office/drawing/2014/main" val="1314219269"/>
                    </a:ext>
                  </a:extLst>
                </a:gridCol>
                <a:gridCol w="1689972">
                  <a:extLst>
                    <a:ext uri="{9D8B030D-6E8A-4147-A177-3AD203B41FA5}">
                      <a16:colId xmlns:a16="http://schemas.microsoft.com/office/drawing/2014/main" val="2589550657"/>
                    </a:ext>
                  </a:extLst>
                </a:gridCol>
                <a:gridCol w="1689972">
                  <a:extLst>
                    <a:ext uri="{9D8B030D-6E8A-4147-A177-3AD203B41FA5}">
                      <a16:colId xmlns:a16="http://schemas.microsoft.com/office/drawing/2014/main" val="1066230962"/>
                    </a:ext>
                  </a:extLst>
                </a:gridCol>
                <a:gridCol w="1689972">
                  <a:extLst>
                    <a:ext uri="{9D8B030D-6E8A-4147-A177-3AD203B41FA5}">
                      <a16:colId xmlns:a16="http://schemas.microsoft.com/office/drawing/2014/main" val="4056628884"/>
                    </a:ext>
                  </a:extLst>
                </a:gridCol>
              </a:tblGrid>
              <a:tr h="476426">
                <a:tc gridSpan="7">
                  <a:txBody>
                    <a:bodyPr/>
                    <a:lstStyle/>
                    <a:p>
                      <a:pPr algn="ctr"/>
                      <a:r>
                        <a:rPr lang="fr-FR" dirty="0">
                          <a:latin typeface="Marianne" panose="02000000000000000000" pitchFamily="2" charset="0"/>
                        </a:rPr>
                        <a:t>Répartition horaire par bloc sur le cycle 3 ans</a:t>
                      </a: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84475284"/>
                  </a:ext>
                </a:extLst>
              </a:tr>
              <a:tr h="1166108">
                <a:tc>
                  <a:txBody>
                    <a:bodyPr/>
                    <a:lstStyle/>
                    <a:p>
                      <a:pPr algn="ctr"/>
                      <a:endParaRPr lang="fr-FR">
                        <a:latin typeface="Marianne" panose="02000000000000000000" pitchFamily="2" charset="0"/>
                      </a:endParaRPr>
                    </a:p>
                  </a:txBody>
                  <a:tcPr anchor="ctr"/>
                </a:tc>
                <a:tc>
                  <a:txBody>
                    <a:bodyPr/>
                    <a:lstStyle/>
                    <a:p>
                      <a:pPr algn="ctr"/>
                      <a:r>
                        <a:rPr lang="fr-FR" sz="1400" b="1" dirty="0">
                          <a:latin typeface="Marianne" panose="02000000000000000000" pitchFamily="2" charset="0"/>
                        </a:rPr>
                        <a:t>Techniques professionnelles</a:t>
                      </a:r>
                    </a:p>
                  </a:txBody>
                  <a:tcPr anchor="ctr"/>
                </a:tc>
                <a:tc>
                  <a:txBody>
                    <a:bodyPr/>
                    <a:lstStyle/>
                    <a:p>
                      <a:pPr algn="ctr"/>
                      <a:r>
                        <a:rPr lang="fr-FR" sz="1400" b="1" dirty="0">
                          <a:latin typeface="Marianne" panose="02000000000000000000" pitchFamily="2" charset="0"/>
                        </a:rPr>
                        <a:t>Nutrition - Alimentation</a:t>
                      </a:r>
                    </a:p>
                  </a:txBody>
                  <a:tcPr anchor="ctr"/>
                </a:tc>
                <a:tc>
                  <a:txBody>
                    <a:bodyPr/>
                    <a:lstStyle/>
                    <a:p>
                      <a:pPr algn="ctr"/>
                      <a:r>
                        <a:rPr lang="fr-FR" sz="1400" b="1" dirty="0">
                          <a:latin typeface="Marianne" panose="02000000000000000000" pitchFamily="2" charset="0"/>
                        </a:rPr>
                        <a:t>Sciences médico-sociales</a:t>
                      </a:r>
                    </a:p>
                  </a:txBody>
                  <a:tcPr anchor="ctr"/>
                </a:tc>
                <a:tc>
                  <a:txBody>
                    <a:bodyPr/>
                    <a:lstStyle/>
                    <a:p>
                      <a:pPr algn="ctr"/>
                      <a:r>
                        <a:rPr lang="fr-FR" sz="1400" b="1" dirty="0">
                          <a:latin typeface="Marianne" panose="02000000000000000000" pitchFamily="2" charset="0"/>
                        </a:rPr>
                        <a:t>Microbiologie</a:t>
                      </a:r>
                    </a:p>
                  </a:txBody>
                  <a:tcPr anchor="ctr"/>
                </a:tc>
                <a:tc>
                  <a:txBody>
                    <a:bodyPr/>
                    <a:lstStyle/>
                    <a:p>
                      <a:pPr algn="ctr"/>
                      <a:r>
                        <a:rPr lang="fr-FR" sz="1400" b="1" dirty="0">
                          <a:latin typeface="Marianne" panose="02000000000000000000" pitchFamily="2" charset="0"/>
                        </a:rPr>
                        <a:t>Biologie physiopathologie</a:t>
                      </a:r>
                    </a:p>
                  </a:txBody>
                  <a:tcPr anchor="ctr"/>
                </a:tc>
                <a:tc>
                  <a:txBody>
                    <a:bodyPr/>
                    <a:lstStyle/>
                    <a:p>
                      <a:pPr algn="ctr"/>
                      <a:r>
                        <a:rPr lang="fr-FR" sz="1400" b="1" dirty="0">
                          <a:latin typeface="Marianne" panose="02000000000000000000" pitchFamily="2" charset="0"/>
                        </a:rPr>
                        <a:t>total</a:t>
                      </a:r>
                    </a:p>
                  </a:txBody>
                  <a:tcPr anchor="ctr"/>
                </a:tc>
                <a:extLst>
                  <a:ext uri="{0D108BD9-81ED-4DB2-BD59-A6C34878D82A}">
                    <a16:rowId xmlns:a16="http://schemas.microsoft.com/office/drawing/2014/main" val="1531794411"/>
                  </a:ext>
                </a:extLst>
              </a:tr>
              <a:tr h="476426">
                <a:tc>
                  <a:txBody>
                    <a:bodyPr/>
                    <a:lstStyle/>
                    <a:p>
                      <a:pPr algn="ctr"/>
                      <a:r>
                        <a:rPr lang="fr-FR" sz="2000" b="1" dirty="0">
                          <a:latin typeface="Marianne" panose="02000000000000000000" pitchFamily="2" charset="0"/>
                        </a:rPr>
                        <a:t>BLOC 1</a:t>
                      </a:r>
                    </a:p>
                  </a:txBody>
                  <a:tcPr anchor="ctr"/>
                </a:tc>
                <a:tc>
                  <a:txBody>
                    <a:bodyPr/>
                    <a:lstStyle/>
                    <a:p>
                      <a:pPr algn="ctr"/>
                      <a:r>
                        <a:rPr lang="fr-FR" sz="2000" b="0" dirty="0">
                          <a:latin typeface="Marianne" panose="02000000000000000000" pitchFamily="2" charset="0"/>
                        </a:rPr>
                        <a:t>62</a:t>
                      </a:r>
                    </a:p>
                  </a:txBody>
                  <a:tcPr anchor="ctr"/>
                </a:tc>
                <a:tc>
                  <a:txBody>
                    <a:bodyPr/>
                    <a:lstStyle/>
                    <a:p>
                      <a:pPr algn="ctr"/>
                      <a:r>
                        <a:rPr lang="fr-FR" sz="2000" b="0" dirty="0">
                          <a:latin typeface="Marianne" panose="02000000000000000000" pitchFamily="2" charset="0"/>
                        </a:rPr>
                        <a:t>3</a:t>
                      </a:r>
                    </a:p>
                  </a:txBody>
                  <a:tcPr anchor="ctr"/>
                </a:tc>
                <a:tc>
                  <a:txBody>
                    <a:bodyPr/>
                    <a:lstStyle/>
                    <a:p>
                      <a:pPr algn="ctr"/>
                      <a:r>
                        <a:rPr lang="fr-FR" sz="2000" b="0" dirty="0">
                          <a:latin typeface="Marianne" panose="02000000000000000000" pitchFamily="2" charset="0"/>
                        </a:rPr>
                        <a:t>129</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1" dirty="0">
                          <a:latin typeface="Marianne" panose="02000000000000000000" pitchFamily="2" charset="0"/>
                        </a:rPr>
                        <a:t>210</a:t>
                      </a:r>
                    </a:p>
                  </a:txBody>
                  <a:tcPr anchor="ctr"/>
                </a:tc>
                <a:extLst>
                  <a:ext uri="{0D108BD9-81ED-4DB2-BD59-A6C34878D82A}">
                    <a16:rowId xmlns:a16="http://schemas.microsoft.com/office/drawing/2014/main" val="854237408"/>
                  </a:ext>
                </a:extLst>
              </a:tr>
              <a:tr h="476426">
                <a:tc>
                  <a:txBody>
                    <a:bodyPr/>
                    <a:lstStyle/>
                    <a:p>
                      <a:pPr algn="ctr"/>
                      <a:r>
                        <a:rPr lang="fr-FR" sz="2000" b="1" dirty="0">
                          <a:latin typeface="Marianne" panose="02000000000000000000" pitchFamily="2" charset="0"/>
                        </a:rPr>
                        <a:t>BLOC 2</a:t>
                      </a:r>
                    </a:p>
                  </a:txBody>
                  <a:tcPr anchor="ctr"/>
                </a:tc>
                <a:tc>
                  <a:txBody>
                    <a:bodyPr/>
                    <a:lstStyle/>
                    <a:p>
                      <a:pPr algn="ctr"/>
                      <a:r>
                        <a:rPr lang="fr-FR" sz="2000" b="0" dirty="0">
                          <a:latin typeface="Marianne" panose="02000000000000000000" pitchFamily="2" charset="0"/>
                        </a:rPr>
                        <a:t>132</a:t>
                      </a: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0" dirty="0">
                          <a:latin typeface="Marianne" panose="02000000000000000000" pitchFamily="2" charset="0"/>
                        </a:rPr>
                        <a:t>36</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41</a:t>
                      </a:r>
                    </a:p>
                  </a:txBody>
                  <a:tcPr anchor="ctr"/>
                </a:tc>
                <a:tc>
                  <a:txBody>
                    <a:bodyPr/>
                    <a:lstStyle/>
                    <a:p>
                      <a:pPr algn="ctr"/>
                      <a:r>
                        <a:rPr lang="fr-FR" sz="2000" b="1" dirty="0">
                          <a:latin typeface="Marianne" panose="02000000000000000000" pitchFamily="2" charset="0"/>
                        </a:rPr>
                        <a:t>225</a:t>
                      </a:r>
                    </a:p>
                  </a:txBody>
                  <a:tcPr anchor="ctr"/>
                </a:tc>
                <a:extLst>
                  <a:ext uri="{0D108BD9-81ED-4DB2-BD59-A6C34878D82A}">
                    <a16:rowId xmlns:a16="http://schemas.microsoft.com/office/drawing/2014/main" val="3214842563"/>
                  </a:ext>
                </a:extLst>
              </a:tr>
              <a:tr h="476426">
                <a:tc>
                  <a:txBody>
                    <a:bodyPr/>
                    <a:lstStyle/>
                    <a:p>
                      <a:pPr algn="ctr"/>
                      <a:r>
                        <a:rPr lang="fr-FR" sz="2000" b="1" dirty="0">
                          <a:latin typeface="Marianne" panose="02000000000000000000" pitchFamily="2" charset="0"/>
                        </a:rPr>
                        <a:t>BLOC 3</a:t>
                      </a:r>
                    </a:p>
                  </a:txBody>
                  <a:tcPr anchor="ctr"/>
                </a:tc>
                <a:tc>
                  <a:txBody>
                    <a:bodyPr/>
                    <a:lstStyle/>
                    <a:p>
                      <a:pPr algn="ctr"/>
                      <a:r>
                        <a:rPr lang="fr-FR" sz="2000" b="0" dirty="0">
                          <a:latin typeface="Marianne" panose="02000000000000000000" pitchFamily="2" charset="0"/>
                        </a:rPr>
                        <a:t>51</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71</a:t>
                      </a:r>
                    </a:p>
                  </a:txBody>
                  <a:tcPr anchor="ctr"/>
                </a:tc>
                <a:tc>
                  <a:txBody>
                    <a:bodyPr/>
                    <a:lstStyle/>
                    <a:p>
                      <a:pPr algn="ctr"/>
                      <a:r>
                        <a:rPr lang="fr-FR" sz="2000" b="0" dirty="0">
                          <a:latin typeface="Marianne" panose="02000000000000000000" pitchFamily="2" charset="0"/>
                        </a:rPr>
                        <a:t>35</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1" dirty="0">
                          <a:latin typeface="Marianne" panose="02000000000000000000" pitchFamily="2" charset="0"/>
                        </a:rPr>
                        <a:t>185</a:t>
                      </a:r>
                    </a:p>
                  </a:txBody>
                  <a:tcPr anchor="ctr"/>
                </a:tc>
                <a:extLst>
                  <a:ext uri="{0D108BD9-81ED-4DB2-BD59-A6C34878D82A}">
                    <a16:rowId xmlns:a16="http://schemas.microsoft.com/office/drawing/2014/main" val="2955419741"/>
                  </a:ext>
                </a:extLst>
              </a:tr>
              <a:tr h="476426">
                <a:tc>
                  <a:txBody>
                    <a:bodyPr/>
                    <a:lstStyle/>
                    <a:p>
                      <a:pPr algn="ctr"/>
                      <a:r>
                        <a:rPr lang="fr-FR" sz="2000" b="1" dirty="0">
                          <a:latin typeface="Marianne" panose="02000000000000000000" pitchFamily="2" charset="0"/>
                        </a:rPr>
                        <a:t>BLOC 4</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0" dirty="0">
                          <a:latin typeface="Marianne" panose="02000000000000000000" pitchFamily="2" charset="0"/>
                        </a:rPr>
                        <a:t>40</a:t>
                      </a:r>
                    </a:p>
                  </a:txBody>
                  <a:tcPr anchor="ctr"/>
                </a:tc>
                <a:tc>
                  <a:txBody>
                    <a:bodyPr/>
                    <a:lstStyle/>
                    <a:p>
                      <a:pPr algn="ctr"/>
                      <a:r>
                        <a:rPr lang="fr-FR" sz="2000" b="0" dirty="0">
                          <a:latin typeface="Marianne" panose="02000000000000000000" pitchFamily="2" charset="0"/>
                        </a:rPr>
                        <a:t>53</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115</a:t>
                      </a:r>
                    </a:p>
                  </a:txBody>
                  <a:tcPr anchor="ctr"/>
                </a:tc>
                <a:tc>
                  <a:txBody>
                    <a:bodyPr/>
                    <a:lstStyle/>
                    <a:p>
                      <a:pPr algn="ctr"/>
                      <a:r>
                        <a:rPr lang="fr-FR" sz="2000" b="1" dirty="0">
                          <a:latin typeface="Marianne" panose="02000000000000000000" pitchFamily="2" charset="0"/>
                        </a:rPr>
                        <a:t>236</a:t>
                      </a:r>
                    </a:p>
                  </a:txBody>
                  <a:tcPr anchor="ctr"/>
                </a:tc>
                <a:extLst>
                  <a:ext uri="{0D108BD9-81ED-4DB2-BD59-A6C34878D82A}">
                    <a16:rowId xmlns:a16="http://schemas.microsoft.com/office/drawing/2014/main" val="3169233760"/>
                  </a:ext>
                </a:extLst>
              </a:tr>
              <a:tr h="476426">
                <a:tc>
                  <a:txBody>
                    <a:bodyPr/>
                    <a:lstStyle/>
                    <a:p>
                      <a:pPr algn="ctr"/>
                      <a:endParaRPr lang="fr-FR" sz="2000" dirty="0">
                        <a:latin typeface="Marianne" panose="02000000000000000000" pitchFamily="2" charset="0"/>
                      </a:endParaRPr>
                    </a:p>
                  </a:txBody>
                  <a:tcPr anchor="ctr"/>
                </a:tc>
                <a:tc>
                  <a:txBody>
                    <a:bodyPr/>
                    <a:lstStyle/>
                    <a:p>
                      <a:pPr algn="ctr"/>
                      <a:r>
                        <a:rPr lang="fr-FR" sz="2000" b="1" dirty="0">
                          <a:latin typeface="Marianne" panose="02000000000000000000" pitchFamily="2" charset="0"/>
                        </a:rPr>
                        <a:t>273</a:t>
                      </a:r>
                    </a:p>
                  </a:txBody>
                  <a:tcPr anchor="ctr"/>
                </a:tc>
                <a:tc>
                  <a:txBody>
                    <a:bodyPr/>
                    <a:lstStyle/>
                    <a:p>
                      <a:pPr algn="ctr"/>
                      <a:r>
                        <a:rPr lang="fr-FR" sz="2000" b="1" dirty="0">
                          <a:latin typeface="Marianne" panose="02000000000000000000" pitchFamily="2" charset="0"/>
                        </a:rPr>
                        <a:t>59</a:t>
                      </a:r>
                    </a:p>
                  </a:txBody>
                  <a:tcPr anchor="ctr"/>
                </a:tc>
                <a:tc>
                  <a:txBody>
                    <a:bodyPr/>
                    <a:lstStyle/>
                    <a:p>
                      <a:pPr algn="ctr"/>
                      <a:r>
                        <a:rPr lang="fr-FR" sz="2000" b="1" dirty="0">
                          <a:latin typeface="Marianne" panose="02000000000000000000" pitchFamily="2" charset="0"/>
                        </a:rPr>
                        <a:t>289</a:t>
                      </a:r>
                    </a:p>
                  </a:txBody>
                  <a:tcPr anchor="ctr"/>
                </a:tc>
                <a:tc>
                  <a:txBody>
                    <a:bodyPr/>
                    <a:lstStyle/>
                    <a:p>
                      <a:pPr algn="ctr"/>
                      <a:r>
                        <a:rPr lang="fr-FR" sz="2000" b="1" dirty="0">
                          <a:latin typeface="Marianne" panose="02000000000000000000" pitchFamily="2" charset="0"/>
                        </a:rPr>
                        <a:t>35</a:t>
                      </a:r>
                    </a:p>
                  </a:txBody>
                  <a:tcPr anchor="ctr"/>
                </a:tc>
                <a:tc>
                  <a:txBody>
                    <a:bodyPr/>
                    <a:lstStyle/>
                    <a:p>
                      <a:pPr algn="ctr"/>
                      <a:r>
                        <a:rPr lang="fr-FR" sz="2000" b="1" dirty="0">
                          <a:latin typeface="Marianne" panose="02000000000000000000" pitchFamily="2" charset="0"/>
                        </a:rPr>
                        <a:t>200</a:t>
                      </a:r>
                    </a:p>
                  </a:txBody>
                  <a:tcPr anchor="ctr"/>
                </a:tc>
                <a:tc>
                  <a:txBody>
                    <a:bodyPr/>
                    <a:lstStyle/>
                    <a:p>
                      <a:pPr algn="ctr"/>
                      <a:r>
                        <a:rPr lang="fr-FR" sz="2000" b="1" dirty="0">
                          <a:latin typeface="Marianne" panose="02000000000000000000" pitchFamily="2" charset="0"/>
                        </a:rPr>
                        <a:t>856</a:t>
                      </a:r>
                    </a:p>
                  </a:txBody>
                  <a:tcPr anchor="ctr"/>
                </a:tc>
                <a:extLst>
                  <a:ext uri="{0D108BD9-81ED-4DB2-BD59-A6C34878D82A}">
                    <a16:rowId xmlns:a16="http://schemas.microsoft.com/office/drawing/2014/main" val="885423462"/>
                  </a:ext>
                </a:extLst>
              </a:tr>
            </a:tbl>
          </a:graphicData>
        </a:graphic>
      </p:graphicFrame>
      <p:graphicFrame>
        <p:nvGraphicFramePr>
          <p:cNvPr id="7" name="Tableau 2">
            <a:extLst>
              <a:ext uri="{FF2B5EF4-FFF2-40B4-BE49-F238E27FC236}">
                <a16:creationId xmlns:a16="http://schemas.microsoft.com/office/drawing/2014/main" id="{66B0137C-90FC-E2C6-DB64-E366DC38A140}"/>
              </a:ext>
            </a:extLst>
          </p:cNvPr>
          <p:cNvGraphicFramePr>
            <a:graphicFrameLocks noGrp="1"/>
          </p:cNvGraphicFramePr>
          <p:nvPr>
            <p:extLst>
              <p:ext uri="{D42A27DB-BD31-4B8C-83A1-F6EECF244321}">
                <p14:modId xmlns:p14="http://schemas.microsoft.com/office/powerpoint/2010/main" val="1800036605"/>
              </p:ext>
            </p:extLst>
          </p:nvPr>
        </p:nvGraphicFramePr>
        <p:xfrm>
          <a:off x="444897" y="2076808"/>
          <a:ext cx="11302199" cy="4024664"/>
        </p:xfrm>
        <a:graphic>
          <a:graphicData uri="http://schemas.openxmlformats.org/drawingml/2006/table">
            <a:tbl>
              <a:tblPr firstRow="1" bandRow="1">
                <a:tableStyleId>{21E4AEA4-8DFA-4A89-87EB-49C32662AFE0}</a:tableStyleId>
              </a:tblPr>
              <a:tblGrid>
                <a:gridCol w="1162367">
                  <a:extLst>
                    <a:ext uri="{9D8B030D-6E8A-4147-A177-3AD203B41FA5}">
                      <a16:colId xmlns:a16="http://schemas.microsoft.com/office/drawing/2014/main" val="1062204075"/>
                    </a:ext>
                  </a:extLst>
                </a:gridCol>
                <a:gridCol w="1689972">
                  <a:extLst>
                    <a:ext uri="{9D8B030D-6E8A-4147-A177-3AD203B41FA5}">
                      <a16:colId xmlns:a16="http://schemas.microsoft.com/office/drawing/2014/main" val="2682959673"/>
                    </a:ext>
                  </a:extLst>
                </a:gridCol>
                <a:gridCol w="1689972">
                  <a:extLst>
                    <a:ext uri="{9D8B030D-6E8A-4147-A177-3AD203B41FA5}">
                      <a16:colId xmlns:a16="http://schemas.microsoft.com/office/drawing/2014/main" val="2876597395"/>
                    </a:ext>
                  </a:extLst>
                </a:gridCol>
                <a:gridCol w="1689972">
                  <a:extLst>
                    <a:ext uri="{9D8B030D-6E8A-4147-A177-3AD203B41FA5}">
                      <a16:colId xmlns:a16="http://schemas.microsoft.com/office/drawing/2014/main" val="1314219269"/>
                    </a:ext>
                  </a:extLst>
                </a:gridCol>
                <a:gridCol w="1689972">
                  <a:extLst>
                    <a:ext uri="{9D8B030D-6E8A-4147-A177-3AD203B41FA5}">
                      <a16:colId xmlns:a16="http://schemas.microsoft.com/office/drawing/2014/main" val="2589550657"/>
                    </a:ext>
                  </a:extLst>
                </a:gridCol>
                <a:gridCol w="1689972">
                  <a:extLst>
                    <a:ext uri="{9D8B030D-6E8A-4147-A177-3AD203B41FA5}">
                      <a16:colId xmlns:a16="http://schemas.microsoft.com/office/drawing/2014/main" val="1066230962"/>
                    </a:ext>
                  </a:extLst>
                </a:gridCol>
                <a:gridCol w="1689972">
                  <a:extLst>
                    <a:ext uri="{9D8B030D-6E8A-4147-A177-3AD203B41FA5}">
                      <a16:colId xmlns:a16="http://schemas.microsoft.com/office/drawing/2014/main" val="4056628884"/>
                    </a:ext>
                  </a:extLst>
                </a:gridCol>
              </a:tblGrid>
              <a:tr h="476426">
                <a:tc gridSpan="7">
                  <a:txBody>
                    <a:bodyPr/>
                    <a:lstStyle/>
                    <a:p>
                      <a:pPr algn="ctr"/>
                      <a:r>
                        <a:rPr lang="fr-FR" dirty="0"/>
                        <a:t>Répartition horaire par bloc sur le cycle 3 ans</a:t>
                      </a:r>
                      <a:endParaRPr lang="fr-FR" dirty="0">
                        <a:latin typeface="Marianne" panose="02000000000000000000" pitchFamily="2" charset="0"/>
                      </a:endParaRPr>
                    </a:p>
                  </a:txBody>
                  <a:tcPr anchor="ct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684475284"/>
                  </a:ext>
                </a:extLst>
              </a:tr>
              <a:tr h="1166108">
                <a:tc>
                  <a:txBody>
                    <a:bodyPr/>
                    <a:lstStyle/>
                    <a:p>
                      <a:pPr algn="ctr"/>
                      <a:endParaRPr lang="fr-FR">
                        <a:latin typeface="Marianne" panose="02000000000000000000" pitchFamily="2" charset="0"/>
                      </a:endParaRPr>
                    </a:p>
                  </a:txBody>
                  <a:tcPr anchor="ctr"/>
                </a:tc>
                <a:tc>
                  <a:txBody>
                    <a:bodyPr/>
                    <a:lstStyle/>
                    <a:p>
                      <a:pPr algn="ctr"/>
                      <a:r>
                        <a:rPr lang="fr-FR" sz="1400" b="1" dirty="0"/>
                        <a:t>Techniques professionnelles</a:t>
                      </a:r>
                      <a:endParaRPr lang="fr-FR" sz="1400" b="1" dirty="0">
                        <a:latin typeface="Marianne" panose="02000000000000000000" pitchFamily="2" charset="0"/>
                      </a:endParaRPr>
                    </a:p>
                  </a:txBody>
                  <a:tcPr anchor="ctr"/>
                </a:tc>
                <a:tc>
                  <a:txBody>
                    <a:bodyPr/>
                    <a:lstStyle/>
                    <a:p>
                      <a:pPr algn="ctr"/>
                      <a:r>
                        <a:rPr lang="fr-FR" sz="1400" b="1" dirty="0"/>
                        <a:t>Nutrition - Alimentation</a:t>
                      </a:r>
                      <a:endParaRPr lang="fr-FR" sz="1400" b="1" dirty="0">
                        <a:latin typeface="Marianne" panose="02000000000000000000" pitchFamily="2" charset="0"/>
                      </a:endParaRPr>
                    </a:p>
                  </a:txBody>
                  <a:tcPr anchor="ctr"/>
                </a:tc>
                <a:tc>
                  <a:txBody>
                    <a:bodyPr/>
                    <a:lstStyle/>
                    <a:p>
                      <a:pPr algn="ctr"/>
                      <a:r>
                        <a:rPr lang="fr-FR" sz="1400" b="1" dirty="0"/>
                        <a:t>Sciences médico-sociales</a:t>
                      </a:r>
                      <a:endParaRPr lang="fr-FR" sz="1400" b="1" dirty="0">
                        <a:latin typeface="Marianne" panose="02000000000000000000" pitchFamily="2" charset="0"/>
                      </a:endParaRPr>
                    </a:p>
                  </a:txBody>
                  <a:tcPr anchor="ctr"/>
                </a:tc>
                <a:tc>
                  <a:txBody>
                    <a:bodyPr/>
                    <a:lstStyle/>
                    <a:p>
                      <a:pPr algn="ctr"/>
                      <a:r>
                        <a:rPr lang="fr-FR" sz="1400" b="1" dirty="0"/>
                        <a:t>Microbiologie</a:t>
                      </a:r>
                      <a:endParaRPr lang="fr-FR" sz="1400" b="1" dirty="0">
                        <a:latin typeface="Marianne" panose="02000000000000000000" pitchFamily="2" charset="0"/>
                      </a:endParaRPr>
                    </a:p>
                  </a:txBody>
                  <a:tcPr anchor="ctr"/>
                </a:tc>
                <a:tc>
                  <a:txBody>
                    <a:bodyPr/>
                    <a:lstStyle/>
                    <a:p>
                      <a:pPr algn="ctr"/>
                      <a:r>
                        <a:rPr lang="fr-FR" sz="1400" b="1" dirty="0"/>
                        <a:t>Biologie physiopathologie</a:t>
                      </a:r>
                      <a:endParaRPr lang="fr-FR" sz="1400" b="1" dirty="0">
                        <a:latin typeface="Marianne" panose="02000000000000000000" pitchFamily="2" charset="0"/>
                      </a:endParaRPr>
                    </a:p>
                  </a:txBody>
                  <a:tcPr anchor="ctr"/>
                </a:tc>
                <a:tc>
                  <a:txBody>
                    <a:bodyPr/>
                    <a:lstStyle/>
                    <a:p>
                      <a:pPr algn="ctr"/>
                      <a:r>
                        <a:rPr lang="fr-FR" sz="1400" b="1" dirty="0"/>
                        <a:t>total</a:t>
                      </a:r>
                      <a:endParaRPr lang="fr-FR" sz="1400" b="1" dirty="0">
                        <a:latin typeface="Marianne" panose="02000000000000000000" pitchFamily="2" charset="0"/>
                      </a:endParaRPr>
                    </a:p>
                  </a:txBody>
                  <a:tcPr anchor="ctr"/>
                </a:tc>
                <a:extLst>
                  <a:ext uri="{0D108BD9-81ED-4DB2-BD59-A6C34878D82A}">
                    <a16:rowId xmlns:a16="http://schemas.microsoft.com/office/drawing/2014/main" val="1531794411"/>
                  </a:ext>
                </a:extLst>
              </a:tr>
              <a:tr h="476426">
                <a:tc>
                  <a:txBody>
                    <a:bodyPr/>
                    <a:lstStyle/>
                    <a:p>
                      <a:pPr algn="ctr"/>
                      <a:r>
                        <a:rPr lang="fr-FR" sz="2000" b="1" dirty="0"/>
                        <a:t>BLOC 1</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60</a:t>
                      </a:r>
                    </a:p>
                  </a:txBody>
                  <a:tcPr anchor="ctr"/>
                </a:tc>
                <a:tc>
                  <a:txBody>
                    <a:bodyPr/>
                    <a:lstStyle/>
                    <a:p>
                      <a:pPr algn="ctr"/>
                      <a:r>
                        <a:rPr lang="fr-FR" sz="2000" b="0" dirty="0">
                          <a:latin typeface="Marianne" panose="02000000000000000000" pitchFamily="2" charset="0"/>
                        </a:rPr>
                        <a:t>4</a:t>
                      </a:r>
                    </a:p>
                  </a:txBody>
                  <a:tcPr anchor="ctr"/>
                </a:tc>
                <a:tc>
                  <a:txBody>
                    <a:bodyPr/>
                    <a:lstStyle/>
                    <a:p>
                      <a:pPr algn="ctr"/>
                      <a:r>
                        <a:rPr lang="fr-FR" sz="2000" b="0" dirty="0">
                          <a:latin typeface="Marianne" panose="02000000000000000000" pitchFamily="2" charset="0"/>
                        </a:rPr>
                        <a:t>129</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1" dirty="0">
                          <a:latin typeface="Marianne" panose="02000000000000000000" pitchFamily="2" charset="0"/>
                        </a:rPr>
                        <a:t>209</a:t>
                      </a:r>
                    </a:p>
                  </a:txBody>
                  <a:tcPr anchor="ctr"/>
                </a:tc>
                <a:extLst>
                  <a:ext uri="{0D108BD9-81ED-4DB2-BD59-A6C34878D82A}">
                    <a16:rowId xmlns:a16="http://schemas.microsoft.com/office/drawing/2014/main" val="854237408"/>
                  </a:ext>
                </a:extLst>
              </a:tr>
              <a:tr h="476426">
                <a:tc>
                  <a:txBody>
                    <a:bodyPr/>
                    <a:lstStyle/>
                    <a:p>
                      <a:pPr algn="ctr"/>
                      <a:r>
                        <a:rPr lang="fr-FR" sz="2000" b="1" dirty="0"/>
                        <a:t>BLOC 2</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132</a:t>
                      </a:r>
                    </a:p>
                  </a:txBody>
                  <a:tcPr anchor="ctr"/>
                </a:tc>
                <a:tc>
                  <a:txBody>
                    <a:bodyPr/>
                    <a:lstStyle/>
                    <a:p>
                      <a:pPr algn="ctr"/>
                      <a:r>
                        <a:rPr lang="fr-FR" sz="2000" b="0" dirty="0">
                          <a:latin typeface="Marianne" panose="02000000000000000000" pitchFamily="2" charset="0"/>
                        </a:rPr>
                        <a:t>16</a:t>
                      </a:r>
                    </a:p>
                  </a:txBody>
                  <a:tcPr anchor="ctr"/>
                </a:tc>
                <a:tc>
                  <a:txBody>
                    <a:bodyPr/>
                    <a:lstStyle/>
                    <a:p>
                      <a:pPr algn="ctr"/>
                      <a:r>
                        <a:rPr lang="fr-FR" sz="2000" b="0" dirty="0">
                          <a:latin typeface="Marianne" panose="02000000000000000000" pitchFamily="2" charset="0"/>
                        </a:rPr>
                        <a:t>36</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41</a:t>
                      </a:r>
                    </a:p>
                  </a:txBody>
                  <a:tcPr anchor="ctr"/>
                </a:tc>
                <a:tc>
                  <a:txBody>
                    <a:bodyPr/>
                    <a:lstStyle/>
                    <a:p>
                      <a:pPr algn="ctr"/>
                      <a:r>
                        <a:rPr lang="fr-FR" sz="2000" b="1" dirty="0">
                          <a:latin typeface="Marianne" panose="02000000000000000000" pitchFamily="2" charset="0"/>
                        </a:rPr>
                        <a:t>225</a:t>
                      </a:r>
                    </a:p>
                  </a:txBody>
                  <a:tcPr anchor="ctr"/>
                </a:tc>
                <a:extLst>
                  <a:ext uri="{0D108BD9-81ED-4DB2-BD59-A6C34878D82A}">
                    <a16:rowId xmlns:a16="http://schemas.microsoft.com/office/drawing/2014/main" val="3214842563"/>
                  </a:ext>
                </a:extLst>
              </a:tr>
              <a:tr h="476426">
                <a:tc>
                  <a:txBody>
                    <a:bodyPr/>
                    <a:lstStyle/>
                    <a:p>
                      <a:pPr algn="ctr"/>
                      <a:r>
                        <a:rPr lang="fr-FR" sz="2000" b="1" dirty="0"/>
                        <a:t>BLOC 3</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52</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71</a:t>
                      </a:r>
                    </a:p>
                  </a:txBody>
                  <a:tcPr anchor="ctr"/>
                </a:tc>
                <a:tc>
                  <a:txBody>
                    <a:bodyPr/>
                    <a:lstStyle/>
                    <a:p>
                      <a:pPr algn="ctr"/>
                      <a:r>
                        <a:rPr lang="fr-FR" sz="2000" b="0" dirty="0">
                          <a:latin typeface="Marianne" panose="02000000000000000000" pitchFamily="2" charset="0"/>
                        </a:rPr>
                        <a:t>35</a:t>
                      </a: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1" dirty="0">
                          <a:latin typeface="Marianne" panose="02000000000000000000" pitchFamily="2" charset="0"/>
                        </a:rPr>
                        <a:t>186</a:t>
                      </a:r>
                    </a:p>
                  </a:txBody>
                  <a:tcPr anchor="ctr"/>
                </a:tc>
                <a:extLst>
                  <a:ext uri="{0D108BD9-81ED-4DB2-BD59-A6C34878D82A}">
                    <a16:rowId xmlns:a16="http://schemas.microsoft.com/office/drawing/2014/main" val="2955419741"/>
                  </a:ext>
                </a:extLst>
              </a:tr>
              <a:tr h="476426">
                <a:tc>
                  <a:txBody>
                    <a:bodyPr/>
                    <a:lstStyle/>
                    <a:p>
                      <a:pPr algn="ctr"/>
                      <a:r>
                        <a:rPr lang="fr-FR" sz="2000" b="1" dirty="0"/>
                        <a:t>BLOC 4</a:t>
                      </a:r>
                      <a:endParaRPr lang="fr-FR" sz="2000" b="1"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28</a:t>
                      </a:r>
                    </a:p>
                  </a:txBody>
                  <a:tcPr anchor="ctr"/>
                </a:tc>
                <a:tc>
                  <a:txBody>
                    <a:bodyPr/>
                    <a:lstStyle/>
                    <a:p>
                      <a:pPr algn="ctr"/>
                      <a:r>
                        <a:rPr lang="fr-FR" sz="2000" b="0" dirty="0">
                          <a:latin typeface="Marianne" panose="02000000000000000000" pitchFamily="2" charset="0"/>
                        </a:rPr>
                        <a:t>40</a:t>
                      </a:r>
                    </a:p>
                  </a:txBody>
                  <a:tcPr anchor="ctr"/>
                </a:tc>
                <a:tc>
                  <a:txBody>
                    <a:bodyPr/>
                    <a:lstStyle/>
                    <a:p>
                      <a:pPr algn="ctr"/>
                      <a:r>
                        <a:rPr lang="fr-FR" sz="2000" b="0" dirty="0">
                          <a:latin typeface="Marianne" panose="02000000000000000000" pitchFamily="2" charset="0"/>
                        </a:rPr>
                        <a:t>53</a:t>
                      </a:r>
                    </a:p>
                  </a:txBody>
                  <a:tcPr anchor="ctr"/>
                </a:tc>
                <a:tc>
                  <a:txBody>
                    <a:bodyPr/>
                    <a:lstStyle/>
                    <a:p>
                      <a:pPr algn="ctr"/>
                      <a:endParaRPr lang="fr-FR" sz="2000" b="0" dirty="0">
                        <a:latin typeface="Marianne" panose="02000000000000000000" pitchFamily="2" charset="0"/>
                      </a:endParaRPr>
                    </a:p>
                  </a:txBody>
                  <a:tcPr anchor="ctr"/>
                </a:tc>
                <a:tc>
                  <a:txBody>
                    <a:bodyPr/>
                    <a:lstStyle/>
                    <a:p>
                      <a:pPr algn="ctr"/>
                      <a:r>
                        <a:rPr lang="fr-FR" sz="2000" b="0" dirty="0">
                          <a:latin typeface="Marianne" panose="02000000000000000000" pitchFamily="2" charset="0"/>
                        </a:rPr>
                        <a:t>115</a:t>
                      </a:r>
                    </a:p>
                  </a:txBody>
                  <a:tcPr anchor="ctr"/>
                </a:tc>
                <a:tc>
                  <a:txBody>
                    <a:bodyPr/>
                    <a:lstStyle/>
                    <a:p>
                      <a:pPr algn="ctr"/>
                      <a:r>
                        <a:rPr lang="fr-FR" sz="2000" b="1" dirty="0">
                          <a:latin typeface="Marianne" panose="02000000000000000000" pitchFamily="2" charset="0"/>
                        </a:rPr>
                        <a:t>236</a:t>
                      </a:r>
                    </a:p>
                  </a:txBody>
                  <a:tcPr anchor="ctr"/>
                </a:tc>
                <a:extLst>
                  <a:ext uri="{0D108BD9-81ED-4DB2-BD59-A6C34878D82A}">
                    <a16:rowId xmlns:a16="http://schemas.microsoft.com/office/drawing/2014/main" val="3169233760"/>
                  </a:ext>
                </a:extLst>
              </a:tr>
              <a:tr h="476426">
                <a:tc>
                  <a:txBody>
                    <a:bodyPr/>
                    <a:lstStyle/>
                    <a:p>
                      <a:pPr algn="ctr"/>
                      <a:endParaRPr lang="fr-FR" sz="2000" dirty="0">
                        <a:latin typeface="Marianne" panose="02000000000000000000" pitchFamily="2" charset="0"/>
                      </a:endParaRPr>
                    </a:p>
                  </a:txBody>
                  <a:tcPr anchor="ctr"/>
                </a:tc>
                <a:tc>
                  <a:txBody>
                    <a:bodyPr/>
                    <a:lstStyle/>
                    <a:p>
                      <a:pPr algn="ctr"/>
                      <a:r>
                        <a:rPr lang="fr-FR" sz="2000" b="1" dirty="0">
                          <a:latin typeface="Marianne" panose="02000000000000000000" pitchFamily="2" charset="0"/>
                        </a:rPr>
                        <a:t>272</a:t>
                      </a:r>
                    </a:p>
                  </a:txBody>
                  <a:tcPr anchor="ctr"/>
                </a:tc>
                <a:tc>
                  <a:txBody>
                    <a:bodyPr/>
                    <a:lstStyle/>
                    <a:p>
                      <a:pPr algn="ctr"/>
                      <a:r>
                        <a:rPr lang="fr-FR" sz="2000" b="1" dirty="0">
                          <a:latin typeface="Marianne" panose="02000000000000000000" pitchFamily="2" charset="0"/>
                        </a:rPr>
                        <a:t>59</a:t>
                      </a:r>
                    </a:p>
                  </a:txBody>
                  <a:tcPr anchor="ctr"/>
                </a:tc>
                <a:tc>
                  <a:txBody>
                    <a:bodyPr/>
                    <a:lstStyle/>
                    <a:p>
                      <a:pPr algn="ctr"/>
                      <a:r>
                        <a:rPr lang="fr-FR" sz="2000" b="1" dirty="0">
                          <a:latin typeface="Marianne" panose="02000000000000000000" pitchFamily="2" charset="0"/>
                        </a:rPr>
                        <a:t>289</a:t>
                      </a:r>
                    </a:p>
                  </a:txBody>
                  <a:tcPr anchor="ctr"/>
                </a:tc>
                <a:tc>
                  <a:txBody>
                    <a:bodyPr/>
                    <a:lstStyle/>
                    <a:p>
                      <a:pPr algn="ctr"/>
                      <a:r>
                        <a:rPr lang="fr-FR" sz="2000" b="1" dirty="0">
                          <a:latin typeface="Marianne" panose="02000000000000000000" pitchFamily="2" charset="0"/>
                        </a:rPr>
                        <a:t>35</a:t>
                      </a:r>
                    </a:p>
                  </a:txBody>
                  <a:tcPr anchor="ctr"/>
                </a:tc>
                <a:tc>
                  <a:txBody>
                    <a:bodyPr/>
                    <a:lstStyle/>
                    <a:p>
                      <a:pPr algn="ctr"/>
                      <a:r>
                        <a:rPr lang="fr-FR" sz="2000" b="1" dirty="0">
                          <a:latin typeface="Marianne" panose="02000000000000000000" pitchFamily="2" charset="0"/>
                        </a:rPr>
                        <a:t>200</a:t>
                      </a:r>
                    </a:p>
                  </a:txBody>
                  <a:tcPr anchor="ctr"/>
                </a:tc>
                <a:tc>
                  <a:txBody>
                    <a:bodyPr/>
                    <a:lstStyle/>
                    <a:p>
                      <a:pPr algn="ctr"/>
                      <a:r>
                        <a:rPr lang="fr-FR" sz="2000" b="1" dirty="0">
                          <a:latin typeface="Marianne" panose="02000000000000000000" pitchFamily="2" charset="0"/>
                        </a:rPr>
                        <a:t>856</a:t>
                      </a:r>
                    </a:p>
                  </a:txBody>
                  <a:tcPr anchor="ctr"/>
                </a:tc>
                <a:extLst>
                  <a:ext uri="{0D108BD9-81ED-4DB2-BD59-A6C34878D82A}">
                    <a16:rowId xmlns:a16="http://schemas.microsoft.com/office/drawing/2014/main" val="885423462"/>
                  </a:ext>
                </a:extLst>
              </a:tr>
            </a:tbl>
          </a:graphicData>
        </a:graphic>
      </p:graphicFrame>
      <p:sp>
        <p:nvSpPr>
          <p:cNvPr id="3" name="Rectangle 2">
            <a:extLst>
              <a:ext uri="{FF2B5EF4-FFF2-40B4-BE49-F238E27FC236}">
                <a16:creationId xmlns:a16="http://schemas.microsoft.com/office/drawing/2014/main" id="{08E5AB80-24AF-4C49-05CD-7806BC37F4EB}"/>
              </a:ext>
            </a:extLst>
          </p:cNvPr>
          <p:cNvSpPr/>
          <p:nvPr/>
        </p:nvSpPr>
        <p:spPr>
          <a:xfrm>
            <a:off x="276221" y="4991100"/>
            <a:ext cx="11639550" cy="8953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79EE7FBF-5DC8-D0EE-0D15-896F22797305}"/>
              </a:ext>
            </a:extLst>
          </p:cNvPr>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427642239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91EAB4C1-EA5B-81A2-BF8F-D3B0320B8A42}"/>
              </a:ext>
            </a:extLst>
          </p:cNvPr>
          <p:cNvGraphicFramePr/>
          <p:nvPr>
            <p:extLst>
              <p:ext uri="{D42A27DB-BD31-4B8C-83A1-F6EECF244321}">
                <p14:modId xmlns:p14="http://schemas.microsoft.com/office/powerpoint/2010/main" val="1469180022"/>
              </p:ext>
            </p:extLst>
          </p:nvPr>
        </p:nvGraphicFramePr>
        <p:xfrm>
          <a:off x="719402" y="383721"/>
          <a:ext cx="10753195" cy="609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D953266E-0A1F-EDDA-BA78-F87B4844F9E2}"/>
              </a:ext>
            </a:extLst>
          </p:cNvPr>
          <p:cNvSpPr>
            <a:spLocks noGrp="1"/>
          </p:cNvSpPr>
          <p:nvPr>
            <p:ph type="sldNum" sz="quarter" idx="12"/>
          </p:nvPr>
        </p:nvSpPr>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243221399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2595560501"/>
              </p:ext>
            </p:extLst>
          </p:nvPr>
        </p:nvGraphicFramePr>
        <p:xfrm>
          <a:off x="838200" y="9195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3180155E-C56B-2DEE-BAFB-121F48E27C7A}"/>
              </a:ext>
            </a:extLst>
          </p:cNvPr>
          <p:cNvSpPr>
            <a:spLocks noGrp="1"/>
          </p:cNvSpPr>
          <p:nvPr>
            <p:ph type="sldNum" sz="quarter" idx="12"/>
          </p:nvPr>
        </p:nvSpPr>
        <p:spPr/>
        <p:txBody>
          <a:bodyPr/>
          <a:lstStyle/>
          <a:p>
            <a:fld id="{018D02CD-039E-B840-8DF0-7A82E4B02902}" type="slidenum">
              <a:rPr lang="fr-FR" smtClean="0"/>
              <a:t>53</a:t>
            </a:fld>
            <a:endParaRPr lang="fr-FR"/>
          </a:p>
        </p:txBody>
      </p:sp>
      <p:sp>
        <p:nvSpPr>
          <p:cNvPr id="4" name="ZoneTexte 3">
            <a:extLst>
              <a:ext uri="{FF2B5EF4-FFF2-40B4-BE49-F238E27FC236}">
                <a16:creationId xmlns:a16="http://schemas.microsoft.com/office/drawing/2014/main" id="{22D43872-6D2A-6B4A-16B6-EB174D37B6A1}"/>
              </a:ext>
            </a:extLst>
          </p:cNvPr>
          <p:cNvSpPr txBox="1"/>
          <p:nvPr/>
        </p:nvSpPr>
        <p:spPr>
          <a:xfrm>
            <a:off x="882302" y="3907116"/>
            <a:ext cx="10427395" cy="2031325"/>
          </a:xfrm>
          <a:prstGeom prst="rect">
            <a:avLst/>
          </a:prstGeom>
          <a:noFill/>
        </p:spPr>
        <p:txBody>
          <a:bodyPr wrap="square" rtlCol="0">
            <a:spAutoFit/>
          </a:bodyPr>
          <a:lstStyle/>
          <a:p>
            <a:r>
              <a:rPr lang="fr-FR" dirty="0"/>
              <a:t>Cette exemple de répartition est tiré du guide d’accompagnement.</a:t>
            </a:r>
          </a:p>
          <a:p>
            <a:endParaRPr lang="fr-FR" dirty="0"/>
          </a:p>
          <a:p>
            <a:r>
              <a:rPr lang="fr-FR" dirty="0"/>
              <a:t>Attention: Cette simulation ne prend pas en compte les horaires dédiés aux dispositifs de la TVP (Consolidation, accompagnement personnalisé et accompagnement au choix d’orientation) qui, selon le projet pédagogique, peuvent être confiés aux professeurs de BTSE et/ou STMS pour la partie enseignement professionnel.</a:t>
            </a:r>
          </a:p>
          <a:p>
            <a:endParaRPr lang="fr-FR" dirty="0"/>
          </a:p>
        </p:txBody>
      </p:sp>
    </p:spTree>
    <p:extLst>
      <p:ext uri="{BB962C8B-B14F-4D97-AF65-F5344CB8AC3E}">
        <p14:creationId xmlns:p14="http://schemas.microsoft.com/office/powerpoint/2010/main" val="287812809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F0B74-A1AD-1FC8-7B2A-0DB0520F881B}"/>
              </a:ext>
            </a:extLst>
          </p:cNvPr>
          <p:cNvSpPr>
            <a:spLocks noGrp="1"/>
          </p:cNvSpPr>
          <p:nvPr>
            <p:ph type="title"/>
          </p:nvPr>
        </p:nvSpPr>
        <p:spPr>
          <a:xfrm>
            <a:off x="838200" y="685800"/>
            <a:ext cx="10515600" cy="1284288"/>
          </a:xfrm>
        </p:spPr>
        <p:txBody>
          <a:bodyPr>
            <a:noAutofit/>
          </a:bodyPr>
          <a:lstStyle/>
          <a:p>
            <a:r>
              <a:rPr lang="fr-FR" sz="2000" b="1" dirty="0">
                <a:latin typeface="Marianne" panose="02000000000000000000" pitchFamily="2" charset="0"/>
              </a:rPr>
              <a:t>Classe de seconde (30 élèves) - 30 semaines soit 330 heures de formation</a:t>
            </a:r>
            <a:br>
              <a:rPr lang="fr-FR" sz="2000" b="1" dirty="0">
                <a:latin typeface="Marianne" panose="02000000000000000000" pitchFamily="2" charset="0"/>
              </a:rPr>
            </a:br>
            <a:br>
              <a:rPr lang="fr-FR" sz="2000" b="1" dirty="0">
                <a:latin typeface="Marianne" panose="02000000000000000000" pitchFamily="2" charset="0"/>
              </a:rPr>
            </a:br>
            <a:r>
              <a:rPr lang="fr-FR" sz="1600" i="1" dirty="0">
                <a:latin typeface="Marianne" panose="02000000000000000000" pitchFamily="2" charset="0"/>
              </a:rPr>
              <a:t>6 semaines de PFMP, 11 heures hebdomadaires élève d’enseignement professionnel (hors </a:t>
            </a:r>
            <a:r>
              <a:rPr lang="fr-FR" sz="1600" i="1" dirty="0" err="1">
                <a:latin typeface="Marianne" panose="02000000000000000000" pitchFamily="2" charset="0"/>
              </a:rPr>
              <a:t>co</a:t>
            </a:r>
            <a:r>
              <a:rPr lang="fr-FR" sz="1600" i="1" dirty="0">
                <a:latin typeface="Marianne" panose="02000000000000000000" pitchFamily="2" charset="0"/>
              </a:rPr>
              <a:t>-intervention, PSE et économie gestion)</a:t>
            </a:r>
            <a:br>
              <a:rPr lang="fr-FR" sz="1600" i="1" dirty="0">
                <a:latin typeface="Marianne" panose="02000000000000000000" pitchFamily="2" charset="0"/>
              </a:rPr>
            </a:br>
            <a:br>
              <a:rPr lang="fr-FR" sz="2000" i="1" dirty="0">
                <a:latin typeface="Marianne" panose="02000000000000000000" pitchFamily="2" charset="0"/>
              </a:rPr>
            </a:br>
            <a:r>
              <a:rPr lang="fr-FR" sz="1200" i="1" dirty="0">
                <a:latin typeface="Marianne" panose="02000000000000000000" pitchFamily="2" charset="0"/>
              </a:rPr>
              <a:t>*</a:t>
            </a:r>
            <a:r>
              <a:rPr lang="fr-FR" sz="1200" dirty="0">
                <a:latin typeface="Marianne" panose="02000000000000000000" pitchFamily="2" charset="0"/>
              </a:rPr>
              <a:t>La détermination des heures à effectif réduit relève de la responsabilité du chef d’établissement et dépend de la dotation complémentaire allouée à l’établissement.</a:t>
            </a:r>
            <a:br>
              <a:rPr lang="fr-FR" sz="1200" dirty="0">
                <a:latin typeface="Marianne" panose="02000000000000000000" pitchFamily="2" charset="0"/>
              </a:rPr>
            </a:br>
            <a:br>
              <a:rPr lang="fr-FR" sz="2000" dirty="0">
                <a:latin typeface="Marianne" panose="02000000000000000000" pitchFamily="2" charset="0"/>
              </a:rPr>
            </a:br>
            <a:endParaRPr lang="fr-FR" sz="2000" dirty="0">
              <a:latin typeface="Marianne" panose="02000000000000000000" pitchFamily="2" charset="0"/>
            </a:endParaRPr>
          </a:p>
        </p:txBody>
      </p:sp>
      <p:graphicFrame>
        <p:nvGraphicFramePr>
          <p:cNvPr id="5" name="Espace réservé du contenu 4">
            <a:extLst>
              <a:ext uri="{FF2B5EF4-FFF2-40B4-BE49-F238E27FC236}">
                <a16:creationId xmlns:a16="http://schemas.microsoft.com/office/drawing/2014/main" id="{1DA2E101-782B-7FEB-EFBA-DCE91878FB6B}"/>
              </a:ext>
            </a:extLst>
          </p:cNvPr>
          <p:cNvGraphicFramePr>
            <a:graphicFrameLocks noGrp="1"/>
          </p:cNvGraphicFramePr>
          <p:nvPr>
            <p:ph idx="1"/>
            <p:extLst>
              <p:ext uri="{D42A27DB-BD31-4B8C-83A1-F6EECF244321}">
                <p14:modId xmlns:p14="http://schemas.microsoft.com/office/powerpoint/2010/main" val="323005244"/>
              </p:ext>
            </p:extLst>
          </p:nvPr>
        </p:nvGraphicFramePr>
        <p:xfrm>
          <a:off x="1111250" y="1970088"/>
          <a:ext cx="9969499" cy="4129790"/>
        </p:xfrm>
        <a:graphic>
          <a:graphicData uri="http://schemas.openxmlformats.org/drawingml/2006/table">
            <a:tbl>
              <a:tblPr firstRow="1" firstCol="1" bandRow="1">
                <a:tableStyleId>{7DF18680-E054-41AD-8BC1-D1AEF772440D}</a:tableStyleId>
              </a:tblPr>
              <a:tblGrid>
                <a:gridCol w="2952420">
                  <a:extLst>
                    <a:ext uri="{9D8B030D-6E8A-4147-A177-3AD203B41FA5}">
                      <a16:colId xmlns:a16="http://schemas.microsoft.com/office/drawing/2014/main" val="3738564092"/>
                    </a:ext>
                  </a:extLst>
                </a:gridCol>
                <a:gridCol w="1089178">
                  <a:extLst>
                    <a:ext uri="{9D8B030D-6E8A-4147-A177-3AD203B41FA5}">
                      <a16:colId xmlns:a16="http://schemas.microsoft.com/office/drawing/2014/main" val="2690832609"/>
                    </a:ext>
                  </a:extLst>
                </a:gridCol>
                <a:gridCol w="1251678">
                  <a:extLst>
                    <a:ext uri="{9D8B030D-6E8A-4147-A177-3AD203B41FA5}">
                      <a16:colId xmlns:a16="http://schemas.microsoft.com/office/drawing/2014/main" val="3369221010"/>
                    </a:ext>
                  </a:extLst>
                </a:gridCol>
                <a:gridCol w="1089178">
                  <a:extLst>
                    <a:ext uri="{9D8B030D-6E8A-4147-A177-3AD203B41FA5}">
                      <a16:colId xmlns:a16="http://schemas.microsoft.com/office/drawing/2014/main" val="873077147"/>
                    </a:ext>
                  </a:extLst>
                </a:gridCol>
                <a:gridCol w="1251678">
                  <a:extLst>
                    <a:ext uri="{9D8B030D-6E8A-4147-A177-3AD203B41FA5}">
                      <a16:colId xmlns:a16="http://schemas.microsoft.com/office/drawing/2014/main" val="526845750"/>
                    </a:ext>
                  </a:extLst>
                </a:gridCol>
                <a:gridCol w="1251678">
                  <a:extLst>
                    <a:ext uri="{9D8B030D-6E8A-4147-A177-3AD203B41FA5}">
                      <a16:colId xmlns:a16="http://schemas.microsoft.com/office/drawing/2014/main" val="3734480228"/>
                    </a:ext>
                  </a:extLst>
                </a:gridCol>
                <a:gridCol w="1083689">
                  <a:extLst>
                    <a:ext uri="{9D8B030D-6E8A-4147-A177-3AD203B41FA5}">
                      <a16:colId xmlns:a16="http://schemas.microsoft.com/office/drawing/2014/main" val="2166144180"/>
                    </a:ext>
                  </a:extLst>
                </a:gridCol>
              </a:tblGrid>
              <a:tr h="623787">
                <a:tc>
                  <a:txBody>
                    <a:bodyPr/>
                    <a:lstStyle/>
                    <a:p>
                      <a:pPr algn="ctr"/>
                      <a:r>
                        <a:rPr lang="fr-FR" sz="1400" dirty="0">
                          <a:effectLst/>
                        </a:rPr>
                        <a:t>Classe de 2</a:t>
                      </a:r>
                      <a:r>
                        <a:rPr lang="fr-FR" sz="1400" baseline="30000" dirty="0">
                          <a:effectLst/>
                        </a:rPr>
                        <a:t>nde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dirty="0">
                          <a:effectLst/>
                        </a:rPr>
                        <a:t>Biotechnologies Santé Environnement</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Sciences et Techniques Médico-Sociales</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44803047"/>
                  </a:ext>
                </a:extLst>
              </a:tr>
              <a:tr h="698964">
                <a:tc>
                  <a:txBody>
                    <a:bodyPr/>
                    <a:lstStyle/>
                    <a:p>
                      <a:pPr algn="ctr"/>
                      <a:r>
                        <a:rPr lang="fr-FR" sz="1400" dirty="0">
                          <a:effectLst/>
                        </a:rPr>
                        <a:t> </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groupe à effectif réduit*</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classe entière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élève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groupe à effectif réduit*</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classe entière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7069998"/>
                  </a:ext>
                </a:extLst>
              </a:tr>
              <a:tr h="311893">
                <a:tc>
                  <a:txBody>
                    <a:bodyPr/>
                    <a:lstStyle/>
                    <a:p>
                      <a:pPr algn="ctr"/>
                      <a:r>
                        <a:rPr lang="fr-FR" sz="1400" dirty="0">
                          <a:effectLst/>
                        </a:rPr>
                        <a:t>Bloc 1</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3575252"/>
                  </a:ext>
                </a:extLst>
              </a:tr>
              <a:tr h="311893">
                <a:tc>
                  <a:txBody>
                    <a:bodyPr/>
                    <a:lstStyle/>
                    <a:p>
                      <a:pPr algn="ctr"/>
                      <a:r>
                        <a:rPr lang="fr-FR" sz="1400" dirty="0">
                          <a:effectLst/>
                        </a:rPr>
                        <a:t>Bloc 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7800242"/>
                  </a:ext>
                </a:extLst>
              </a:tr>
              <a:tr h="311893">
                <a:tc>
                  <a:txBody>
                    <a:bodyPr/>
                    <a:lstStyle/>
                    <a:p>
                      <a:pPr algn="ctr"/>
                      <a:r>
                        <a:rPr lang="fr-FR" sz="1400" dirty="0">
                          <a:effectLst/>
                        </a:rPr>
                        <a:t>Bloc 3</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5044181"/>
                  </a:ext>
                </a:extLst>
              </a:tr>
              <a:tr h="311893">
                <a:tc>
                  <a:txBody>
                    <a:bodyPr/>
                    <a:lstStyle/>
                    <a:p>
                      <a:pPr algn="ctr"/>
                      <a:r>
                        <a:rPr lang="fr-FR" sz="1400" dirty="0">
                          <a:effectLst/>
                        </a:rPr>
                        <a:t>Bloc 4</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84162"/>
                  </a:ext>
                </a:extLst>
              </a:tr>
              <a:tr h="623787">
                <a:tc>
                  <a:txBody>
                    <a:bodyPr/>
                    <a:lstStyle/>
                    <a:p>
                      <a:pPr algn="ctr"/>
                      <a:r>
                        <a:rPr lang="fr-FR" sz="1400">
                          <a:effectLst/>
                        </a:rPr>
                        <a:t>Total hebdomadaire (11 heures) 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8,5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7</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613973"/>
                  </a:ext>
                </a:extLst>
              </a:tr>
              <a:tr h="935680">
                <a:tc>
                  <a:txBody>
                    <a:bodyPr/>
                    <a:lstStyle/>
                    <a:p>
                      <a:pPr algn="ctr"/>
                      <a:r>
                        <a:rPr lang="fr-FR" sz="1400">
                          <a:effectLst/>
                        </a:rPr>
                        <a:t>Horaire professeur (prenant en compte les heures groupes)</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a:effectLst/>
                        </a:rPr>
                        <a:t>4,5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15,5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74073568"/>
                  </a:ext>
                </a:extLst>
              </a:tr>
            </a:tbl>
          </a:graphicData>
        </a:graphic>
      </p:graphicFrame>
      <p:sp>
        <p:nvSpPr>
          <p:cNvPr id="4" name="Espace réservé du numéro de diapositive 3">
            <a:extLst>
              <a:ext uri="{FF2B5EF4-FFF2-40B4-BE49-F238E27FC236}">
                <a16:creationId xmlns:a16="http://schemas.microsoft.com/office/drawing/2014/main" id="{AB4B758B-1490-68C9-AE91-E6BDFFFF7703}"/>
              </a:ext>
            </a:extLst>
          </p:cNvPr>
          <p:cNvSpPr>
            <a:spLocks noGrp="1"/>
          </p:cNvSpPr>
          <p:nvPr>
            <p:ph type="sldNum" sz="quarter" idx="12"/>
          </p:nvPr>
        </p:nvSpPr>
        <p:spPr/>
        <p:txBody>
          <a:bodyPr/>
          <a:lstStyle/>
          <a:p>
            <a:fld id="{018D02CD-039E-B840-8DF0-7A82E4B02902}" type="slidenum">
              <a:rPr lang="fr-FR" smtClean="0"/>
              <a:t>54</a:t>
            </a:fld>
            <a:endParaRPr lang="fr-FR"/>
          </a:p>
        </p:txBody>
      </p:sp>
    </p:spTree>
    <p:extLst>
      <p:ext uri="{BB962C8B-B14F-4D97-AF65-F5344CB8AC3E}">
        <p14:creationId xmlns:p14="http://schemas.microsoft.com/office/powerpoint/2010/main" val="31721607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F0B74-A1AD-1FC8-7B2A-0DB0520F881B}"/>
              </a:ext>
            </a:extLst>
          </p:cNvPr>
          <p:cNvSpPr>
            <a:spLocks noGrp="1"/>
          </p:cNvSpPr>
          <p:nvPr>
            <p:ph type="title"/>
          </p:nvPr>
        </p:nvSpPr>
        <p:spPr>
          <a:xfrm>
            <a:off x="838200" y="685800"/>
            <a:ext cx="10515600" cy="1284288"/>
          </a:xfrm>
        </p:spPr>
        <p:txBody>
          <a:bodyPr>
            <a:noAutofit/>
          </a:bodyPr>
          <a:lstStyle/>
          <a:p>
            <a:r>
              <a:rPr lang="fr-FR" sz="2000" b="1" dirty="0">
                <a:latin typeface="Marianne" panose="02000000000000000000" pitchFamily="2" charset="0"/>
              </a:rPr>
              <a:t>Classe de première</a:t>
            </a:r>
            <a:r>
              <a:rPr lang="fr-FR" sz="2000" dirty="0">
                <a:latin typeface="Marianne" panose="02000000000000000000" pitchFamily="2" charset="0"/>
              </a:rPr>
              <a:t> (</a:t>
            </a:r>
            <a:r>
              <a:rPr lang="fr-FR" sz="2000" b="1" dirty="0">
                <a:latin typeface="Marianne" panose="02000000000000000000" pitchFamily="2" charset="0"/>
              </a:rPr>
              <a:t>30 élèves) – 28 semaines soit 266 heures de formation</a:t>
            </a:r>
            <a:br>
              <a:rPr lang="fr-FR" sz="2000" dirty="0">
                <a:latin typeface="Marianne" panose="02000000000000000000" pitchFamily="2" charset="0"/>
              </a:rPr>
            </a:br>
            <a:br>
              <a:rPr lang="fr-FR" sz="2000" dirty="0">
                <a:latin typeface="Marianne" panose="02000000000000000000" pitchFamily="2" charset="0"/>
              </a:rPr>
            </a:br>
            <a:r>
              <a:rPr lang="fr-FR" sz="1600" i="1" dirty="0">
                <a:latin typeface="Marianne" panose="02000000000000000000" pitchFamily="2" charset="0"/>
              </a:rPr>
              <a:t>8 semaines de PFMP, 9,5 heures hebdomadaires élève d’enseignement professionnel (hors </a:t>
            </a:r>
            <a:r>
              <a:rPr lang="fr-FR" sz="1600" i="1" dirty="0" err="1">
                <a:latin typeface="Marianne" panose="02000000000000000000" pitchFamily="2" charset="0"/>
              </a:rPr>
              <a:t>co</a:t>
            </a:r>
            <a:r>
              <a:rPr lang="fr-FR" sz="1600" i="1" dirty="0">
                <a:latin typeface="Marianne" panose="02000000000000000000" pitchFamily="2" charset="0"/>
              </a:rPr>
              <a:t>-intervention, chef d’œuvre, PSE et économie gestion)</a:t>
            </a:r>
            <a:br>
              <a:rPr lang="fr-FR" sz="1600" dirty="0">
                <a:latin typeface="Marianne" panose="02000000000000000000" pitchFamily="2" charset="0"/>
              </a:rPr>
            </a:br>
            <a:br>
              <a:rPr lang="fr-FR" sz="2000" i="1" dirty="0">
                <a:latin typeface="Marianne" panose="02000000000000000000" pitchFamily="2" charset="0"/>
              </a:rPr>
            </a:br>
            <a:r>
              <a:rPr lang="fr-FR" sz="1200" i="1" dirty="0">
                <a:latin typeface="Marianne" panose="02000000000000000000" pitchFamily="2" charset="0"/>
              </a:rPr>
              <a:t>*</a:t>
            </a:r>
            <a:r>
              <a:rPr lang="fr-FR" sz="1200" dirty="0">
                <a:latin typeface="Marianne" panose="02000000000000000000" pitchFamily="2" charset="0"/>
              </a:rPr>
              <a:t>La détermination des heures à effectif réduit relève de la responsabilité du chef d’établissement et dépend de la dotation complémentaire allouée à l’établissement.</a:t>
            </a:r>
            <a:br>
              <a:rPr lang="fr-FR" sz="1200" dirty="0">
                <a:latin typeface="Marianne" panose="02000000000000000000" pitchFamily="2" charset="0"/>
              </a:rPr>
            </a:br>
            <a:br>
              <a:rPr lang="fr-FR" sz="2000" dirty="0">
                <a:latin typeface="Marianne" panose="02000000000000000000" pitchFamily="2" charset="0"/>
              </a:rPr>
            </a:br>
            <a:endParaRPr lang="fr-FR" sz="2000" dirty="0">
              <a:latin typeface="Marianne" panose="02000000000000000000" pitchFamily="2" charset="0"/>
            </a:endParaRPr>
          </a:p>
        </p:txBody>
      </p:sp>
      <p:sp>
        <p:nvSpPr>
          <p:cNvPr id="4" name="Espace réservé du numéro de diapositive 3">
            <a:extLst>
              <a:ext uri="{FF2B5EF4-FFF2-40B4-BE49-F238E27FC236}">
                <a16:creationId xmlns:a16="http://schemas.microsoft.com/office/drawing/2014/main" id="{AB4B758B-1490-68C9-AE91-E6BDFFFF7703}"/>
              </a:ext>
            </a:extLst>
          </p:cNvPr>
          <p:cNvSpPr>
            <a:spLocks noGrp="1"/>
          </p:cNvSpPr>
          <p:nvPr>
            <p:ph type="sldNum" sz="quarter" idx="12"/>
          </p:nvPr>
        </p:nvSpPr>
        <p:spPr/>
        <p:txBody>
          <a:bodyPr/>
          <a:lstStyle/>
          <a:p>
            <a:fld id="{018D02CD-039E-B840-8DF0-7A82E4B02902}" type="slidenum">
              <a:rPr lang="fr-FR" smtClean="0"/>
              <a:t>55</a:t>
            </a:fld>
            <a:endParaRPr lang="fr-FR"/>
          </a:p>
        </p:txBody>
      </p:sp>
      <p:graphicFrame>
        <p:nvGraphicFramePr>
          <p:cNvPr id="7" name="Espace réservé du contenu 6">
            <a:extLst>
              <a:ext uri="{FF2B5EF4-FFF2-40B4-BE49-F238E27FC236}">
                <a16:creationId xmlns:a16="http://schemas.microsoft.com/office/drawing/2014/main" id="{0D17FBA1-91A8-16F2-6BEA-0FF9B9690EA5}"/>
              </a:ext>
            </a:extLst>
          </p:cNvPr>
          <p:cNvGraphicFramePr>
            <a:graphicFrameLocks noGrp="1"/>
          </p:cNvGraphicFramePr>
          <p:nvPr>
            <p:ph idx="1"/>
            <p:extLst>
              <p:ext uri="{D42A27DB-BD31-4B8C-83A1-F6EECF244321}">
                <p14:modId xmlns:p14="http://schemas.microsoft.com/office/powerpoint/2010/main" val="328558599"/>
              </p:ext>
            </p:extLst>
          </p:nvPr>
        </p:nvGraphicFramePr>
        <p:xfrm>
          <a:off x="838200" y="1970088"/>
          <a:ext cx="10515598" cy="3893716"/>
        </p:xfrm>
        <a:graphic>
          <a:graphicData uri="http://schemas.openxmlformats.org/drawingml/2006/table">
            <a:tbl>
              <a:tblPr firstRow="1" firstCol="1" bandRow="1">
                <a:tableStyleId>{00A15C55-8517-42AA-B614-E9B94910E393}</a:tableStyleId>
              </a:tblPr>
              <a:tblGrid>
                <a:gridCol w="3114147">
                  <a:extLst>
                    <a:ext uri="{9D8B030D-6E8A-4147-A177-3AD203B41FA5}">
                      <a16:colId xmlns:a16="http://schemas.microsoft.com/office/drawing/2014/main" val="1360056603"/>
                    </a:ext>
                  </a:extLst>
                </a:gridCol>
                <a:gridCol w="1148840">
                  <a:extLst>
                    <a:ext uri="{9D8B030D-6E8A-4147-A177-3AD203B41FA5}">
                      <a16:colId xmlns:a16="http://schemas.microsoft.com/office/drawing/2014/main" val="3723490182"/>
                    </a:ext>
                  </a:extLst>
                </a:gridCol>
                <a:gridCol w="1320240">
                  <a:extLst>
                    <a:ext uri="{9D8B030D-6E8A-4147-A177-3AD203B41FA5}">
                      <a16:colId xmlns:a16="http://schemas.microsoft.com/office/drawing/2014/main" val="1877083888"/>
                    </a:ext>
                  </a:extLst>
                </a:gridCol>
                <a:gridCol w="1148840">
                  <a:extLst>
                    <a:ext uri="{9D8B030D-6E8A-4147-A177-3AD203B41FA5}">
                      <a16:colId xmlns:a16="http://schemas.microsoft.com/office/drawing/2014/main" val="3192404594"/>
                    </a:ext>
                  </a:extLst>
                </a:gridCol>
                <a:gridCol w="1320240">
                  <a:extLst>
                    <a:ext uri="{9D8B030D-6E8A-4147-A177-3AD203B41FA5}">
                      <a16:colId xmlns:a16="http://schemas.microsoft.com/office/drawing/2014/main" val="3726339129"/>
                    </a:ext>
                  </a:extLst>
                </a:gridCol>
                <a:gridCol w="1320240">
                  <a:extLst>
                    <a:ext uri="{9D8B030D-6E8A-4147-A177-3AD203B41FA5}">
                      <a16:colId xmlns:a16="http://schemas.microsoft.com/office/drawing/2014/main" val="2929025149"/>
                    </a:ext>
                  </a:extLst>
                </a:gridCol>
                <a:gridCol w="1143051">
                  <a:extLst>
                    <a:ext uri="{9D8B030D-6E8A-4147-A177-3AD203B41FA5}">
                      <a16:colId xmlns:a16="http://schemas.microsoft.com/office/drawing/2014/main" val="1322694795"/>
                    </a:ext>
                  </a:extLst>
                </a:gridCol>
              </a:tblGrid>
              <a:tr h="385222">
                <a:tc>
                  <a:txBody>
                    <a:bodyPr/>
                    <a:lstStyle/>
                    <a:p>
                      <a:pPr algn="ctr"/>
                      <a:r>
                        <a:rPr lang="fr-FR" sz="1400" dirty="0">
                          <a:effectLst/>
                        </a:rPr>
                        <a:t>Classe de 1</a:t>
                      </a:r>
                      <a:r>
                        <a:rPr lang="fr-FR" sz="1400" baseline="30000" dirty="0">
                          <a:effectLst/>
                        </a:rPr>
                        <a:t>ère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dirty="0">
                          <a:effectLst/>
                        </a:rPr>
                        <a:t>Biotechnologies Santé Environnement</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Sciences et Techniques Médico-Sociales</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13678580"/>
                  </a:ext>
                </a:extLst>
              </a:tr>
              <a:tr h="770443">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groupe à effectif réduit*</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classe entière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groupe à effectif réduit*</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classe entière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80489"/>
                  </a:ext>
                </a:extLst>
              </a:tr>
              <a:tr h="385222">
                <a:tc>
                  <a:txBody>
                    <a:bodyPr/>
                    <a:lstStyle/>
                    <a:p>
                      <a:pPr algn="ctr"/>
                      <a:r>
                        <a:rPr lang="fr-FR" sz="1400" dirty="0">
                          <a:effectLst/>
                        </a:rPr>
                        <a:t>Bloc 1</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9849814"/>
                  </a:ext>
                </a:extLst>
              </a:tr>
              <a:tr h="385222">
                <a:tc>
                  <a:txBody>
                    <a:bodyPr/>
                    <a:lstStyle/>
                    <a:p>
                      <a:pPr algn="ctr"/>
                      <a:r>
                        <a:rPr lang="fr-FR" sz="1400" dirty="0">
                          <a:effectLst/>
                        </a:rPr>
                        <a:t>Bloc 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8057950"/>
                  </a:ext>
                </a:extLst>
              </a:tr>
              <a:tr h="385222">
                <a:tc>
                  <a:txBody>
                    <a:bodyPr/>
                    <a:lstStyle/>
                    <a:p>
                      <a:pPr algn="ctr"/>
                      <a:r>
                        <a:rPr lang="fr-FR" sz="1400" dirty="0">
                          <a:effectLst/>
                        </a:rPr>
                        <a:t>Bloc 3</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0038364"/>
                  </a:ext>
                </a:extLst>
              </a:tr>
              <a:tr h="385222">
                <a:tc>
                  <a:txBody>
                    <a:bodyPr/>
                    <a:lstStyle/>
                    <a:p>
                      <a:pPr algn="ctr"/>
                      <a:r>
                        <a:rPr lang="fr-FR" sz="1400" dirty="0">
                          <a:effectLst/>
                        </a:rPr>
                        <a:t>Bloc 4</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4426449"/>
                  </a:ext>
                </a:extLst>
              </a:tr>
              <a:tr h="385222">
                <a:tc>
                  <a:txBody>
                    <a:bodyPr/>
                    <a:lstStyle/>
                    <a:p>
                      <a:pPr algn="ctr"/>
                      <a:r>
                        <a:rPr lang="fr-FR" sz="1400">
                          <a:effectLst/>
                        </a:rPr>
                        <a:t>Total hebdomadaire (9,5 heures) 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7,5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6,5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2392822"/>
                  </a:ext>
                </a:extLst>
              </a:tr>
              <a:tr h="770443">
                <a:tc>
                  <a:txBody>
                    <a:bodyPr/>
                    <a:lstStyle/>
                    <a:p>
                      <a:pPr algn="ctr"/>
                      <a:r>
                        <a:rPr lang="fr-FR" sz="1400">
                          <a:effectLst/>
                        </a:rPr>
                        <a:t>Horaire professeur (prenant en compte les heures groupes)</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a:effectLst/>
                        </a:rPr>
                        <a:t>3,5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14</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04181226"/>
                  </a:ext>
                </a:extLst>
              </a:tr>
            </a:tbl>
          </a:graphicData>
        </a:graphic>
      </p:graphicFrame>
    </p:spTree>
    <p:extLst>
      <p:ext uri="{BB962C8B-B14F-4D97-AF65-F5344CB8AC3E}">
        <p14:creationId xmlns:p14="http://schemas.microsoft.com/office/powerpoint/2010/main" val="1626457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F0B74-A1AD-1FC8-7B2A-0DB0520F881B}"/>
              </a:ext>
            </a:extLst>
          </p:cNvPr>
          <p:cNvSpPr>
            <a:spLocks noGrp="1"/>
          </p:cNvSpPr>
          <p:nvPr>
            <p:ph type="title"/>
          </p:nvPr>
        </p:nvSpPr>
        <p:spPr>
          <a:xfrm>
            <a:off x="838200" y="685800"/>
            <a:ext cx="10515600" cy="1284288"/>
          </a:xfrm>
        </p:spPr>
        <p:txBody>
          <a:bodyPr>
            <a:noAutofit/>
          </a:bodyPr>
          <a:lstStyle/>
          <a:p>
            <a:r>
              <a:rPr lang="fr-FR" sz="2000" b="1" dirty="0">
                <a:latin typeface="Marianne" panose="02000000000000000000" pitchFamily="2" charset="0"/>
              </a:rPr>
              <a:t>Classe de terminale</a:t>
            </a:r>
            <a:r>
              <a:rPr lang="fr-FR" sz="2000" dirty="0">
                <a:latin typeface="Marianne" panose="02000000000000000000" pitchFamily="2" charset="0"/>
              </a:rPr>
              <a:t> (</a:t>
            </a:r>
            <a:r>
              <a:rPr lang="fr-FR" sz="2000" b="1" dirty="0">
                <a:latin typeface="Marianne" panose="02000000000000000000" pitchFamily="2" charset="0"/>
              </a:rPr>
              <a:t>30 élèves) – 26 semaines soit 260 heures de formation</a:t>
            </a:r>
            <a:br>
              <a:rPr lang="fr-FR" sz="2000" dirty="0">
                <a:latin typeface="Marianne" panose="02000000000000000000" pitchFamily="2" charset="0"/>
              </a:rPr>
            </a:br>
            <a:br>
              <a:rPr lang="fr-FR" sz="2000" dirty="0">
                <a:latin typeface="Marianne" panose="02000000000000000000" pitchFamily="2" charset="0"/>
              </a:rPr>
            </a:br>
            <a:r>
              <a:rPr lang="fr-FR" sz="1600" i="1" dirty="0">
                <a:latin typeface="Marianne" panose="02000000000000000000" pitchFamily="2" charset="0"/>
              </a:rPr>
              <a:t>8 semaines de PFMP, 10 heures hebdomadaires élève d’enseignement professionnel (hors </a:t>
            </a:r>
            <a:r>
              <a:rPr lang="fr-FR" sz="1600" i="1" dirty="0" err="1">
                <a:latin typeface="Marianne" panose="02000000000000000000" pitchFamily="2" charset="0"/>
              </a:rPr>
              <a:t>co</a:t>
            </a:r>
            <a:r>
              <a:rPr lang="fr-FR" sz="1600" i="1" dirty="0">
                <a:latin typeface="Marianne" panose="02000000000000000000" pitchFamily="2" charset="0"/>
              </a:rPr>
              <a:t>-intervention, chef d’œuvre, PSE et économie gestion)</a:t>
            </a:r>
            <a:br>
              <a:rPr lang="fr-FR" sz="1600" dirty="0">
                <a:latin typeface="Marianne" panose="02000000000000000000" pitchFamily="2" charset="0"/>
              </a:rPr>
            </a:br>
            <a:br>
              <a:rPr lang="fr-FR" sz="2000" i="1" dirty="0">
                <a:latin typeface="Marianne" panose="02000000000000000000" pitchFamily="2" charset="0"/>
              </a:rPr>
            </a:br>
            <a:r>
              <a:rPr lang="fr-FR" sz="1200" i="1" dirty="0">
                <a:latin typeface="Marianne" panose="02000000000000000000" pitchFamily="2" charset="0"/>
              </a:rPr>
              <a:t>*</a:t>
            </a:r>
            <a:r>
              <a:rPr lang="fr-FR" sz="1200" dirty="0">
                <a:latin typeface="Marianne" panose="02000000000000000000" pitchFamily="2" charset="0"/>
              </a:rPr>
              <a:t>La détermination des heures à effectif réduit relève de la responsabilité du chef d’établissement et dépend de la dotation complémentaire allouée à l’établissement.</a:t>
            </a:r>
            <a:br>
              <a:rPr lang="fr-FR" sz="1200" dirty="0">
                <a:latin typeface="Marianne" panose="02000000000000000000" pitchFamily="2" charset="0"/>
              </a:rPr>
            </a:br>
            <a:br>
              <a:rPr lang="fr-FR" sz="2000" dirty="0">
                <a:latin typeface="Marianne" panose="02000000000000000000" pitchFamily="2" charset="0"/>
              </a:rPr>
            </a:br>
            <a:endParaRPr lang="fr-FR" sz="2000" dirty="0">
              <a:latin typeface="Marianne" panose="02000000000000000000" pitchFamily="2" charset="0"/>
            </a:endParaRPr>
          </a:p>
        </p:txBody>
      </p:sp>
      <p:sp>
        <p:nvSpPr>
          <p:cNvPr id="4" name="Espace réservé du numéro de diapositive 3">
            <a:extLst>
              <a:ext uri="{FF2B5EF4-FFF2-40B4-BE49-F238E27FC236}">
                <a16:creationId xmlns:a16="http://schemas.microsoft.com/office/drawing/2014/main" id="{AB4B758B-1490-68C9-AE91-E6BDFFFF7703}"/>
              </a:ext>
            </a:extLst>
          </p:cNvPr>
          <p:cNvSpPr>
            <a:spLocks noGrp="1"/>
          </p:cNvSpPr>
          <p:nvPr>
            <p:ph type="sldNum" sz="quarter" idx="12"/>
          </p:nvPr>
        </p:nvSpPr>
        <p:spPr/>
        <p:txBody>
          <a:bodyPr/>
          <a:lstStyle/>
          <a:p>
            <a:fld id="{018D02CD-039E-B840-8DF0-7A82E4B02902}" type="slidenum">
              <a:rPr lang="fr-FR" smtClean="0"/>
              <a:t>56</a:t>
            </a:fld>
            <a:endParaRPr lang="fr-FR"/>
          </a:p>
        </p:txBody>
      </p:sp>
      <p:graphicFrame>
        <p:nvGraphicFramePr>
          <p:cNvPr id="6" name="Espace réservé du contenu 5">
            <a:extLst>
              <a:ext uri="{FF2B5EF4-FFF2-40B4-BE49-F238E27FC236}">
                <a16:creationId xmlns:a16="http://schemas.microsoft.com/office/drawing/2014/main" id="{D1E9F1F8-57EB-93B9-73AD-75363395FBDE}"/>
              </a:ext>
            </a:extLst>
          </p:cNvPr>
          <p:cNvGraphicFramePr>
            <a:graphicFrameLocks noGrp="1"/>
          </p:cNvGraphicFramePr>
          <p:nvPr>
            <p:ph idx="1"/>
            <p:extLst>
              <p:ext uri="{D42A27DB-BD31-4B8C-83A1-F6EECF244321}">
                <p14:modId xmlns:p14="http://schemas.microsoft.com/office/powerpoint/2010/main" val="921259756"/>
              </p:ext>
            </p:extLst>
          </p:nvPr>
        </p:nvGraphicFramePr>
        <p:xfrm>
          <a:off x="838200" y="2146040"/>
          <a:ext cx="10515598" cy="4050266"/>
        </p:xfrm>
        <a:graphic>
          <a:graphicData uri="http://schemas.openxmlformats.org/drawingml/2006/table">
            <a:tbl>
              <a:tblPr firstRow="1" firstCol="1" bandRow="1">
                <a:tableStyleId>{93296810-A885-4BE3-A3E7-6D5BEEA58F35}</a:tableStyleId>
              </a:tblPr>
              <a:tblGrid>
                <a:gridCol w="3114147">
                  <a:extLst>
                    <a:ext uri="{9D8B030D-6E8A-4147-A177-3AD203B41FA5}">
                      <a16:colId xmlns:a16="http://schemas.microsoft.com/office/drawing/2014/main" val="2936626691"/>
                    </a:ext>
                  </a:extLst>
                </a:gridCol>
                <a:gridCol w="1148840">
                  <a:extLst>
                    <a:ext uri="{9D8B030D-6E8A-4147-A177-3AD203B41FA5}">
                      <a16:colId xmlns:a16="http://schemas.microsoft.com/office/drawing/2014/main" val="1752514752"/>
                    </a:ext>
                  </a:extLst>
                </a:gridCol>
                <a:gridCol w="1320240">
                  <a:extLst>
                    <a:ext uri="{9D8B030D-6E8A-4147-A177-3AD203B41FA5}">
                      <a16:colId xmlns:a16="http://schemas.microsoft.com/office/drawing/2014/main" val="2426795076"/>
                    </a:ext>
                  </a:extLst>
                </a:gridCol>
                <a:gridCol w="1148840">
                  <a:extLst>
                    <a:ext uri="{9D8B030D-6E8A-4147-A177-3AD203B41FA5}">
                      <a16:colId xmlns:a16="http://schemas.microsoft.com/office/drawing/2014/main" val="1937349803"/>
                    </a:ext>
                  </a:extLst>
                </a:gridCol>
                <a:gridCol w="1320240">
                  <a:extLst>
                    <a:ext uri="{9D8B030D-6E8A-4147-A177-3AD203B41FA5}">
                      <a16:colId xmlns:a16="http://schemas.microsoft.com/office/drawing/2014/main" val="3454621317"/>
                    </a:ext>
                  </a:extLst>
                </a:gridCol>
                <a:gridCol w="1320240">
                  <a:extLst>
                    <a:ext uri="{9D8B030D-6E8A-4147-A177-3AD203B41FA5}">
                      <a16:colId xmlns:a16="http://schemas.microsoft.com/office/drawing/2014/main" val="2652866216"/>
                    </a:ext>
                  </a:extLst>
                </a:gridCol>
                <a:gridCol w="1143051">
                  <a:extLst>
                    <a:ext uri="{9D8B030D-6E8A-4147-A177-3AD203B41FA5}">
                      <a16:colId xmlns:a16="http://schemas.microsoft.com/office/drawing/2014/main" val="2444504673"/>
                    </a:ext>
                  </a:extLst>
                </a:gridCol>
              </a:tblGrid>
              <a:tr h="402616">
                <a:tc>
                  <a:txBody>
                    <a:bodyPr/>
                    <a:lstStyle/>
                    <a:p>
                      <a:pPr algn="ctr"/>
                      <a:r>
                        <a:rPr lang="fr-FR" sz="1400" dirty="0">
                          <a:effectLst/>
                        </a:rPr>
                        <a:t>Classe de terminale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a:effectLst/>
                        </a:rPr>
                        <a:t>Biotechnologies Santé Environnement</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Sciences et Techniques Médico-Sociales</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0445185"/>
                  </a:ext>
                </a:extLst>
              </a:tr>
              <a:tr h="805233">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groupe à effectif réduit*</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dirty="0">
                          <a:effectLst/>
                        </a:rPr>
                        <a:t>Horaire classe entière</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groupe à effectif réduit*</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fr-FR" sz="1400">
                          <a:effectLst/>
                        </a:rPr>
                        <a:t>Horaire classe entière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96295"/>
                  </a:ext>
                </a:extLst>
              </a:tr>
              <a:tr h="402616">
                <a:tc>
                  <a:txBody>
                    <a:bodyPr/>
                    <a:lstStyle/>
                    <a:p>
                      <a:pPr algn="ctr"/>
                      <a:r>
                        <a:rPr lang="fr-FR" sz="1400" dirty="0">
                          <a:effectLst/>
                        </a:rPr>
                        <a:t>Bloc 1</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0612394"/>
                  </a:ext>
                </a:extLst>
              </a:tr>
              <a:tr h="402616">
                <a:tc>
                  <a:txBody>
                    <a:bodyPr/>
                    <a:lstStyle/>
                    <a:p>
                      <a:pPr algn="ctr"/>
                      <a:r>
                        <a:rPr lang="fr-FR" sz="1400" dirty="0">
                          <a:effectLst/>
                        </a:rPr>
                        <a:t>Bloc 2</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4767168"/>
                  </a:ext>
                </a:extLst>
              </a:tr>
              <a:tr h="402616">
                <a:tc>
                  <a:txBody>
                    <a:bodyPr/>
                    <a:lstStyle/>
                    <a:p>
                      <a:pPr algn="ctr"/>
                      <a:r>
                        <a:rPr lang="fr-FR" sz="1400" dirty="0">
                          <a:effectLst/>
                        </a:rPr>
                        <a:t>Bloc 3</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769137"/>
                  </a:ext>
                </a:extLst>
              </a:tr>
              <a:tr h="402616">
                <a:tc>
                  <a:txBody>
                    <a:bodyPr/>
                    <a:lstStyle/>
                    <a:p>
                      <a:pPr algn="ctr"/>
                      <a:r>
                        <a:rPr lang="fr-FR" sz="1400" dirty="0">
                          <a:effectLst/>
                        </a:rPr>
                        <a:t>Bloc 4</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 </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2,5</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2,5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5205682"/>
                  </a:ext>
                </a:extLst>
              </a:tr>
              <a:tr h="402616">
                <a:tc>
                  <a:txBody>
                    <a:bodyPr/>
                    <a:lstStyle/>
                    <a:p>
                      <a:pPr algn="ctr"/>
                      <a:r>
                        <a:rPr lang="fr-FR" sz="1400">
                          <a:effectLst/>
                        </a:rPr>
                        <a:t>Total hebdomadaire (10 heures) Horaire élève</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0</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a:effectLst/>
                        </a:rPr>
                        <a:t>9</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7,5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fr-FR" sz="1400" dirty="0">
                          <a:effectLst/>
                        </a:rPr>
                        <a:t>1,5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936238"/>
                  </a:ext>
                </a:extLst>
              </a:tr>
              <a:tr h="805233">
                <a:tc>
                  <a:txBody>
                    <a:bodyPr/>
                    <a:lstStyle/>
                    <a:p>
                      <a:pPr algn="ctr"/>
                      <a:r>
                        <a:rPr lang="fr-FR" sz="1400">
                          <a:effectLst/>
                        </a:rPr>
                        <a:t>Horaire professeur (prenant en compte les heures groupes)</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r>
                        <a:rPr lang="fr-FR" sz="1400">
                          <a:effectLst/>
                        </a:rPr>
                        <a:t>1</a:t>
                      </a:r>
                      <a:endParaRPr lang="fr-FR" sz="140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gridSpan="3">
                  <a:txBody>
                    <a:bodyPr/>
                    <a:lstStyle/>
                    <a:p>
                      <a:pPr algn="ctr"/>
                      <a:r>
                        <a:rPr lang="fr-FR" sz="1400" dirty="0">
                          <a:effectLst/>
                        </a:rPr>
                        <a:t>16,5</a:t>
                      </a:r>
                      <a:endParaRPr lang="fr-FR" sz="1400" dirty="0">
                        <a:solidFill>
                          <a:srgbClr val="000000"/>
                        </a:solidFill>
                        <a:effectLst/>
                        <a:latin typeface="Marianne" panose="02000000000000000000" pitchFamily="2"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53280266"/>
                  </a:ext>
                </a:extLst>
              </a:tr>
            </a:tbl>
          </a:graphicData>
        </a:graphic>
      </p:graphicFrame>
    </p:spTree>
    <p:extLst>
      <p:ext uri="{BB962C8B-B14F-4D97-AF65-F5344CB8AC3E}">
        <p14:creationId xmlns:p14="http://schemas.microsoft.com/office/powerpoint/2010/main" val="827116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3180155E-C56B-2DEE-BAFB-121F48E27C7A}"/>
              </a:ext>
            </a:extLst>
          </p:cNvPr>
          <p:cNvSpPr>
            <a:spLocks noGrp="1"/>
          </p:cNvSpPr>
          <p:nvPr>
            <p:ph type="sldNum" sz="quarter" idx="12"/>
          </p:nvPr>
        </p:nvSpPr>
        <p:spPr/>
        <p:txBody>
          <a:bodyPr/>
          <a:lstStyle/>
          <a:p>
            <a:fld id="{018D02CD-039E-B840-8DF0-7A82E4B02902}" type="slidenum">
              <a:rPr lang="fr-FR" smtClean="0"/>
              <a:t>57</a:t>
            </a:fld>
            <a:endParaRPr lang="fr-FR"/>
          </a:p>
        </p:txBody>
      </p:sp>
    </p:spTree>
    <p:extLst>
      <p:ext uri="{BB962C8B-B14F-4D97-AF65-F5344CB8AC3E}">
        <p14:creationId xmlns:p14="http://schemas.microsoft.com/office/powerpoint/2010/main" val="322887038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a:extLst>
              <a:ext uri="{FF2B5EF4-FFF2-40B4-BE49-F238E27FC236}">
                <a16:creationId xmlns:a16="http://schemas.microsoft.com/office/drawing/2014/main" id="{44B7B393-8C97-4E2A-5882-75A16EB71D69}"/>
              </a:ext>
            </a:extLst>
          </p:cNvPr>
          <p:cNvGraphicFramePr/>
          <p:nvPr>
            <p:extLst>
              <p:ext uri="{D42A27DB-BD31-4B8C-83A1-F6EECF244321}">
                <p14:modId xmlns:p14="http://schemas.microsoft.com/office/powerpoint/2010/main" val="1199714230"/>
              </p:ext>
            </p:extLst>
          </p:nvPr>
        </p:nvGraphicFramePr>
        <p:xfrm>
          <a:off x="838200" y="257925"/>
          <a:ext cx="10515600" cy="106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au 2">
            <a:extLst>
              <a:ext uri="{FF2B5EF4-FFF2-40B4-BE49-F238E27FC236}">
                <a16:creationId xmlns:a16="http://schemas.microsoft.com/office/drawing/2014/main" id="{8DAB4402-58E9-50EB-6C6F-F98D1FEB61B0}"/>
              </a:ext>
            </a:extLst>
          </p:cNvPr>
          <p:cNvGraphicFramePr>
            <a:graphicFrameLocks noGrp="1"/>
          </p:cNvGraphicFramePr>
          <p:nvPr>
            <p:extLst>
              <p:ext uri="{D42A27DB-BD31-4B8C-83A1-F6EECF244321}">
                <p14:modId xmlns:p14="http://schemas.microsoft.com/office/powerpoint/2010/main" val="1930867724"/>
              </p:ext>
            </p:extLst>
          </p:nvPr>
        </p:nvGraphicFramePr>
        <p:xfrm>
          <a:off x="446314" y="1683052"/>
          <a:ext cx="11299371" cy="4419600"/>
        </p:xfrm>
        <a:graphic>
          <a:graphicData uri="http://schemas.openxmlformats.org/drawingml/2006/table">
            <a:tbl>
              <a:tblPr firstRow="1" bandRow="1">
                <a:tableStyleId>{5940675A-B579-460E-94D1-54222C63F5DA}</a:tableStyleId>
              </a:tblPr>
              <a:tblGrid>
                <a:gridCol w="3766457">
                  <a:extLst>
                    <a:ext uri="{9D8B030D-6E8A-4147-A177-3AD203B41FA5}">
                      <a16:colId xmlns:a16="http://schemas.microsoft.com/office/drawing/2014/main" val="2508417062"/>
                    </a:ext>
                  </a:extLst>
                </a:gridCol>
                <a:gridCol w="3766457">
                  <a:extLst>
                    <a:ext uri="{9D8B030D-6E8A-4147-A177-3AD203B41FA5}">
                      <a16:colId xmlns:a16="http://schemas.microsoft.com/office/drawing/2014/main" val="2091825905"/>
                    </a:ext>
                  </a:extLst>
                </a:gridCol>
                <a:gridCol w="3766457">
                  <a:extLst>
                    <a:ext uri="{9D8B030D-6E8A-4147-A177-3AD203B41FA5}">
                      <a16:colId xmlns:a16="http://schemas.microsoft.com/office/drawing/2014/main" val="2804517450"/>
                    </a:ext>
                  </a:extLst>
                </a:gridCol>
              </a:tblGrid>
              <a:tr h="370840">
                <a:tc>
                  <a:txBody>
                    <a:bodyPr/>
                    <a:lstStyle/>
                    <a:p>
                      <a:pPr lvl="0" algn="ctr"/>
                      <a:r>
                        <a:rPr lang="fr-FR" sz="1400" b="0" dirty="0">
                          <a:ln>
                            <a:noFill/>
                          </a:ln>
                          <a:solidFill>
                            <a:schemeClr val="tx1"/>
                          </a:solidFill>
                        </a:rPr>
                        <a:t>PÔLE D'ACTIVITÉ 1</a:t>
                      </a:r>
                    </a:p>
                    <a:p>
                      <a:pPr lvl="0" algn="ctr"/>
                      <a:r>
                        <a:rPr lang="fr-FR" sz="1400" b="0" dirty="0">
                          <a:ln>
                            <a:noFill/>
                          </a:ln>
                          <a:solidFill>
                            <a:schemeClr val="tx1"/>
                          </a:solidFill>
                        </a:rPr>
                        <a:t>Accompagnement de la personne dans une approche globale et individualisée</a:t>
                      </a:r>
                    </a:p>
                    <a:p>
                      <a:pPr algn="ctr"/>
                      <a:endParaRPr lang="fr-FR" sz="1400" b="0" dirty="0">
                        <a:ln>
                          <a:noFill/>
                        </a:ln>
                        <a:solidFill>
                          <a:schemeClr val="tx1"/>
                        </a:solidFill>
                        <a:latin typeface="Marianne" panose="02000000000000000000" pitchFamily="2" charset="0"/>
                      </a:endParaRPr>
                    </a:p>
                  </a:txBody>
                  <a:tcPr>
                    <a:solidFill>
                      <a:schemeClr val="accent6">
                        <a:lumMod val="20000"/>
                        <a:lumOff val="80000"/>
                      </a:schemeClr>
                    </a:solidFill>
                  </a:tcPr>
                </a:tc>
                <a:tc>
                  <a:txBody>
                    <a:bodyPr/>
                    <a:lstStyle/>
                    <a:p>
                      <a:pPr lvl="0" algn="ctr"/>
                      <a:r>
                        <a:rPr lang="fr-FR" sz="1400" b="0" dirty="0">
                          <a:ln>
                            <a:noFill/>
                          </a:ln>
                          <a:solidFill>
                            <a:schemeClr val="tx1"/>
                          </a:solidFill>
                        </a:rPr>
                        <a:t>BLOC DE COMPÉTENCES 1</a:t>
                      </a:r>
                    </a:p>
                    <a:p>
                      <a:pPr lvl="1" algn="ctr"/>
                      <a:r>
                        <a:rPr lang="fr-FR" sz="1400" b="0" dirty="0">
                          <a:ln>
                            <a:noFill/>
                          </a:ln>
                          <a:solidFill>
                            <a:schemeClr val="tx1"/>
                          </a:solidFill>
                        </a:rPr>
                        <a:t>Accompagnement de la personne dans une approche globale et individualisée</a:t>
                      </a:r>
                      <a:endParaRPr lang="fr-FR" sz="1400" b="0" dirty="0">
                        <a:ln>
                          <a:noFill/>
                        </a:ln>
                        <a:solidFill>
                          <a:schemeClr val="tx1"/>
                        </a:solidFill>
                        <a:latin typeface="Marianne" panose="02000000000000000000" pitchFamily="2" charset="0"/>
                      </a:endParaRPr>
                    </a:p>
                  </a:txBody>
                  <a:tcPr>
                    <a:solidFill>
                      <a:schemeClr val="accent6">
                        <a:lumMod val="20000"/>
                        <a:lumOff val="80000"/>
                      </a:schemeClr>
                    </a:solidFill>
                  </a:tcPr>
                </a:tc>
                <a:tc>
                  <a:txBody>
                    <a:bodyPr/>
                    <a:lstStyle/>
                    <a:p>
                      <a:pPr algn="ctr"/>
                      <a:r>
                        <a:rPr lang="fr-FR" sz="1400" b="0" dirty="0">
                          <a:ln>
                            <a:noFill/>
                          </a:ln>
                          <a:solidFill>
                            <a:schemeClr val="tx1"/>
                          </a:solidFill>
                        </a:rPr>
                        <a:t>U31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ln>
                            <a:noFill/>
                          </a:ln>
                          <a:solidFill>
                            <a:schemeClr val="tx1"/>
                          </a:solidFill>
                        </a:rPr>
                        <a:t>« Accompagnement de la personne dans une approche globale et individualisée  »</a:t>
                      </a:r>
                    </a:p>
                    <a:p>
                      <a:pPr algn="ctr"/>
                      <a:endParaRPr lang="fr-FR" sz="1400" b="0" dirty="0">
                        <a:ln>
                          <a:noFill/>
                        </a:ln>
                        <a:solidFill>
                          <a:schemeClr val="tx1"/>
                        </a:solidFill>
                        <a:latin typeface="Marianne" panose="02000000000000000000" pitchFamily="2" charset="0"/>
                      </a:endParaRPr>
                    </a:p>
                  </a:txBody>
                  <a:tcPr>
                    <a:solidFill>
                      <a:schemeClr val="accent6">
                        <a:lumMod val="20000"/>
                        <a:lumOff val="80000"/>
                      </a:schemeClr>
                    </a:solidFill>
                  </a:tcPr>
                </a:tc>
                <a:extLst>
                  <a:ext uri="{0D108BD9-81ED-4DB2-BD59-A6C34878D82A}">
                    <a16:rowId xmlns:a16="http://schemas.microsoft.com/office/drawing/2014/main" val="4160837457"/>
                  </a:ext>
                </a:extLst>
              </a:tr>
              <a:tr h="370840">
                <a:tc>
                  <a:txBody>
                    <a:bodyPr/>
                    <a:lstStyle/>
                    <a:p>
                      <a:pPr lvl="0" algn="ctr"/>
                      <a:r>
                        <a:rPr lang="fr-FR" sz="1400" b="0" dirty="0">
                          <a:ln>
                            <a:noFill/>
                          </a:ln>
                          <a:solidFill>
                            <a:schemeClr val="tx1"/>
                          </a:solidFill>
                        </a:rPr>
                        <a:t>PÔLE D'ACTIVITÉ 2</a:t>
                      </a:r>
                    </a:p>
                    <a:p>
                      <a:pPr lvl="1" algn="ctr"/>
                      <a:r>
                        <a:rPr lang="fr-FR" sz="1400" b="0" dirty="0">
                          <a:ln>
                            <a:noFill/>
                          </a:ln>
                          <a:solidFill>
                            <a:schemeClr val="tx1"/>
                          </a:solidFill>
                        </a:rPr>
                        <a:t>Intervention  auprès de la personne dans les soins d’hygiène, de confort et de sécurité, dans les activités de la vie quotidienne</a:t>
                      </a:r>
                    </a:p>
                    <a:p>
                      <a:pPr algn="ctr"/>
                      <a:endParaRPr lang="fr-FR" sz="1400" b="0" dirty="0">
                        <a:ln>
                          <a:noFill/>
                        </a:ln>
                        <a:solidFill>
                          <a:schemeClr val="tx1"/>
                        </a:solidFill>
                        <a:latin typeface="Marianne" panose="02000000000000000000" pitchFamily="2" charset="0"/>
                      </a:endParaRPr>
                    </a:p>
                  </a:txBody>
                  <a:tcPr>
                    <a:solidFill>
                      <a:schemeClr val="accent4">
                        <a:lumMod val="20000"/>
                        <a:lumOff val="80000"/>
                      </a:schemeClr>
                    </a:solidFill>
                  </a:tcPr>
                </a:tc>
                <a:tc>
                  <a:txBody>
                    <a:bodyPr/>
                    <a:lstStyle/>
                    <a:p>
                      <a:pPr lvl="0" algn="ctr"/>
                      <a:r>
                        <a:rPr lang="fr-FR" sz="1400" b="0" dirty="0">
                          <a:ln>
                            <a:noFill/>
                          </a:ln>
                          <a:solidFill>
                            <a:schemeClr val="tx1"/>
                          </a:solidFill>
                        </a:rPr>
                        <a:t>BLOC DE COMPÉTENCES 2</a:t>
                      </a:r>
                    </a:p>
                    <a:p>
                      <a:pPr lvl="1" algn="ctr"/>
                      <a:r>
                        <a:rPr lang="fr-FR" sz="1400" b="0" dirty="0">
                          <a:ln>
                            <a:noFill/>
                          </a:ln>
                          <a:solidFill>
                            <a:schemeClr val="tx1"/>
                          </a:solidFill>
                        </a:rPr>
                        <a:t>Intervention  auprès de la personne dans les soins d’hygiène, de confort et de sécurité, dans les activités de la vie quotidienne</a:t>
                      </a:r>
                      <a:endParaRPr lang="fr-FR" sz="1400" b="0" dirty="0">
                        <a:ln>
                          <a:noFill/>
                        </a:ln>
                        <a:solidFill>
                          <a:schemeClr val="tx1"/>
                        </a:solidFill>
                        <a:latin typeface="Marianne" panose="02000000000000000000" pitchFamily="2" charset="0"/>
                      </a:endParaRPr>
                    </a:p>
                  </a:txBody>
                  <a:tcPr>
                    <a:solidFill>
                      <a:schemeClr val="accent4">
                        <a:lumMod val="20000"/>
                        <a:lumOff val="80000"/>
                      </a:schemeClr>
                    </a:solidFill>
                  </a:tcPr>
                </a:tc>
                <a:tc>
                  <a:txBody>
                    <a:bodyPr/>
                    <a:lstStyle/>
                    <a:p>
                      <a:pPr algn="ctr"/>
                      <a:r>
                        <a:rPr lang="fr-FR" sz="1400" b="0" dirty="0">
                          <a:ln>
                            <a:noFill/>
                          </a:ln>
                          <a:solidFill>
                            <a:schemeClr val="tx1"/>
                          </a:solidFill>
                        </a:rPr>
                        <a:t>U32</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ln>
                            <a:noFill/>
                          </a:ln>
                          <a:solidFill>
                            <a:schemeClr val="tx1"/>
                          </a:solidFill>
                        </a:rPr>
                        <a:t>« Soins d’hygiène, de confort et de sécurité »</a:t>
                      </a:r>
                    </a:p>
                    <a:p>
                      <a:pPr algn="ctr"/>
                      <a:endParaRPr lang="fr-FR" sz="1400" b="0" dirty="0">
                        <a:ln>
                          <a:noFill/>
                        </a:ln>
                        <a:solidFill>
                          <a:schemeClr val="tx1"/>
                        </a:solidFill>
                        <a:latin typeface="Marianne" panose="02000000000000000000" pitchFamily="2" charset="0"/>
                      </a:endParaRPr>
                    </a:p>
                  </a:txBody>
                  <a:tcPr>
                    <a:solidFill>
                      <a:schemeClr val="accent4">
                        <a:lumMod val="20000"/>
                        <a:lumOff val="80000"/>
                      </a:schemeClr>
                    </a:solidFill>
                  </a:tcPr>
                </a:tc>
                <a:extLst>
                  <a:ext uri="{0D108BD9-81ED-4DB2-BD59-A6C34878D82A}">
                    <a16:rowId xmlns:a16="http://schemas.microsoft.com/office/drawing/2014/main" val="2132663711"/>
                  </a:ext>
                </a:extLst>
              </a:tr>
              <a:tr h="370840">
                <a:tc>
                  <a:txBody>
                    <a:bodyPr/>
                    <a:lstStyle/>
                    <a:p>
                      <a:pPr lvl="0" algn="ctr"/>
                      <a:r>
                        <a:rPr lang="fr-FR" sz="1400" b="0" dirty="0">
                          <a:ln>
                            <a:noFill/>
                          </a:ln>
                          <a:solidFill>
                            <a:schemeClr val="tx1"/>
                          </a:solidFill>
                        </a:rPr>
                        <a:t>PÔLE D'ACTIVITÉ 3</a:t>
                      </a:r>
                    </a:p>
                    <a:p>
                      <a:pPr lvl="1" algn="ctr"/>
                      <a:r>
                        <a:rPr lang="fr-FR" sz="1400" b="0" dirty="0">
                          <a:ln>
                            <a:noFill/>
                          </a:ln>
                          <a:solidFill>
                            <a:schemeClr val="tx1"/>
                          </a:solidFill>
                        </a:rPr>
                        <a:t>Travail et communication en équipe pluriprofessionnelle</a:t>
                      </a:r>
                    </a:p>
                    <a:p>
                      <a:pPr algn="ctr"/>
                      <a:endParaRPr lang="fr-FR" sz="1400" b="0" dirty="0">
                        <a:ln>
                          <a:noFill/>
                        </a:ln>
                        <a:solidFill>
                          <a:schemeClr val="tx1"/>
                        </a:solidFill>
                        <a:latin typeface="Marianne" panose="02000000000000000000" pitchFamily="2" charset="0"/>
                      </a:endParaRPr>
                    </a:p>
                  </a:txBody>
                  <a:tcPr>
                    <a:solidFill>
                      <a:schemeClr val="accent5">
                        <a:lumMod val="20000"/>
                        <a:lumOff val="80000"/>
                      </a:schemeClr>
                    </a:solidFill>
                  </a:tcPr>
                </a:tc>
                <a:tc>
                  <a:txBody>
                    <a:bodyPr/>
                    <a:lstStyle/>
                    <a:p>
                      <a:pPr lvl="0" algn="ctr"/>
                      <a:r>
                        <a:rPr lang="fr-FR" sz="1400" b="0" dirty="0">
                          <a:ln>
                            <a:noFill/>
                          </a:ln>
                          <a:solidFill>
                            <a:schemeClr val="tx1"/>
                          </a:solidFill>
                        </a:rPr>
                        <a:t>BLOC DE COMPÉTENCES 3</a:t>
                      </a:r>
                    </a:p>
                    <a:p>
                      <a:pPr lvl="0" algn="ctr"/>
                      <a:r>
                        <a:rPr lang="fr-FR" sz="1400" b="0" dirty="0">
                          <a:ln>
                            <a:noFill/>
                          </a:ln>
                          <a:solidFill>
                            <a:schemeClr val="tx1"/>
                          </a:solidFill>
                        </a:rPr>
                        <a:t> Travail et communication en équipe pluriprofessionnelle</a:t>
                      </a:r>
                      <a:endParaRPr lang="fr-FR" sz="1400" b="0" dirty="0">
                        <a:ln>
                          <a:noFill/>
                        </a:ln>
                        <a:solidFill>
                          <a:schemeClr val="tx1"/>
                        </a:solidFill>
                        <a:latin typeface="Marianne" panose="02000000000000000000" pitchFamily="2" charset="0"/>
                      </a:endParaRPr>
                    </a:p>
                  </a:txBody>
                  <a:tcPr>
                    <a:solidFill>
                      <a:schemeClr val="accent5">
                        <a:lumMod val="20000"/>
                        <a:lumOff val="80000"/>
                      </a:schemeClr>
                    </a:solidFill>
                  </a:tcPr>
                </a:tc>
                <a:tc>
                  <a:txBody>
                    <a:bodyPr/>
                    <a:lstStyle/>
                    <a:p>
                      <a:pPr algn="ctr"/>
                      <a:r>
                        <a:rPr lang="fr-FR" sz="1400" b="0" dirty="0">
                          <a:ln>
                            <a:noFill/>
                          </a:ln>
                          <a:solidFill>
                            <a:schemeClr val="tx1"/>
                          </a:solidFill>
                        </a:rPr>
                        <a:t>U33</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ln>
                            <a:noFill/>
                          </a:ln>
                          <a:solidFill>
                            <a:schemeClr val="tx1"/>
                          </a:solidFill>
                        </a:rPr>
                        <a:t>« Travail et communication en équipe pluriprofessionnelle »</a:t>
                      </a:r>
                    </a:p>
                    <a:p>
                      <a:pPr algn="ctr"/>
                      <a:endParaRPr lang="fr-FR" sz="1400" b="0" dirty="0">
                        <a:ln>
                          <a:noFill/>
                        </a:ln>
                        <a:solidFill>
                          <a:schemeClr val="tx1"/>
                        </a:solidFill>
                        <a:latin typeface="Marianne" panose="02000000000000000000" pitchFamily="2" charset="0"/>
                      </a:endParaRPr>
                    </a:p>
                  </a:txBody>
                  <a:tcPr>
                    <a:solidFill>
                      <a:schemeClr val="accent5">
                        <a:lumMod val="20000"/>
                        <a:lumOff val="80000"/>
                      </a:schemeClr>
                    </a:solidFill>
                  </a:tcPr>
                </a:tc>
                <a:extLst>
                  <a:ext uri="{0D108BD9-81ED-4DB2-BD59-A6C34878D82A}">
                    <a16:rowId xmlns:a16="http://schemas.microsoft.com/office/drawing/2014/main" val="2879678875"/>
                  </a:ext>
                </a:extLst>
              </a:tr>
              <a:tr h="370840">
                <a:tc>
                  <a:txBody>
                    <a:bodyPr/>
                    <a:lstStyle/>
                    <a:p>
                      <a:pPr lvl="0" algn="ctr"/>
                      <a:r>
                        <a:rPr lang="fr-FR" sz="1400" b="0" dirty="0">
                          <a:ln>
                            <a:noFill/>
                          </a:ln>
                          <a:solidFill>
                            <a:schemeClr val="tx1"/>
                          </a:solidFill>
                        </a:rPr>
                        <a:t>PÔLE D'ACTIVITÉ 4</a:t>
                      </a:r>
                    </a:p>
                    <a:p>
                      <a:pPr lvl="1" algn="ctr"/>
                      <a:r>
                        <a:rPr lang="fr-FR" sz="1400" b="0" dirty="0">
                          <a:ln>
                            <a:noFill/>
                          </a:ln>
                          <a:solidFill>
                            <a:schemeClr val="tx1"/>
                          </a:solidFill>
                        </a:rPr>
                        <a:t>Réalisation d’actions d’éducation à la santé pour un public ciblé dans un contexte donné</a:t>
                      </a:r>
                    </a:p>
                    <a:p>
                      <a:pPr algn="ctr"/>
                      <a:endParaRPr lang="fr-FR" sz="1400" b="0" dirty="0">
                        <a:ln>
                          <a:noFill/>
                        </a:ln>
                        <a:solidFill>
                          <a:schemeClr val="tx1"/>
                        </a:solidFill>
                        <a:latin typeface="Marianne" panose="02000000000000000000" pitchFamily="2" charset="0"/>
                      </a:endParaRPr>
                    </a:p>
                  </a:txBody>
                  <a:tcPr>
                    <a:solidFill>
                      <a:schemeClr val="accent2">
                        <a:lumMod val="20000"/>
                        <a:lumOff val="80000"/>
                      </a:schemeClr>
                    </a:solidFill>
                  </a:tcPr>
                </a:tc>
                <a:tc>
                  <a:txBody>
                    <a:bodyPr/>
                    <a:lstStyle/>
                    <a:p>
                      <a:pPr lvl="0" algn="ctr"/>
                      <a:r>
                        <a:rPr lang="fr-FR" sz="1400" b="0" dirty="0">
                          <a:ln>
                            <a:noFill/>
                          </a:ln>
                          <a:solidFill>
                            <a:schemeClr val="tx1"/>
                          </a:solidFill>
                        </a:rPr>
                        <a:t>BLOC DE COMPÉTENCES 4</a:t>
                      </a:r>
                    </a:p>
                    <a:p>
                      <a:pPr lvl="1" algn="ctr"/>
                      <a:r>
                        <a:rPr lang="fr-FR" sz="1400" b="0" dirty="0">
                          <a:ln>
                            <a:noFill/>
                          </a:ln>
                          <a:solidFill>
                            <a:schemeClr val="tx1"/>
                          </a:solidFill>
                        </a:rPr>
                        <a:t>Réalisation d’actions d’éducation à la santé pour un public ciblé dans un contexte donné</a:t>
                      </a:r>
                      <a:endParaRPr lang="fr-FR" sz="1400" b="0" dirty="0">
                        <a:ln>
                          <a:noFill/>
                        </a:ln>
                        <a:solidFill>
                          <a:schemeClr val="tx1"/>
                        </a:solidFill>
                        <a:latin typeface="Marianne" panose="02000000000000000000" pitchFamily="2" charset="0"/>
                      </a:endParaRPr>
                    </a:p>
                  </a:txBody>
                  <a:tcPr>
                    <a:solidFill>
                      <a:schemeClr val="accent2">
                        <a:lumMod val="20000"/>
                        <a:lumOff val="80000"/>
                      </a:schemeClr>
                    </a:solidFill>
                  </a:tcPr>
                </a:tc>
                <a:tc>
                  <a:txBody>
                    <a:bodyPr/>
                    <a:lstStyle/>
                    <a:p>
                      <a:pPr algn="ctr"/>
                      <a:r>
                        <a:rPr lang="fr-FR" sz="1400" b="0" dirty="0">
                          <a:ln>
                            <a:noFill/>
                          </a:ln>
                          <a:solidFill>
                            <a:schemeClr val="tx1"/>
                          </a:solidFill>
                        </a:rPr>
                        <a:t>U2</a:t>
                      </a:r>
                    </a:p>
                    <a:p>
                      <a:pPr marL="114300" lvl="1" indent="-114300" algn="ctr" defTabSz="622300">
                        <a:lnSpc>
                          <a:spcPct val="90000"/>
                        </a:lnSpc>
                        <a:spcBef>
                          <a:spcPct val="0"/>
                        </a:spcBef>
                        <a:spcAft>
                          <a:spcPct val="15000"/>
                        </a:spcAft>
                        <a:buChar char="••"/>
                      </a:pPr>
                      <a:r>
                        <a:rPr lang="fr-FR" sz="1400" b="0" kern="1200" dirty="0">
                          <a:ln>
                            <a:noFill/>
                          </a:ln>
                          <a:solidFill>
                            <a:schemeClr val="tx1"/>
                          </a:solidFill>
                        </a:rPr>
                        <a:t>« Conception d’action(s) d’éducation à la santé »</a:t>
                      </a:r>
                      <a:endParaRPr lang="fr-FR" sz="1400" b="0" kern="1200" dirty="0">
                        <a:ln>
                          <a:noFill/>
                        </a:ln>
                        <a:solidFill>
                          <a:schemeClr val="tx1"/>
                        </a:solidFill>
                        <a:latin typeface="Marianne" panose="02000000000000000000" pitchFamily="2" charset="0"/>
                      </a:endParaRPr>
                    </a:p>
                  </a:txBody>
                  <a:tcPr>
                    <a:solidFill>
                      <a:schemeClr val="accent2">
                        <a:lumMod val="20000"/>
                        <a:lumOff val="80000"/>
                      </a:schemeClr>
                    </a:solidFill>
                  </a:tcPr>
                </a:tc>
                <a:extLst>
                  <a:ext uri="{0D108BD9-81ED-4DB2-BD59-A6C34878D82A}">
                    <a16:rowId xmlns:a16="http://schemas.microsoft.com/office/drawing/2014/main" val="20951933"/>
                  </a:ext>
                </a:extLst>
              </a:tr>
            </a:tbl>
          </a:graphicData>
        </a:graphic>
      </p:graphicFrame>
      <p:sp>
        <p:nvSpPr>
          <p:cNvPr id="3" name="Espace réservé du numéro de diapositive 2">
            <a:extLst>
              <a:ext uri="{FF2B5EF4-FFF2-40B4-BE49-F238E27FC236}">
                <a16:creationId xmlns:a16="http://schemas.microsoft.com/office/drawing/2014/main" id="{299B8327-DC0E-565D-FF19-B3C8ACCD005A}"/>
              </a:ext>
            </a:extLst>
          </p:cNvPr>
          <p:cNvSpPr>
            <a:spLocks noGrp="1"/>
          </p:cNvSpPr>
          <p:nvPr>
            <p:ph type="sldNum" sz="quarter" idx="12"/>
          </p:nvPr>
        </p:nvSpPr>
        <p:spPr/>
        <p:txBody>
          <a:bodyPr/>
          <a:lstStyle/>
          <a:p>
            <a:fld id="{733122C9-A0B9-462F-8757-0847AD287B63}" type="slidenum">
              <a:rPr lang="fr-FR" smtClean="0"/>
              <a:pPr/>
              <a:t>58</a:t>
            </a:fld>
            <a:endParaRPr lang="fr-FR" dirty="0"/>
          </a:p>
        </p:txBody>
      </p:sp>
    </p:spTree>
    <p:extLst>
      <p:ext uri="{BB962C8B-B14F-4D97-AF65-F5344CB8AC3E}">
        <p14:creationId xmlns:p14="http://schemas.microsoft.com/office/powerpoint/2010/main" val="306488859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1474217825"/>
              </p:ext>
            </p:extLst>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E6EA9F41-3AA7-7167-9088-40AC2AFA02AD}"/>
              </a:ext>
            </a:extLst>
          </p:cNvPr>
          <p:cNvSpPr>
            <a:spLocks noGrp="1"/>
          </p:cNvSpPr>
          <p:nvPr>
            <p:ph type="sldNum" sz="quarter" idx="12"/>
          </p:nvPr>
        </p:nvSpPr>
        <p:spPr/>
        <p:txBody>
          <a:bodyPr/>
          <a:lstStyle/>
          <a:p>
            <a:fld id="{018D02CD-039E-B840-8DF0-7A82E4B02902}" type="slidenum">
              <a:rPr lang="fr-FR" smtClean="0"/>
              <a:t>5</a:t>
            </a:fld>
            <a:endParaRPr lang="fr-FR"/>
          </a:p>
        </p:txBody>
      </p:sp>
    </p:spTree>
    <p:extLst>
      <p:ext uri="{BB962C8B-B14F-4D97-AF65-F5344CB8AC3E}">
        <p14:creationId xmlns:p14="http://schemas.microsoft.com/office/powerpoint/2010/main" val="135054194"/>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5957936B-1DD7-4FED-8AF4-41BD31CE9BFE}"/>
              </a:ext>
            </a:extLst>
          </p:cNvPr>
          <p:cNvGraphicFramePr>
            <a:graphicFrameLocks noGrp="1"/>
          </p:cNvGraphicFramePr>
          <p:nvPr>
            <p:extLst>
              <p:ext uri="{D42A27DB-BD31-4B8C-83A1-F6EECF244321}">
                <p14:modId xmlns:p14="http://schemas.microsoft.com/office/powerpoint/2010/main" val="1345375007"/>
              </p:ext>
            </p:extLst>
          </p:nvPr>
        </p:nvGraphicFramePr>
        <p:xfrm>
          <a:off x="277586" y="344452"/>
          <a:ext cx="11725147" cy="5853296"/>
        </p:xfrm>
        <a:graphic>
          <a:graphicData uri="http://schemas.openxmlformats.org/drawingml/2006/table">
            <a:tbl>
              <a:tblPr firstRow="1" bandRow="1">
                <a:tableStyleId>{5940675A-B579-460E-94D1-54222C63F5DA}</a:tableStyleId>
              </a:tblPr>
              <a:tblGrid>
                <a:gridCol w="423184">
                  <a:extLst>
                    <a:ext uri="{9D8B030D-6E8A-4147-A177-3AD203B41FA5}">
                      <a16:colId xmlns:a16="http://schemas.microsoft.com/office/drawing/2014/main" val="68803227"/>
                    </a:ext>
                  </a:extLst>
                </a:gridCol>
                <a:gridCol w="2399352">
                  <a:extLst>
                    <a:ext uri="{9D8B030D-6E8A-4147-A177-3AD203B41FA5}">
                      <a16:colId xmlns:a16="http://schemas.microsoft.com/office/drawing/2014/main" val="642807066"/>
                    </a:ext>
                  </a:extLst>
                </a:gridCol>
                <a:gridCol w="1128978">
                  <a:extLst>
                    <a:ext uri="{9D8B030D-6E8A-4147-A177-3AD203B41FA5}">
                      <a16:colId xmlns:a16="http://schemas.microsoft.com/office/drawing/2014/main" val="2812063358"/>
                    </a:ext>
                  </a:extLst>
                </a:gridCol>
                <a:gridCol w="2471003">
                  <a:extLst>
                    <a:ext uri="{9D8B030D-6E8A-4147-A177-3AD203B41FA5}">
                      <a16:colId xmlns:a16="http://schemas.microsoft.com/office/drawing/2014/main" val="2200071728"/>
                    </a:ext>
                  </a:extLst>
                </a:gridCol>
                <a:gridCol w="1138353">
                  <a:extLst>
                    <a:ext uri="{9D8B030D-6E8A-4147-A177-3AD203B41FA5}">
                      <a16:colId xmlns:a16="http://schemas.microsoft.com/office/drawing/2014/main" val="3267283795"/>
                    </a:ext>
                  </a:extLst>
                </a:gridCol>
                <a:gridCol w="4164277">
                  <a:extLst>
                    <a:ext uri="{9D8B030D-6E8A-4147-A177-3AD203B41FA5}">
                      <a16:colId xmlns:a16="http://schemas.microsoft.com/office/drawing/2014/main" val="1004959983"/>
                    </a:ext>
                  </a:extLst>
                </a:gridCol>
              </a:tblGrid>
              <a:tr h="276034">
                <a:tc rowSpan="6">
                  <a:txBody>
                    <a:bodyPr/>
                    <a:lstStyle/>
                    <a:p>
                      <a:pPr algn="ctr"/>
                      <a:r>
                        <a:rPr lang="fr-FR" sz="1200" dirty="0">
                          <a:latin typeface="Marianne" panose="02000000000000000000" pitchFamily="2" charset="0"/>
                        </a:rPr>
                        <a:t>EPREUVES CERTIFICATIVES / PFMP</a:t>
                      </a:r>
                    </a:p>
                  </a:txBody>
                  <a:tcPr marL="121920" marR="121920" marT="60960" marB="60960" vert="vert270" anchor="ctr"/>
                </a:tc>
                <a:tc>
                  <a:txBody>
                    <a:bodyPr/>
                    <a:lstStyle/>
                    <a:p>
                      <a:pPr algn="ctr"/>
                      <a:r>
                        <a:rPr lang="fr-FR" sz="1200" b="1" dirty="0">
                          <a:latin typeface="Marianne" panose="02000000000000000000" pitchFamily="2" charset="0"/>
                        </a:rPr>
                        <a:t>EPREUVES</a:t>
                      </a:r>
                    </a:p>
                  </a:txBody>
                  <a:tcPr marL="121920" marR="121920" marT="60960" marB="60960" anchor="ctr"/>
                </a:tc>
                <a:tc>
                  <a:txBody>
                    <a:bodyPr/>
                    <a:lstStyle/>
                    <a:p>
                      <a:pPr algn="ctr"/>
                      <a:r>
                        <a:rPr lang="fr-FR" sz="1200" b="1" dirty="0">
                          <a:latin typeface="Marianne" panose="02000000000000000000" pitchFamily="2" charset="0"/>
                        </a:rPr>
                        <a:t>DURÉES</a:t>
                      </a:r>
                    </a:p>
                  </a:txBody>
                  <a:tcPr marL="121920" marR="121920" marT="60960" marB="60960" anchor="ctr"/>
                </a:tc>
                <a:tc>
                  <a:txBody>
                    <a:bodyPr/>
                    <a:lstStyle/>
                    <a:p>
                      <a:pPr algn="ctr"/>
                      <a:r>
                        <a:rPr lang="fr-FR" sz="1200" b="1" dirty="0">
                          <a:latin typeface="Marianne" panose="02000000000000000000" pitchFamily="2" charset="0"/>
                        </a:rPr>
                        <a:t>LIEUX</a:t>
                      </a:r>
                    </a:p>
                  </a:txBody>
                  <a:tcPr marL="121920" marR="121920" marT="60960" marB="60960" anchor="ctr"/>
                </a:tc>
                <a:tc>
                  <a:txBody>
                    <a:bodyPr/>
                    <a:lstStyle/>
                    <a:p>
                      <a:pPr algn="ctr"/>
                      <a:r>
                        <a:rPr lang="fr-FR" sz="1200" b="1" dirty="0">
                          <a:latin typeface="Marianne" panose="02000000000000000000" pitchFamily="2" charset="0"/>
                        </a:rPr>
                        <a:t>MOMENT</a:t>
                      </a:r>
                    </a:p>
                  </a:txBody>
                  <a:tcPr marL="121920" marR="121920" marT="60960" marB="60960" anchor="ctr"/>
                </a:tc>
                <a:tc>
                  <a:txBody>
                    <a:bodyPr/>
                    <a:lstStyle/>
                    <a:p>
                      <a:pPr algn="ctr"/>
                      <a:r>
                        <a:rPr lang="fr-FR" sz="1200" b="1" dirty="0">
                          <a:latin typeface="Marianne" panose="02000000000000000000" pitchFamily="2" charset="0"/>
                        </a:rPr>
                        <a:t>MODALITÉS</a:t>
                      </a:r>
                    </a:p>
                  </a:txBody>
                  <a:tcPr marL="121920" marR="121920" marT="60960" marB="60960" anchor="ctr"/>
                </a:tc>
                <a:extLst>
                  <a:ext uri="{0D108BD9-81ED-4DB2-BD59-A6C34878D82A}">
                    <a16:rowId xmlns:a16="http://schemas.microsoft.com/office/drawing/2014/main" val="865203429"/>
                  </a:ext>
                </a:extLst>
              </a:tr>
              <a:tr h="1274055">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 31</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 Coef. 4</a:t>
                      </a:r>
                    </a:p>
                    <a:p>
                      <a:pPr algn="ctr">
                        <a:lnSpc>
                          <a:spcPct val="115000"/>
                        </a:lnSpc>
                        <a:spcAft>
                          <a:spcPts val="0"/>
                        </a:spcAft>
                      </a:pPr>
                      <a:r>
                        <a:rPr lang="fr-FR" sz="1200" dirty="0">
                          <a:effectLst/>
                          <a:latin typeface="Marianne" panose="02000000000000000000" pitchFamily="2" charset="0"/>
                        </a:rPr>
                        <a:t>Accompagner la personne dans une approche globale et individualisée</a:t>
                      </a:r>
                    </a:p>
                  </a:txBody>
                  <a:tcPr marL="121920" marR="121920" marT="60960" marB="60960"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4</a:t>
                      </a:r>
                      <a:r>
                        <a:rPr lang="fr-FR" sz="1200" baseline="0" dirty="0">
                          <a:effectLst/>
                          <a:latin typeface="Marianne" panose="02000000000000000000" pitchFamily="2" charset="0"/>
                        </a:rPr>
                        <a:t> </a:t>
                      </a:r>
                      <a:r>
                        <a:rPr lang="fr-FR" sz="1200" dirty="0">
                          <a:effectLst/>
                          <a:latin typeface="Marianne" panose="02000000000000000000" pitchFamily="2" charset="0"/>
                        </a:rPr>
                        <a:t>semaines  minimum </a:t>
                      </a:r>
                      <a:endParaRPr lang="fr-FR" sz="1200" dirty="0">
                        <a:latin typeface="Marianne" panose="02000000000000000000" pitchFamily="2" charset="0"/>
                      </a:endParaRPr>
                    </a:p>
                  </a:txBody>
                  <a:tcPr marL="121920" marR="121920" marT="60960" marB="60960" anchor="ctr">
                    <a:solidFill>
                      <a:schemeClr val="accent6">
                        <a:lumMod val="20000"/>
                        <a:lumOff val="80000"/>
                      </a:schemeClr>
                    </a:solidFill>
                  </a:tcPr>
                </a:tc>
                <a:tc>
                  <a:txBody>
                    <a:bodyPr/>
                    <a:lstStyle/>
                    <a:p>
                      <a:pPr algn="l"/>
                      <a:r>
                        <a:rPr lang="fr-FR" sz="1200" dirty="0">
                          <a:effectLst/>
                          <a:latin typeface="Marianne" panose="02000000000000000000" pitchFamily="2" charset="0"/>
                        </a:rPr>
                        <a:t>Etablissement sanitaire (gériatrie, longue durée) ou médico-social ou service d’aide à domicile ou école élémentaire auprès d’un enfant en situation de handicap</a:t>
                      </a:r>
                      <a:endParaRPr lang="fr-FR" sz="1200" dirty="0">
                        <a:latin typeface="Marianne" panose="02000000000000000000" pitchFamily="2" charset="0"/>
                      </a:endParaRPr>
                    </a:p>
                  </a:txBody>
                  <a:tcPr marL="121920" marR="121920" marT="60960" marB="60960">
                    <a:solidFill>
                      <a:schemeClr val="accent6">
                        <a:lumMod val="20000"/>
                        <a:lumOff val="80000"/>
                      </a:schemeClr>
                    </a:solidFill>
                  </a:tcPr>
                </a:tc>
                <a:tc>
                  <a:txBody>
                    <a:bodyPr/>
                    <a:lstStyle/>
                    <a:p>
                      <a:pPr algn="l"/>
                      <a:r>
                        <a:rPr lang="fr-FR" sz="1200" dirty="0">
                          <a:latin typeface="Marianne" panose="02000000000000000000" pitchFamily="2" charset="0"/>
                        </a:rPr>
                        <a:t>Terminale</a:t>
                      </a:r>
                    </a:p>
                  </a:txBody>
                  <a:tcPr marL="121920" marR="121920" marT="60960" marB="60960" anchor="ctr">
                    <a:solidFill>
                      <a:schemeClr val="accent6">
                        <a:lumMod val="20000"/>
                        <a:lumOff val="80000"/>
                      </a:schemeClr>
                    </a:solidFill>
                  </a:tcPr>
                </a:tc>
                <a:tc>
                  <a:txBody>
                    <a:bodyPr/>
                    <a:lstStyle/>
                    <a:p>
                      <a:pPr algn="l"/>
                      <a:r>
                        <a:rPr lang="fr-FR" sz="1200" dirty="0">
                          <a:effectLst/>
                          <a:latin typeface="Marianne" panose="02000000000000000000" pitchFamily="2" charset="0"/>
                        </a:rPr>
                        <a:t>Evaluation sur dossier en centre de formation prenant appui sur au moins 4 semaines de PFMP effectuées en terminale</a:t>
                      </a:r>
                    </a:p>
                    <a:p>
                      <a:pPr algn="l">
                        <a:lnSpc>
                          <a:spcPct val="115000"/>
                        </a:lnSpc>
                        <a:spcAft>
                          <a:spcPts val="0"/>
                        </a:spcAft>
                      </a:pPr>
                      <a:endParaRPr lang="fr-FR" sz="1200" dirty="0">
                        <a:effectLst/>
                        <a:latin typeface="Marianne" panose="02000000000000000000" pitchFamily="2" charset="0"/>
                      </a:endParaRPr>
                    </a:p>
                    <a:p>
                      <a:pPr algn="l"/>
                      <a:endParaRPr lang="fr-FR" sz="1200" dirty="0">
                        <a:latin typeface="Marianne" panose="02000000000000000000" pitchFamily="2" charset="0"/>
                      </a:endParaRPr>
                    </a:p>
                  </a:txBody>
                  <a:tcPr marL="121920" marR="121920" marT="60960" marB="60960">
                    <a:solidFill>
                      <a:schemeClr val="accent6">
                        <a:lumMod val="20000"/>
                        <a:lumOff val="80000"/>
                      </a:schemeClr>
                    </a:solidFill>
                  </a:tcPr>
                </a:tc>
                <a:extLst>
                  <a:ext uri="{0D108BD9-81ED-4DB2-BD59-A6C34878D82A}">
                    <a16:rowId xmlns:a16="http://schemas.microsoft.com/office/drawing/2014/main" val="3592128351"/>
                  </a:ext>
                </a:extLst>
              </a:tr>
              <a:tr h="1338813">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E32</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 Coef. 4</a:t>
                      </a:r>
                    </a:p>
                    <a:p>
                      <a:pPr algn="ctr">
                        <a:lnSpc>
                          <a:spcPct val="115000"/>
                        </a:lnSpc>
                        <a:spcAft>
                          <a:spcPts val="0"/>
                        </a:spcAft>
                      </a:pPr>
                      <a:r>
                        <a:rPr lang="fr-FR" sz="1200" dirty="0">
                          <a:effectLst/>
                          <a:latin typeface="Marianne" panose="02000000000000000000" pitchFamily="2" charset="0"/>
                        </a:rPr>
                        <a:t>Soins d’hygiène et de confort, de services à la personne</a:t>
                      </a:r>
                    </a:p>
                  </a:txBody>
                  <a:tcPr marL="121920" marR="121920" marT="60960" marB="60960" anchor="ctr">
                    <a:solidFill>
                      <a:schemeClr val="accent4">
                        <a:lumMod val="20000"/>
                        <a:lumOff val="80000"/>
                      </a:schemeClr>
                    </a:solidFill>
                  </a:tcPr>
                </a:tc>
                <a:tc>
                  <a:txBody>
                    <a:bodyPr/>
                    <a:lstStyle/>
                    <a:p>
                      <a:pPr algn="ctr"/>
                      <a:r>
                        <a:rPr lang="fr-FR" sz="1200" dirty="0">
                          <a:effectLst/>
                          <a:latin typeface="Marianne" panose="02000000000000000000" pitchFamily="2" charset="0"/>
                        </a:rPr>
                        <a:t>4 semaines  minimum </a:t>
                      </a:r>
                      <a:endParaRPr lang="fr-FR" sz="1200" dirty="0">
                        <a:latin typeface="Marianne" panose="02000000000000000000" pitchFamily="2" charset="0"/>
                      </a:endParaRPr>
                    </a:p>
                  </a:txBody>
                  <a:tcPr marL="121920" marR="121920" marT="60960" marB="60960" anchor="ctr">
                    <a:solidFill>
                      <a:schemeClr val="accent4">
                        <a:lumMod val="20000"/>
                        <a:lumOff val="80000"/>
                      </a:schemeClr>
                    </a:solidFill>
                  </a:tcPr>
                </a:tc>
                <a:tc>
                  <a:txBody>
                    <a:bodyPr/>
                    <a:lstStyle/>
                    <a:p>
                      <a:pPr algn="l"/>
                      <a:r>
                        <a:rPr lang="fr-FR" sz="1200" dirty="0">
                          <a:latin typeface="Marianne" panose="02000000000000000000" pitchFamily="2" charset="0"/>
                        </a:rPr>
                        <a:t>Etablissement sanitaire ou médico-social ou service de soins à domicile (HAD ou SSIAD) auprès d’adultes non autonomes</a:t>
                      </a:r>
                    </a:p>
                    <a:p>
                      <a:pPr algn="l"/>
                      <a:endParaRPr lang="fr-FR" sz="1200" dirty="0">
                        <a:latin typeface="Marianne" panose="02000000000000000000" pitchFamily="2" charset="0"/>
                      </a:endParaRPr>
                    </a:p>
                  </a:txBody>
                  <a:tcPr marL="121920" marR="121920" marT="60960" marB="6096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arianne" panose="02000000000000000000" pitchFamily="2" charset="0"/>
                        </a:rPr>
                        <a:t>Terminale</a:t>
                      </a:r>
                    </a:p>
                    <a:p>
                      <a:pPr algn="l"/>
                      <a:endParaRPr lang="fr-FR" sz="1200" dirty="0">
                        <a:latin typeface="Marianne" panose="02000000000000000000" pitchFamily="2" charset="0"/>
                      </a:endParaRPr>
                    </a:p>
                  </a:txBody>
                  <a:tcPr marL="121920" marR="121920" marT="60960" marB="60960" anchor="ctr">
                    <a:solidFill>
                      <a:schemeClr val="accent4">
                        <a:lumMod val="20000"/>
                        <a:lumOff val="80000"/>
                      </a:schemeClr>
                    </a:solidFill>
                  </a:tcPr>
                </a:tc>
                <a:tc>
                  <a:txBody>
                    <a:bodyPr/>
                    <a:lstStyle/>
                    <a:p>
                      <a:pPr algn="l"/>
                      <a:r>
                        <a:rPr lang="fr-FR" sz="1200" b="1" kern="1200" dirty="0">
                          <a:solidFill>
                            <a:schemeClr val="dk1"/>
                          </a:solidFill>
                          <a:effectLst/>
                          <a:latin typeface="Marianne" panose="02000000000000000000" pitchFamily="2" charset="0"/>
                        </a:rPr>
                        <a:t>Bilan oral effectué en fin de PFMP</a:t>
                      </a:r>
                      <a:r>
                        <a:rPr lang="fr-FR" sz="1200" kern="1200" dirty="0">
                          <a:solidFill>
                            <a:schemeClr val="dk1"/>
                          </a:solidFill>
                          <a:effectLst/>
                          <a:latin typeface="Marianne" panose="02000000000000000000" pitchFamily="2" charset="0"/>
                        </a:rPr>
                        <a:t>  sur toutes les activités réalisées</a:t>
                      </a:r>
                    </a:p>
                    <a:p>
                      <a:pPr algn="l"/>
                      <a:r>
                        <a:rPr lang="fr-FR" sz="1200" kern="1200" dirty="0">
                          <a:solidFill>
                            <a:schemeClr val="dk1"/>
                          </a:solidFill>
                          <a:effectLst/>
                          <a:latin typeface="Marianne" panose="02000000000000000000" pitchFamily="2" charset="0"/>
                        </a:rPr>
                        <a:t>-</a:t>
                      </a:r>
                      <a:r>
                        <a:rPr lang="fr-FR" sz="1200" kern="1200" baseline="0" dirty="0">
                          <a:solidFill>
                            <a:schemeClr val="dk1"/>
                          </a:solidFill>
                          <a:effectLst/>
                          <a:latin typeface="Marianne" panose="02000000000000000000" pitchFamily="2" charset="0"/>
                        </a:rPr>
                        <a:t> </a:t>
                      </a:r>
                      <a:r>
                        <a:rPr lang="fr-FR" sz="1200" kern="1200" dirty="0">
                          <a:solidFill>
                            <a:schemeClr val="dk1"/>
                          </a:solidFill>
                          <a:effectLst/>
                          <a:latin typeface="Marianne" panose="02000000000000000000" pitchFamily="2" charset="0"/>
                        </a:rPr>
                        <a:t>présentation d’1 raisonnement clinique  concernant 1 personne (10 min) </a:t>
                      </a:r>
                    </a:p>
                    <a:p>
                      <a:pPr algn="l"/>
                      <a:r>
                        <a:rPr lang="fr-FR" sz="1200" kern="1200" dirty="0">
                          <a:solidFill>
                            <a:schemeClr val="dk1"/>
                          </a:solidFill>
                          <a:effectLst/>
                          <a:latin typeface="Marianne" panose="02000000000000000000" pitchFamily="2" charset="0"/>
                        </a:rPr>
                        <a:t>-</a:t>
                      </a:r>
                      <a:r>
                        <a:rPr lang="fr-FR" sz="1200" kern="1200" baseline="0" dirty="0">
                          <a:solidFill>
                            <a:schemeClr val="dk1"/>
                          </a:solidFill>
                          <a:effectLst/>
                          <a:latin typeface="Marianne" panose="02000000000000000000" pitchFamily="2" charset="0"/>
                        </a:rPr>
                        <a:t> </a:t>
                      </a:r>
                      <a:r>
                        <a:rPr lang="fr-FR" sz="1200" kern="1200" dirty="0">
                          <a:solidFill>
                            <a:schemeClr val="dk1"/>
                          </a:solidFill>
                          <a:effectLst/>
                          <a:latin typeface="Marianne" panose="02000000000000000000" pitchFamily="2" charset="0"/>
                        </a:rPr>
                        <a:t>interrogation des SA en lien avec  prise en soins relevant de l’unité U32 (10 min)</a:t>
                      </a:r>
                      <a:endParaRPr lang="fr-FR" sz="1200" dirty="0">
                        <a:latin typeface="Marianne" panose="02000000000000000000" pitchFamily="2" charset="0"/>
                      </a:endParaRPr>
                    </a:p>
                  </a:txBody>
                  <a:tcPr marL="121920" marR="121920" marT="60960" marB="60960">
                    <a:solidFill>
                      <a:schemeClr val="accent4">
                        <a:lumMod val="20000"/>
                        <a:lumOff val="80000"/>
                      </a:schemeClr>
                    </a:solidFill>
                  </a:tcPr>
                </a:tc>
                <a:extLst>
                  <a:ext uri="{0D108BD9-81ED-4DB2-BD59-A6C34878D82A}">
                    <a16:rowId xmlns:a16="http://schemas.microsoft.com/office/drawing/2014/main" val="3481447087"/>
                  </a:ext>
                </a:extLst>
              </a:tr>
              <a:tr h="931348">
                <a:tc vMerge="1">
                  <a:txBody>
                    <a:bodyPr/>
                    <a:lstStyle/>
                    <a:p>
                      <a:endParaRPr lang="fr-FR" dirty="0"/>
                    </a:p>
                  </a:txBody>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E33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Coef. 4</a:t>
                      </a:r>
                    </a:p>
                    <a:p>
                      <a:pPr algn="ctr">
                        <a:lnSpc>
                          <a:spcPct val="115000"/>
                        </a:lnSpc>
                        <a:spcAft>
                          <a:spcPts val="0"/>
                        </a:spcAft>
                      </a:pPr>
                      <a:r>
                        <a:rPr lang="fr-FR" sz="1200" dirty="0">
                          <a:effectLst/>
                          <a:latin typeface="Marianne" panose="02000000000000000000" pitchFamily="2" charset="0"/>
                        </a:rPr>
                        <a:t>Travailler en équipe pluriprofessionnelle</a:t>
                      </a:r>
                    </a:p>
                    <a:p>
                      <a:pPr algn="ctr">
                        <a:lnSpc>
                          <a:spcPct val="115000"/>
                        </a:lnSpc>
                        <a:spcAft>
                          <a:spcPts val="0"/>
                        </a:spcAft>
                      </a:pPr>
                      <a:r>
                        <a:rPr lang="fr-FR" sz="1200" dirty="0">
                          <a:effectLst/>
                          <a:latin typeface="Marianne" panose="02000000000000000000" pitchFamily="2" charset="0"/>
                        </a:rPr>
                        <a:t>Deux situations d’évaluation</a:t>
                      </a:r>
                    </a:p>
                    <a:p>
                      <a:pPr algn="ctr">
                        <a:lnSpc>
                          <a:spcPct val="115000"/>
                        </a:lnSpc>
                        <a:spcAft>
                          <a:spcPts val="0"/>
                        </a:spcAft>
                      </a:pPr>
                      <a:r>
                        <a:rPr lang="fr-FR" sz="1200" dirty="0">
                          <a:effectLst/>
                          <a:latin typeface="Marianne" panose="02000000000000000000" pitchFamily="2"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txBody>
                  <a:tcPr marL="121920" marR="121920" marT="60960" marB="60960" anchor="ctr">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4 semaines  minimum </a:t>
                      </a:r>
                      <a:endParaRPr lang="fr-FR" sz="1200" dirty="0">
                        <a:latin typeface="Marianne" panose="02000000000000000000" pitchFamily="2" charset="0"/>
                      </a:endParaRPr>
                    </a:p>
                  </a:txBody>
                  <a:tcPr marL="121920" marR="121920" marT="60960" marB="60960" anchor="ctr">
                    <a:solidFill>
                      <a:schemeClr val="accent5">
                        <a:lumMod val="20000"/>
                        <a:lumOff val="80000"/>
                      </a:schemeClr>
                    </a:solidFill>
                  </a:tcPr>
                </a:tc>
                <a:tc rowSpan="2">
                  <a:txBody>
                    <a:bodyPr/>
                    <a:lstStyle/>
                    <a:p>
                      <a:pPr algn="l"/>
                      <a:r>
                        <a:rPr lang="fr-FR" sz="1200" dirty="0">
                          <a:effectLst/>
                          <a:latin typeface="Marianne" panose="02000000000000000000" pitchFamily="2" charset="0"/>
                        </a:rPr>
                        <a:t>établissement  de santé, structures médico-sociales, structures ou services d’accompagnement de la pers. en situation de handicap ou service de soins ou d’aide à domicile </a:t>
                      </a:r>
                      <a:r>
                        <a:rPr lang="fr-FR" sz="1200" kern="1200" dirty="0">
                          <a:solidFill>
                            <a:schemeClr val="dk1"/>
                          </a:solidFill>
                          <a:effectLst/>
                          <a:latin typeface="Marianne" panose="02000000000000000000" pitchFamily="2" charset="0"/>
                        </a:rPr>
                        <a:t>au sein d’une équipe pluriprofessionnelle.</a:t>
                      </a:r>
                      <a:endParaRPr lang="fr-FR" sz="1200" kern="1200" dirty="0">
                        <a:solidFill>
                          <a:schemeClr val="dk1"/>
                        </a:solidFill>
                        <a:effectLst/>
                        <a:latin typeface="Marianne" panose="02000000000000000000" pitchFamily="2" charset="0"/>
                        <a:ea typeface="+mn-ea"/>
                        <a:cs typeface="+mn-cs"/>
                      </a:endParaRPr>
                    </a:p>
                  </a:txBody>
                  <a:tcPr marL="121920" marR="121920" marT="60960" marB="60960">
                    <a:solidFill>
                      <a:schemeClr val="accent5">
                        <a:lumMod val="20000"/>
                        <a:lumOff val="80000"/>
                      </a:schemeClr>
                    </a:solidFill>
                  </a:tcPr>
                </a:tc>
                <a:tc>
                  <a:txBody>
                    <a:bodyPr/>
                    <a:lstStyle/>
                    <a:p>
                      <a:pPr algn="l"/>
                      <a:r>
                        <a:rPr lang="fr-FR" sz="1200" dirty="0">
                          <a:effectLst/>
                          <a:latin typeface="Marianne" panose="02000000000000000000" pitchFamily="2" charset="0"/>
                        </a:rPr>
                        <a:t>Fin d’année de 1ére </a:t>
                      </a:r>
                      <a:endParaRPr lang="fr-FR" sz="1200" dirty="0">
                        <a:latin typeface="Marianne" panose="02000000000000000000" pitchFamily="2" charset="0"/>
                      </a:endParaRPr>
                    </a:p>
                  </a:txBody>
                  <a:tcPr marL="121920" marR="121920" marT="60960" marB="60960"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arianne" panose="02000000000000000000" pitchFamily="2" charset="0"/>
                        </a:rPr>
                        <a:t>Bilan oral effectué en fin de PFMP</a:t>
                      </a:r>
                      <a:r>
                        <a:rPr lang="fr-FR" sz="1200" kern="1200" dirty="0">
                          <a:solidFill>
                            <a:schemeClr val="dk1"/>
                          </a:solidFill>
                          <a:effectLst/>
                          <a:latin typeface="Marianne" panose="02000000000000000000" pitchFamily="2" charset="0"/>
                        </a:rPr>
                        <a:t>  sur toutes les activités réalisées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arianne" panose="02000000000000000000" pitchFamily="2" charset="0"/>
                        </a:rPr>
                        <a:t>- Vérification maîtrise SA bloc 3</a:t>
                      </a:r>
                    </a:p>
                    <a:p>
                      <a:pPr algn="l"/>
                      <a:r>
                        <a:rPr lang="fr-FR" sz="1200" dirty="0">
                          <a:latin typeface="Marianne" panose="02000000000000000000" pitchFamily="2" charset="0"/>
                        </a:rPr>
                        <a:t>(Coef. 2)</a:t>
                      </a:r>
                    </a:p>
                  </a:txBody>
                  <a:tcPr marL="121920" marR="121920" marT="60960" marB="60960" anchor="ctr">
                    <a:solidFill>
                      <a:schemeClr val="accent5">
                        <a:lumMod val="20000"/>
                        <a:lumOff val="80000"/>
                      </a:schemeClr>
                    </a:solidFill>
                  </a:tcPr>
                </a:tc>
                <a:extLst>
                  <a:ext uri="{0D108BD9-81ED-4DB2-BD59-A6C34878D82A}">
                    <a16:rowId xmlns:a16="http://schemas.microsoft.com/office/drawing/2014/main" val="1312225244"/>
                  </a:ext>
                </a:extLst>
              </a:tr>
              <a:tr h="814930">
                <a:tc vMerge="1">
                  <a:txBody>
                    <a:bodyPr/>
                    <a:lstStyle/>
                    <a:p>
                      <a:endParaRPr lang="fr-FR"/>
                    </a:p>
                  </a:txBody>
                  <a:tcPr/>
                </a:tc>
                <a:tc vMerge="1">
                  <a:txBody>
                    <a:bodyPr/>
                    <a:lstStyle/>
                    <a:p>
                      <a:endParaRPr lang="fr-FR"/>
                    </a:p>
                  </a:txBody>
                  <a:tcPr/>
                </a:tc>
                <a:tc vMerge="1">
                  <a:txBody>
                    <a:bodyPr/>
                    <a:lstStyle/>
                    <a:p>
                      <a:endParaRPr lang="fr-FR" sz="1050" dirty="0"/>
                    </a:p>
                  </a:txBody>
                  <a:tcPr/>
                </a:tc>
                <a:tc vMerge="1">
                  <a:txBody>
                    <a:bodyPr/>
                    <a:lstStyle/>
                    <a:p>
                      <a:endParaRPr lang="fr-F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Fin d’année de 1ére ou terminale</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txBody>
                  <a:tcPr marL="121920" marR="121920" marT="60960" marB="60960">
                    <a:solidFill>
                      <a:schemeClr val="accent5">
                        <a:lumMod val="20000"/>
                        <a:lumOff val="80000"/>
                      </a:schemeClr>
                    </a:solidFill>
                  </a:tcPr>
                </a:tc>
                <a:tc>
                  <a:txBody>
                    <a:bodyPr/>
                    <a:lstStyle/>
                    <a:p>
                      <a:pPr algn="l"/>
                      <a:r>
                        <a:rPr lang="fr-FR" sz="1200" dirty="0">
                          <a:effectLst/>
                          <a:latin typeface="Marianne" panose="02000000000000000000" pitchFamily="2" charset="0"/>
                        </a:rPr>
                        <a:t>Evaluation sur dossier en centre de formation prenant appui sur au moins 4 semaines de PFMP </a:t>
                      </a:r>
                    </a:p>
                    <a:p>
                      <a:pPr algn="l"/>
                      <a:r>
                        <a:rPr lang="fr-FR" sz="1200" dirty="0">
                          <a:effectLst/>
                          <a:latin typeface="Marianne" panose="02000000000000000000" pitchFamily="2" charset="0"/>
                        </a:rPr>
                        <a:t>+ 3 questions de SA en lien avec le bloc 3</a:t>
                      </a:r>
                      <a:endParaRPr lang="fr-FR" sz="1200" dirty="0">
                        <a:latin typeface="Marianne" panose="02000000000000000000" pitchFamily="2" charset="0"/>
                      </a:endParaRPr>
                    </a:p>
                  </a:txBody>
                  <a:tcPr marL="121920" marR="121920" marT="60960" marB="60960">
                    <a:solidFill>
                      <a:schemeClr val="accent5">
                        <a:lumMod val="20000"/>
                        <a:lumOff val="80000"/>
                      </a:schemeClr>
                    </a:solidFill>
                  </a:tcPr>
                </a:tc>
                <a:extLst>
                  <a:ext uri="{0D108BD9-81ED-4DB2-BD59-A6C34878D82A}">
                    <a16:rowId xmlns:a16="http://schemas.microsoft.com/office/drawing/2014/main" val="3302297185"/>
                  </a:ext>
                </a:extLst>
              </a:tr>
              <a:tr h="1039763">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Epreuve E2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Coef.4</a:t>
                      </a:r>
                    </a:p>
                    <a:p>
                      <a:pPr algn="ctr">
                        <a:lnSpc>
                          <a:spcPct val="115000"/>
                        </a:lnSpc>
                        <a:spcAft>
                          <a:spcPts val="0"/>
                        </a:spcAft>
                      </a:pPr>
                      <a:r>
                        <a:rPr lang="fr-FR" sz="1200" dirty="0">
                          <a:effectLst/>
                          <a:latin typeface="Marianne" panose="02000000000000000000" pitchFamily="2" charset="0"/>
                        </a:rPr>
                        <a:t>Conception d’action(s) d’éducation à la santé</a:t>
                      </a:r>
                    </a:p>
                  </a:txBody>
                  <a:tcPr marL="121920" marR="121920" marT="60960" marB="60960" anchor="ctr">
                    <a:solidFill>
                      <a:schemeClr val="accent2">
                        <a:lumMod val="20000"/>
                        <a:lumOff val="80000"/>
                      </a:schemeClr>
                    </a:solidFill>
                  </a:tcPr>
                </a:tc>
                <a:tc gridSpan="2">
                  <a:txBody>
                    <a:bodyPr/>
                    <a:lstStyle/>
                    <a:p>
                      <a:pPr algn="ctr"/>
                      <a:r>
                        <a:rPr lang="fr-FR" sz="1200" dirty="0">
                          <a:latin typeface="Marianne" panose="02000000000000000000" pitchFamily="2" charset="0"/>
                        </a:rPr>
                        <a:t>En centre de formation</a:t>
                      </a:r>
                    </a:p>
                  </a:txBody>
                  <a:tcPr marL="121920" marR="121920" marT="60960" marB="60960" anchor="ctr">
                    <a:solidFill>
                      <a:schemeClr val="accent2">
                        <a:lumMod val="20000"/>
                        <a:lumOff val="80000"/>
                      </a:schemeClr>
                    </a:solidFill>
                  </a:tcPr>
                </a:tc>
                <a:tc hMerge="1">
                  <a:txBody>
                    <a:bodyPr/>
                    <a:lstStyle/>
                    <a:p>
                      <a:endParaRPr lang="fr-FR" sz="1000" dirty="0">
                        <a:latin typeface="+mn-lt"/>
                      </a:endParaRPr>
                    </a:p>
                  </a:txBody>
                  <a:tcPr/>
                </a:tc>
                <a:tc>
                  <a:txBody>
                    <a:bodyPr/>
                    <a:lstStyle/>
                    <a:p>
                      <a:pPr algn="ctr"/>
                      <a:r>
                        <a:rPr lang="fr-FR" sz="1200" kern="1200" dirty="0">
                          <a:solidFill>
                            <a:schemeClr val="dk1"/>
                          </a:solidFill>
                          <a:latin typeface="Marianne" panose="02000000000000000000" pitchFamily="2" charset="0"/>
                        </a:rPr>
                        <a:t>Fin de Terminale</a:t>
                      </a:r>
                      <a:r>
                        <a:rPr lang="fr-FR" sz="1200" dirty="0">
                          <a:latin typeface="Marianne" panose="02000000000000000000" pitchFamily="2" charset="0"/>
                        </a:rPr>
                        <a:t> </a:t>
                      </a:r>
                    </a:p>
                  </a:txBody>
                  <a:tcPr marL="121920" marR="121920" marT="60960" marB="60960" anchor="ctr">
                    <a:solidFill>
                      <a:schemeClr val="accent2">
                        <a:lumMod val="20000"/>
                        <a:lumOff val="80000"/>
                      </a:schemeClr>
                    </a:solidFill>
                  </a:tcPr>
                </a:tc>
                <a:tc>
                  <a:txBody>
                    <a:bodyPr/>
                    <a:lstStyle/>
                    <a:p>
                      <a:pPr algn="l"/>
                      <a:r>
                        <a:rPr lang="fr-FR" sz="1200" dirty="0">
                          <a:latin typeface="Marianne" panose="02000000000000000000" pitchFamily="2" charset="0"/>
                        </a:rPr>
                        <a:t>Epreuve ponctuelle écrite à partir d’un dossier technique fourni aux candidats</a:t>
                      </a:r>
                    </a:p>
                  </a:txBody>
                  <a:tcPr marL="121920" marR="121920" marT="60960" marB="60960">
                    <a:solidFill>
                      <a:schemeClr val="accent2">
                        <a:lumMod val="20000"/>
                        <a:lumOff val="80000"/>
                      </a:schemeClr>
                    </a:solidFill>
                  </a:tcPr>
                </a:tc>
                <a:extLst>
                  <a:ext uri="{0D108BD9-81ED-4DB2-BD59-A6C34878D82A}">
                    <a16:rowId xmlns:a16="http://schemas.microsoft.com/office/drawing/2014/main" val="433471656"/>
                  </a:ext>
                </a:extLst>
              </a:tr>
            </a:tbl>
          </a:graphicData>
        </a:graphic>
      </p:graphicFrame>
      <p:sp>
        <p:nvSpPr>
          <p:cNvPr id="2" name="Espace réservé du numéro de diapositive 1">
            <a:extLst>
              <a:ext uri="{FF2B5EF4-FFF2-40B4-BE49-F238E27FC236}">
                <a16:creationId xmlns:a16="http://schemas.microsoft.com/office/drawing/2014/main" id="{236694EC-B448-A9DE-3972-B904BEFC0B33}"/>
              </a:ext>
            </a:extLst>
          </p:cNvPr>
          <p:cNvSpPr>
            <a:spLocks noGrp="1"/>
          </p:cNvSpPr>
          <p:nvPr>
            <p:ph type="sldNum" sz="quarter" idx="12"/>
          </p:nvPr>
        </p:nvSpPr>
        <p:spPr/>
        <p:txBody>
          <a:bodyPr/>
          <a:lstStyle/>
          <a:p>
            <a:fld id="{733122C9-A0B9-462F-8757-0847AD287B63}" type="slidenum">
              <a:rPr lang="fr-FR" smtClean="0"/>
              <a:pPr/>
              <a:t>59</a:t>
            </a:fld>
            <a:endParaRPr lang="fr-FR" dirty="0"/>
          </a:p>
        </p:txBody>
      </p:sp>
    </p:spTree>
    <p:extLst>
      <p:ext uri="{BB962C8B-B14F-4D97-AF65-F5344CB8AC3E}">
        <p14:creationId xmlns:p14="http://schemas.microsoft.com/office/powerpoint/2010/main" val="412707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2050932595"/>
              </p:ext>
            </p:extLst>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6AE0F101-5DC2-476C-CBE9-F77248B6E838}"/>
              </a:ext>
            </a:extLst>
          </p:cNvPr>
          <p:cNvSpPr>
            <a:spLocks noGrp="1"/>
          </p:cNvSpPr>
          <p:nvPr>
            <p:ph type="sldNum" sz="quarter" idx="12"/>
          </p:nvPr>
        </p:nvSpPr>
        <p:spPr/>
        <p:txBody>
          <a:bodyPr/>
          <a:lstStyle/>
          <a:p>
            <a:fld id="{018D02CD-039E-B840-8DF0-7A82E4B02902}" type="slidenum">
              <a:rPr lang="fr-FR" smtClean="0"/>
              <a:t>60</a:t>
            </a:fld>
            <a:endParaRPr lang="fr-FR"/>
          </a:p>
        </p:txBody>
      </p:sp>
    </p:spTree>
    <p:extLst>
      <p:ext uri="{BB962C8B-B14F-4D97-AF65-F5344CB8AC3E}">
        <p14:creationId xmlns:p14="http://schemas.microsoft.com/office/powerpoint/2010/main" val="3481567255"/>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46A328A0-8DE1-2689-C136-95E399987D5F}"/>
              </a:ext>
            </a:extLst>
          </p:cNvPr>
          <p:cNvGraphicFramePr/>
          <p:nvPr>
            <p:extLst>
              <p:ext uri="{D42A27DB-BD31-4B8C-83A1-F6EECF244321}">
                <p14:modId xmlns:p14="http://schemas.microsoft.com/office/powerpoint/2010/main" val="2259090841"/>
              </p:ext>
            </p:extLst>
          </p:nvPr>
        </p:nvGraphicFramePr>
        <p:xfrm>
          <a:off x="1439482" y="589802"/>
          <a:ext cx="9313035" cy="567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35A925EF-B209-8884-2B29-D8F9F00CDE2B}"/>
              </a:ext>
            </a:extLst>
          </p:cNvPr>
          <p:cNvSpPr>
            <a:spLocks noGrp="1"/>
          </p:cNvSpPr>
          <p:nvPr>
            <p:ph type="sldNum" sz="quarter" idx="12"/>
          </p:nvPr>
        </p:nvSpPr>
        <p:spPr/>
        <p:txBody>
          <a:bodyPr/>
          <a:lstStyle/>
          <a:p>
            <a:fld id="{733122C9-A0B9-462F-8757-0847AD287B63}" type="slidenum">
              <a:rPr lang="fr-FR" smtClean="0"/>
              <a:pPr/>
              <a:t>61</a:t>
            </a:fld>
            <a:endParaRPr lang="fr-FR" dirty="0"/>
          </a:p>
        </p:txBody>
      </p:sp>
    </p:spTree>
    <p:extLst>
      <p:ext uri="{BB962C8B-B14F-4D97-AF65-F5344CB8AC3E}">
        <p14:creationId xmlns:p14="http://schemas.microsoft.com/office/powerpoint/2010/main" val="24283881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8F3BE87A-9FF4-C1CE-105B-6DCDD37EE6F8}"/>
              </a:ext>
            </a:extLst>
          </p:cNvPr>
          <p:cNvGraphicFramePr/>
          <p:nvPr>
            <p:extLst>
              <p:ext uri="{D42A27DB-BD31-4B8C-83A1-F6EECF244321}">
                <p14:modId xmlns:p14="http://schemas.microsoft.com/office/powerpoint/2010/main" val="1718333017"/>
              </p:ext>
            </p:extLst>
          </p:nvPr>
        </p:nvGraphicFramePr>
        <p:xfrm>
          <a:off x="480000" y="849129"/>
          <a:ext cx="11232000" cy="51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79852E44-7C88-E204-F64B-E59699C5A80F}"/>
              </a:ext>
            </a:extLst>
          </p:cNvPr>
          <p:cNvSpPr>
            <a:spLocks noGrp="1"/>
          </p:cNvSpPr>
          <p:nvPr>
            <p:ph type="sldNum" sz="quarter" idx="12"/>
          </p:nvPr>
        </p:nvSpPr>
        <p:spPr/>
        <p:txBody>
          <a:bodyPr/>
          <a:lstStyle/>
          <a:p>
            <a:fld id="{733122C9-A0B9-462F-8757-0847AD287B63}" type="slidenum">
              <a:rPr lang="fr-FR" smtClean="0"/>
              <a:pPr/>
              <a:t>62</a:t>
            </a:fld>
            <a:endParaRPr lang="fr-FR" dirty="0"/>
          </a:p>
        </p:txBody>
      </p:sp>
    </p:spTree>
    <p:extLst>
      <p:ext uri="{BB962C8B-B14F-4D97-AF65-F5344CB8AC3E}">
        <p14:creationId xmlns:p14="http://schemas.microsoft.com/office/powerpoint/2010/main" val="4098307641"/>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CE532B15-8961-4451-AA4E-6F6B72200BAD}"/>
              </a:ext>
            </a:extLst>
          </p:cNvPr>
          <p:cNvGraphicFramePr/>
          <p:nvPr>
            <p:extLst>
              <p:ext uri="{D42A27DB-BD31-4B8C-83A1-F6EECF244321}">
                <p14:modId xmlns:p14="http://schemas.microsoft.com/office/powerpoint/2010/main" val="624210037"/>
              </p:ext>
            </p:extLst>
          </p:nvPr>
        </p:nvGraphicFramePr>
        <p:xfrm>
          <a:off x="480000" y="616225"/>
          <a:ext cx="11232000" cy="586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CABCC7B7-809D-6FE6-3BD4-101C485F604A}"/>
              </a:ext>
            </a:extLst>
          </p:cNvPr>
          <p:cNvSpPr>
            <a:spLocks noGrp="1"/>
          </p:cNvSpPr>
          <p:nvPr>
            <p:ph type="sldNum" sz="quarter" idx="12"/>
          </p:nvPr>
        </p:nvSpPr>
        <p:spPr/>
        <p:txBody>
          <a:bodyPr/>
          <a:lstStyle/>
          <a:p>
            <a:fld id="{733122C9-A0B9-462F-8757-0847AD287B63}" type="slidenum">
              <a:rPr lang="fr-FR" smtClean="0"/>
              <a:pPr/>
              <a:t>63</a:t>
            </a:fld>
            <a:endParaRPr lang="fr-FR" dirty="0"/>
          </a:p>
        </p:txBody>
      </p:sp>
    </p:spTree>
    <p:extLst>
      <p:ext uri="{BB962C8B-B14F-4D97-AF65-F5344CB8AC3E}">
        <p14:creationId xmlns:p14="http://schemas.microsoft.com/office/powerpoint/2010/main" val="434505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CE532B15-8961-4451-AA4E-6F6B72200BAD}"/>
              </a:ext>
            </a:extLst>
          </p:cNvPr>
          <p:cNvGraphicFramePr/>
          <p:nvPr>
            <p:extLst>
              <p:ext uri="{D42A27DB-BD31-4B8C-83A1-F6EECF244321}">
                <p14:modId xmlns:p14="http://schemas.microsoft.com/office/powerpoint/2010/main" val="2000325262"/>
              </p:ext>
            </p:extLst>
          </p:nvPr>
        </p:nvGraphicFramePr>
        <p:xfrm>
          <a:off x="480000" y="268357"/>
          <a:ext cx="11232000" cy="632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C4330E8B-2F6F-B9BC-EBF6-9C96F5E212FE}"/>
              </a:ext>
            </a:extLst>
          </p:cNvPr>
          <p:cNvSpPr>
            <a:spLocks noGrp="1"/>
          </p:cNvSpPr>
          <p:nvPr>
            <p:ph type="sldNum" sz="quarter" idx="12"/>
          </p:nvPr>
        </p:nvSpPr>
        <p:spPr/>
        <p:txBody>
          <a:bodyPr/>
          <a:lstStyle/>
          <a:p>
            <a:fld id="{733122C9-A0B9-462F-8757-0847AD287B63}" type="slidenum">
              <a:rPr lang="fr-FR" smtClean="0"/>
              <a:pPr/>
              <a:t>64</a:t>
            </a:fld>
            <a:endParaRPr lang="fr-FR" dirty="0"/>
          </a:p>
        </p:txBody>
      </p:sp>
    </p:spTree>
    <p:extLst>
      <p:ext uri="{BB962C8B-B14F-4D97-AF65-F5344CB8AC3E}">
        <p14:creationId xmlns:p14="http://schemas.microsoft.com/office/powerpoint/2010/main" val="1906997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0E3615CB-9FFA-DC9A-E8ED-1CE15F842F47}"/>
              </a:ext>
            </a:extLst>
          </p:cNvPr>
          <p:cNvGraphicFramePr/>
          <p:nvPr>
            <p:extLst>
              <p:ext uri="{D42A27DB-BD31-4B8C-83A1-F6EECF244321}">
                <p14:modId xmlns:p14="http://schemas.microsoft.com/office/powerpoint/2010/main" val="3921503976"/>
              </p:ext>
            </p:extLst>
          </p:nvPr>
        </p:nvGraphicFramePr>
        <p:xfrm>
          <a:off x="905933" y="237067"/>
          <a:ext cx="10439400" cy="61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68939688-5B6E-3579-5C21-5FA936C60F6A}"/>
              </a:ext>
            </a:extLst>
          </p:cNvPr>
          <p:cNvSpPr>
            <a:spLocks noGrp="1"/>
          </p:cNvSpPr>
          <p:nvPr>
            <p:ph type="sldNum" sz="quarter" idx="12"/>
          </p:nvPr>
        </p:nvSpPr>
        <p:spPr/>
        <p:txBody>
          <a:bodyPr/>
          <a:lstStyle/>
          <a:p>
            <a:fld id="{018D02CD-039E-B840-8DF0-7A82E4B02902}" type="slidenum">
              <a:rPr lang="fr-FR" smtClean="0"/>
              <a:t>65</a:t>
            </a:fld>
            <a:endParaRPr lang="fr-FR"/>
          </a:p>
        </p:txBody>
      </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e 14">
            <a:extLst>
              <a:ext uri="{FF2B5EF4-FFF2-40B4-BE49-F238E27FC236}">
                <a16:creationId xmlns:a16="http://schemas.microsoft.com/office/drawing/2014/main" id="{6287F309-FE5E-AE51-E2E4-AA7E4E24C703}"/>
              </a:ext>
            </a:extLst>
          </p:cNvPr>
          <p:cNvGraphicFramePr/>
          <p:nvPr>
            <p:extLst>
              <p:ext uri="{D42A27DB-BD31-4B8C-83A1-F6EECF244321}">
                <p14:modId xmlns:p14="http://schemas.microsoft.com/office/powerpoint/2010/main" val="2279136251"/>
              </p:ext>
            </p:extLst>
          </p:nvPr>
        </p:nvGraphicFramePr>
        <p:xfrm>
          <a:off x="815413" y="609668"/>
          <a:ext cx="10561173" cy="563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DFDACC18-93CC-96B2-36DE-6F784F123ECF}"/>
              </a:ext>
            </a:extLst>
          </p:cNvPr>
          <p:cNvSpPr>
            <a:spLocks noGrp="1"/>
          </p:cNvSpPr>
          <p:nvPr>
            <p:ph type="sldNum" sz="quarter" idx="12"/>
          </p:nvPr>
        </p:nvSpPr>
        <p:spPr/>
        <p:txBody>
          <a:bodyPr/>
          <a:lstStyle/>
          <a:p>
            <a:fld id="{733122C9-A0B9-462F-8757-0847AD287B63}" type="slidenum">
              <a:rPr lang="fr-FR" smtClean="0"/>
              <a:pPr/>
              <a:t>66</a:t>
            </a:fld>
            <a:endParaRPr lang="fr-FR" dirty="0"/>
          </a:p>
        </p:txBody>
      </p:sp>
    </p:spTree>
    <p:extLst>
      <p:ext uri="{BB962C8B-B14F-4D97-AF65-F5344CB8AC3E}">
        <p14:creationId xmlns:p14="http://schemas.microsoft.com/office/powerpoint/2010/main" val="143992390"/>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656C7BF2-D79D-8762-1B72-9C0248E81B23}"/>
              </a:ext>
            </a:extLst>
          </p:cNvPr>
          <p:cNvGraphicFramePr/>
          <p:nvPr>
            <p:extLst>
              <p:ext uri="{D42A27DB-BD31-4B8C-83A1-F6EECF244321}">
                <p14:modId xmlns:p14="http://schemas.microsoft.com/office/powerpoint/2010/main" val="1121419653"/>
              </p:ext>
            </p:extLst>
          </p:nvPr>
        </p:nvGraphicFramePr>
        <p:xfrm>
          <a:off x="382466" y="465667"/>
          <a:ext cx="11427067" cy="5926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F15135BE-C12E-72B7-A05F-642C4CC23598}"/>
              </a:ext>
            </a:extLst>
          </p:cNvPr>
          <p:cNvSpPr>
            <a:spLocks noGrp="1"/>
          </p:cNvSpPr>
          <p:nvPr>
            <p:ph type="sldNum" sz="quarter" idx="12"/>
          </p:nvPr>
        </p:nvSpPr>
        <p:spPr/>
        <p:txBody>
          <a:bodyPr/>
          <a:lstStyle/>
          <a:p>
            <a:fld id="{733122C9-A0B9-462F-8757-0847AD287B63}" type="slidenum">
              <a:rPr lang="fr-FR" smtClean="0"/>
              <a:pPr/>
              <a:t>67</a:t>
            </a:fld>
            <a:endParaRPr lang="fr-FR" dirty="0"/>
          </a:p>
        </p:txBody>
      </p:sp>
    </p:spTree>
    <p:extLst>
      <p:ext uri="{BB962C8B-B14F-4D97-AF65-F5344CB8AC3E}">
        <p14:creationId xmlns:p14="http://schemas.microsoft.com/office/powerpoint/2010/main" val="2500153363"/>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08269022-67AF-8775-57A4-5906E7916121}"/>
              </a:ext>
            </a:extLst>
          </p:cNvPr>
          <p:cNvGraphicFramePr/>
          <p:nvPr>
            <p:extLst>
              <p:ext uri="{D42A27DB-BD31-4B8C-83A1-F6EECF244321}">
                <p14:modId xmlns:p14="http://schemas.microsoft.com/office/powerpoint/2010/main" val="2772287173"/>
              </p:ext>
            </p:extLst>
          </p:nvPr>
        </p:nvGraphicFramePr>
        <p:xfrm>
          <a:off x="480000" y="677333"/>
          <a:ext cx="11432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numéro de diapositive 5">
            <a:extLst>
              <a:ext uri="{FF2B5EF4-FFF2-40B4-BE49-F238E27FC236}">
                <a16:creationId xmlns:a16="http://schemas.microsoft.com/office/drawing/2014/main" id="{0EF828D0-9361-4727-9428-B049706F13AD}"/>
              </a:ext>
            </a:extLst>
          </p:cNvPr>
          <p:cNvSpPr>
            <a:spLocks noGrp="1"/>
          </p:cNvSpPr>
          <p:nvPr>
            <p:ph type="sldNum" sz="quarter" idx="12"/>
          </p:nvPr>
        </p:nvSpPr>
        <p:spPr/>
        <p:txBody>
          <a:bodyPr/>
          <a:lstStyle/>
          <a:p>
            <a:fld id="{733122C9-A0B9-462F-8757-0847AD287B63}" type="slidenum">
              <a:rPr lang="fr-FR" smtClean="0"/>
              <a:pPr/>
              <a:t>68</a:t>
            </a:fld>
            <a:endParaRPr lang="fr-FR" dirty="0"/>
          </a:p>
        </p:txBody>
      </p:sp>
    </p:spTree>
    <p:extLst>
      <p:ext uri="{BB962C8B-B14F-4D97-AF65-F5344CB8AC3E}">
        <p14:creationId xmlns:p14="http://schemas.microsoft.com/office/powerpoint/2010/main" val="263976016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287369D6-C2E1-3ACB-FF8B-940B706500AA}"/>
              </a:ext>
            </a:extLst>
          </p:cNvPr>
          <p:cNvGraphicFramePr/>
          <p:nvPr>
            <p:extLst>
              <p:ext uri="{D42A27DB-BD31-4B8C-83A1-F6EECF244321}">
                <p14:modId xmlns:p14="http://schemas.microsoft.com/office/powerpoint/2010/main" val="6627157"/>
              </p:ext>
            </p:extLst>
          </p:nvPr>
        </p:nvGraphicFramePr>
        <p:xfrm>
          <a:off x="814389" y="1700212"/>
          <a:ext cx="10029824" cy="478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E7B20EA1-34DD-C2BA-F9C5-A3480472C304}"/>
              </a:ext>
            </a:extLst>
          </p:cNvPr>
          <p:cNvSpPr/>
          <p:nvPr/>
        </p:nvSpPr>
        <p:spPr>
          <a:xfrm>
            <a:off x="628651" y="373111"/>
            <a:ext cx="10401300" cy="1486689"/>
          </a:xfrm>
          <a:prstGeom prst="rect">
            <a:avLst/>
          </a:prstGeom>
        </p:spPr>
        <p:txBody>
          <a:bodyPr wrap="square">
            <a:spAutoFit/>
          </a:bodyPr>
          <a:lstStyle/>
          <a:p>
            <a:pPr>
              <a:lnSpc>
                <a:spcPct val="107000"/>
              </a:lnSpc>
              <a:spcAft>
                <a:spcPts val="800"/>
              </a:spcAft>
            </a:pPr>
            <a:r>
              <a:rPr lang="fr-FR" sz="2000" b="1" dirty="0">
                <a:latin typeface="Marianne" panose="02000000000000000000" pitchFamily="2" charset="0"/>
                <a:ea typeface="Calibri" panose="020F0502020204030204" pitchFamily="34" charset="0"/>
                <a:cs typeface="Times New Roman" panose="02020603050405020304" pitchFamily="18" charset="0"/>
              </a:rPr>
              <a:t>ENQUÊTE</a:t>
            </a:r>
          </a:p>
          <a:p>
            <a:pPr>
              <a:lnSpc>
                <a:spcPct val="107000"/>
              </a:lnSpc>
              <a:spcAft>
                <a:spcPts val="800"/>
              </a:spcAft>
            </a:pPr>
            <a:r>
              <a:rPr lang="fr-FR" sz="2000" dirty="0">
                <a:latin typeface="Marianne" panose="02000000000000000000" pitchFamily="2" charset="0"/>
                <a:ea typeface="Calibri" panose="020F0502020204030204" pitchFamily="34" charset="0"/>
                <a:cs typeface="Times New Roman" panose="02020603050405020304" pitchFamily="18" charset="0"/>
              </a:rPr>
              <a:t>Des questionnaires ont été envoyés dans des académies de typologies différentes et auprès de structures et associations en lien avec les se</a:t>
            </a:r>
            <a:r>
              <a:rPr lang="fr-FR" sz="2000" dirty="0">
                <a:latin typeface="Marianne" panose="02000000000000000000" pitchFamily="2" charset="0"/>
              </a:rPr>
              <a:t>cteurs</a:t>
            </a:r>
            <a:r>
              <a:rPr lang="fr-FR" sz="2000" dirty="0">
                <a:solidFill>
                  <a:srgbClr val="FF0000"/>
                </a:solidFill>
                <a:latin typeface="Marianne" panose="02000000000000000000" pitchFamily="2" charset="0"/>
              </a:rPr>
              <a:t> </a:t>
            </a:r>
            <a:r>
              <a:rPr lang="fr-FR" sz="2000" dirty="0">
                <a:latin typeface="Marianne" panose="02000000000000000000" pitchFamily="2" charset="0"/>
                <a:ea typeface="Calibri" panose="020F0502020204030204" pitchFamily="34" charset="0"/>
                <a:cs typeface="Times New Roman" panose="02020603050405020304" pitchFamily="18" charset="0"/>
              </a:rPr>
              <a:t>sanitaire et médico-social.</a:t>
            </a:r>
            <a:r>
              <a:rPr lang="fr-FR" sz="2000" strike="sngStrike" dirty="0">
                <a:latin typeface="Marianne" panose="02000000000000000000" pitchFamily="2" charset="0"/>
                <a:ea typeface="Calibri" panose="020F0502020204030204" pitchFamily="34" charset="0"/>
                <a:cs typeface="Times New Roman" panose="02020603050405020304" pitchFamily="18" charset="0"/>
              </a:rPr>
              <a:t> </a:t>
            </a:r>
          </a:p>
        </p:txBody>
      </p:sp>
      <p:sp>
        <p:nvSpPr>
          <p:cNvPr id="2" name="Espace réservé du numéro de diapositive 1">
            <a:extLst>
              <a:ext uri="{FF2B5EF4-FFF2-40B4-BE49-F238E27FC236}">
                <a16:creationId xmlns:a16="http://schemas.microsoft.com/office/drawing/2014/main" id="{1353C9D3-C04D-84BF-2A3D-0B5775D4F15A}"/>
              </a:ext>
            </a:extLst>
          </p:cNvPr>
          <p:cNvSpPr>
            <a:spLocks noGrp="1"/>
          </p:cNvSpPr>
          <p:nvPr>
            <p:ph type="sldNum" sz="quarter" idx="12"/>
          </p:nvPr>
        </p:nvSpPr>
        <p:spPr/>
        <p:txBody>
          <a:bodyPr/>
          <a:lstStyle/>
          <a:p>
            <a:fld id="{018D02CD-039E-B840-8DF0-7A82E4B02902}" type="slidenum">
              <a:rPr lang="fr-FR" smtClean="0"/>
              <a:t>6</a:t>
            </a:fld>
            <a:endParaRPr lang="fr-FR"/>
          </a:p>
        </p:txBody>
      </p:sp>
    </p:spTree>
    <p:extLst>
      <p:ext uri="{BB962C8B-B14F-4D97-AF65-F5344CB8AC3E}">
        <p14:creationId xmlns:p14="http://schemas.microsoft.com/office/powerpoint/2010/main" val="2472034486"/>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E276D85E-7F20-053F-D920-E59A74B3A1D1}"/>
              </a:ext>
            </a:extLst>
          </p:cNvPr>
          <p:cNvGraphicFramePr/>
          <p:nvPr>
            <p:extLst>
              <p:ext uri="{D42A27DB-BD31-4B8C-83A1-F6EECF244321}">
                <p14:modId xmlns:p14="http://schemas.microsoft.com/office/powerpoint/2010/main" val="945983959"/>
              </p:ext>
            </p:extLst>
          </p:nvPr>
        </p:nvGraphicFramePr>
        <p:xfrm>
          <a:off x="480000" y="347662"/>
          <a:ext cx="11232000" cy="616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74F9BC0D-6422-4C1C-9BAD-C1126EF078B1}"/>
              </a:ext>
            </a:extLst>
          </p:cNvPr>
          <p:cNvSpPr/>
          <p:nvPr/>
        </p:nvSpPr>
        <p:spPr>
          <a:xfrm>
            <a:off x="-1872886" y="5822134"/>
            <a:ext cx="10427387" cy="748795"/>
          </a:xfrm>
          <a:prstGeom prst="rect">
            <a:avLst/>
          </a:prstGeom>
        </p:spPr>
        <p:txBody>
          <a:bodyPr wrap="square">
            <a:spAutoFit/>
          </a:bodyPr>
          <a:lstStyle/>
          <a:p>
            <a:pPr marL="228594" indent="-228594">
              <a:buFont typeface="Wingdings" panose="05000000000000000000" pitchFamily="2" charset="2"/>
              <a:buChar char="q"/>
            </a:pPr>
            <a:endParaRPr lang="fr-FR" sz="2133" dirty="0"/>
          </a:p>
          <a:p>
            <a:pPr marL="228594" indent="-228594">
              <a:buFont typeface="Wingdings" panose="05000000000000000000" pitchFamily="2" charset="2"/>
              <a:buChar char="q"/>
            </a:pPr>
            <a:endParaRPr lang="fr-FR" sz="2133" dirty="0"/>
          </a:p>
        </p:txBody>
      </p:sp>
      <p:sp>
        <p:nvSpPr>
          <p:cNvPr id="2" name="Espace réservé du numéro de diapositive 1">
            <a:extLst>
              <a:ext uri="{FF2B5EF4-FFF2-40B4-BE49-F238E27FC236}">
                <a16:creationId xmlns:a16="http://schemas.microsoft.com/office/drawing/2014/main" id="{76D7D670-EDD0-1912-D4DB-41852311D984}"/>
              </a:ext>
            </a:extLst>
          </p:cNvPr>
          <p:cNvSpPr>
            <a:spLocks noGrp="1"/>
          </p:cNvSpPr>
          <p:nvPr>
            <p:ph type="sldNum" sz="quarter" idx="12"/>
          </p:nvPr>
        </p:nvSpPr>
        <p:spPr/>
        <p:txBody>
          <a:bodyPr/>
          <a:lstStyle/>
          <a:p>
            <a:fld id="{018D02CD-039E-B840-8DF0-7A82E4B02902}" type="slidenum">
              <a:rPr lang="fr-FR" smtClean="0"/>
              <a:t>69</a:t>
            </a:fld>
            <a:endParaRPr lang="fr-FR"/>
          </a:p>
        </p:txBody>
      </p:sp>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CE532B15-8961-4451-AA4E-6F6B72200BAD}"/>
              </a:ext>
            </a:extLst>
          </p:cNvPr>
          <p:cNvGraphicFramePr/>
          <p:nvPr>
            <p:extLst>
              <p:ext uri="{D42A27DB-BD31-4B8C-83A1-F6EECF244321}">
                <p14:modId xmlns:p14="http://schemas.microsoft.com/office/powerpoint/2010/main" val="2636736605"/>
              </p:ext>
            </p:extLst>
          </p:nvPr>
        </p:nvGraphicFramePr>
        <p:xfrm>
          <a:off x="480000" y="270933"/>
          <a:ext cx="11232000" cy="620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0012E7D5-AA59-FFA5-86A8-2897220F824E}"/>
              </a:ext>
            </a:extLst>
          </p:cNvPr>
          <p:cNvSpPr>
            <a:spLocks noGrp="1"/>
          </p:cNvSpPr>
          <p:nvPr>
            <p:ph type="sldNum" sz="quarter" idx="12"/>
          </p:nvPr>
        </p:nvSpPr>
        <p:spPr/>
        <p:txBody>
          <a:bodyPr/>
          <a:lstStyle/>
          <a:p>
            <a:fld id="{733122C9-A0B9-462F-8757-0847AD287B63}" type="slidenum">
              <a:rPr lang="fr-FR" smtClean="0"/>
              <a:pPr/>
              <a:t>70</a:t>
            </a:fld>
            <a:endParaRPr lang="fr-FR" dirty="0"/>
          </a:p>
        </p:txBody>
      </p:sp>
    </p:spTree>
    <p:extLst>
      <p:ext uri="{BB962C8B-B14F-4D97-AF65-F5344CB8AC3E}">
        <p14:creationId xmlns:p14="http://schemas.microsoft.com/office/powerpoint/2010/main" val="2404229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F1555CF8-1B9B-A70F-6F69-54DD8479DCA5}"/>
              </a:ext>
            </a:extLst>
          </p:cNvPr>
          <p:cNvGraphicFramePr/>
          <p:nvPr>
            <p:extLst>
              <p:ext uri="{D42A27DB-BD31-4B8C-83A1-F6EECF244321}">
                <p14:modId xmlns:p14="http://schemas.microsoft.com/office/powerpoint/2010/main" val="4038990166"/>
              </p:ext>
            </p:extLst>
          </p:nvPr>
        </p:nvGraphicFramePr>
        <p:xfrm>
          <a:off x="480000" y="863202"/>
          <a:ext cx="11232000" cy="5131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74F9BC0D-6422-4C1C-9BAD-C1126EF078B1}"/>
              </a:ext>
            </a:extLst>
          </p:cNvPr>
          <p:cNvSpPr/>
          <p:nvPr/>
        </p:nvSpPr>
        <p:spPr>
          <a:xfrm>
            <a:off x="-1872886" y="5822134"/>
            <a:ext cx="10427387" cy="748795"/>
          </a:xfrm>
          <a:prstGeom prst="rect">
            <a:avLst/>
          </a:prstGeom>
        </p:spPr>
        <p:txBody>
          <a:bodyPr wrap="square">
            <a:spAutoFit/>
          </a:bodyPr>
          <a:lstStyle/>
          <a:p>
            <a:pPr marL="228594" indent="-228594">
              <a:buFont typeface="Wingdings" panose="05000000000000000000" pitchFamily="2" charset="2"/>
              <a:buChar char="q"/>
            </a:pPr>
            <a:endParaRPr lang="fr-FR" sz="2133" dirty="0"/>
          </a:p>
          <a:p>
            <a:pPr marL="228594" indent="-228594">
              <a:buFont typeface="Wingdings" panose="05000000000000000000" pitchFamily="2" charset="2"/>
              <a:buChar char="q"/>
            </a:pPr>
            <a:endParaRPr lang="fr-FR" sz="2133" dirty="0"/>
          </a:p>
        </p:txBody>
      </p:sp>
      <p:sp>
        <p:nvSpPr>
          <p:cNvPr id="2" name="Espace réservé du numéro de diapositive 1">
            <a:extLst>
              <a:ext uri="{FF2B5EF4-FFF2-40B4-BE49-F238E27FC236}">
                <a16:creationId xmlns:a16="http://schemas.microsoft.com/office/drawing/2014/main" id="{C076B563-2941-3444-6151-460AE335AB23}"/>
              </a:ext>
            </a:extLst>
          </p:cNvPr>
          <p:cNvSpPr>
            <a:spLocks noGrp="1"/>
          </p:cNvSpPr>
          <p:nvPr>
            <p:ph type="sldNum" sz="quarter" idx="12"/>
          </p:nvPr>
        </p:nvSpPr>
        <p:spPr/>
        <p:txBody>
          <a:bodyPr/>
          <a:lstStyle/>
          <a:p>
            <a:fld id="{018D02CD-039E-B840-8DF0-7A82E4B02902}" type="slidenum">
              <a:rPr lang="fr-FR" smtClean="0"/>
              <a:t>71</a:t>
            </a:fld>
            <a:endParaRPr lang="fr-FR"/>
          </a:p>
        </p:txBody>
      </p:sp>
    </p:spTree>
    <p:extLst>
      <p:ext uri="{BB962C8B-B14F-4D97-AF65-F5344CB8AC3E}">
        <p14:creationId xmlns:p14="http://schemas.microsoft.com/office/powerpoint/2010/main" val="1268528376"/>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5957936B-1DD7-4FED-8AF4-41BD31CE9BFE}"/>
              </a:ext>
            </a:extLst>
          </p:cNvPr>
          <p:cNvGraphicFramePr>
            <a:graphicFrameLocks noGrp="1"/>
          </p:cNvGraphicFramePr>
          <p:nvPr/>
        </p:nvGraphicFramePr>
        <p:xfrm>
          <a:off x="277586" y="344452"/>
          <a:ext cx="11725147" cy="5853296"/>
        </p:xfrm>
        <a:graphic>
          <a:graphicData uri="http://schemas.openxmlformats.org/drawingml/2006/table">
            <a:tbl>
              <a:tblPr firstRow="1" bandRow="1">
                <a:tableStyleId>{5940675A-B579-460E-94D1-54222C63F5DA}</a:tableStyleId>
              </a:tblPr>
              <a:tblGrid>
                <a:gridCol w="423184">
                  <a:extLst>
                    <a:ext uri="{9D8B030D-6E8A-4147-A177-3AD203B41FA5}">
                      <a16:colId xmlns:a16="http://schemas.microsoft.com/office/drawing/2014/main" val="68803227"/>
                    </a:ext>
                  </a:extLst>
                </a:gridCol>
                <a:gridCol w="2399352">
                  <a:extLst>
                    <a:ext uri="{9D8B030D-6E8A-4147-A177-3AD203B41FA5}">
                      <a16:colId xmlns:a16="http://schemas.microsoft.com/office/drawing/2014/main" val="642807066"/>
                    </a:ext>
                  </a:extLst>
                </a:gridCol>
                <a:gridCol w="1128978">
                  <a:extLst>
                    <a:ext uri="{9D8B030D-6E8A-4147-A177-3AD203B41FA5}">
                      <a16:colId xmlns:a16="http://schemas.microsoft.com/office/drawing/2014/main" val="2812063358"/>
                    </a:ext>
                  </a:extLst>
                </a:gridCol>
                <a:gridCol w="2471003">
                  <a:extLst>
                    <a:ext uri="{9D8B030D-6E8A-4147-A177-3AD203B41FA5}">
                      <a16:colId xmlns:a16="http://schemas.microsoft.com/office/drawing/2014/main" val="2200071728"/>
                    </a:ext>
                  </a:extLst>
                </a:gridCol>
                <a:gridCol w="1138353">
                  <a:extLst>
                    <a:ext uri="{9D8B030D-6E8A-4147-A177-3AD203B41FA5}">
                      <a16:colId xmlns:a16="http://schemas.microsoft.com/office/drawing/2014/main" val="3267283795"/>
                    </a:ext>
                  </a:extLst>
                </a:gridCol>
                <a:gridCol w="4164277">
                  <a:extLst>
                    <a:ext uri="{9D8B030D-6E8A-4147-A177-3AD203B41FA5}">
                      <a16:colId xmlns:a16="http://schemas.microsoft.com/office/drawing/2014/main" val="1004959983"/>
                    </a:ext>
                  </a:extLst>
                </a:gridCol>
              </a:tblGrid>
              <a:tr h="276034">
                <a:tc rowSpan="6">
                  <a:txBody>
                    <a:bodyPr/>
                    <a:lstStyle/>
                    <a:p>
                      <a:pPr algn="ctr"/>
                      <a:r>
                        <a:rPr lang="fr-FR" sz="1200" dirty="0">
                          <a:latin typeface="Marianne" panose="02000000000000000000" pitchFamily="2" charset="0"/>
                        </a:rPr>
                        <a:t>EPREUVES CERTIFICATIVES / PFMP</a:t>
                      </a:r>
                    </a:p>
                  </a:txBody>
                  <a:tcPr marL="121920" marR="121920" marT="60960" marB="60960" vert="vert270" anchor="ctr"/>
                </a:tc>
                <a:tc>
                  <a:txBody>
                    <a:bodyPr/>
                    <a:lstStyle/>
                    <a:p>
                      <a:pPr algn="ctr"/>
                      <a:r>
                        <a:rPr lang="fr-FR" sz="1200" b="1" dirty="0">
                          <a:latin typeface="Marianne" panose="02000000000000000000" pitchFamily="2" charset="0"/>
                        </a:rPr>
                        <a:t>EPREUVES</a:t>
                      </a:r>
                    </a:p>
                  </a:txBody>
                  <a:tcPr marL="121920" marR="121920" marT="60960" marB="60960" anchor="ctr"/>
                </a:tc>
                <a:tc>
                  <a:txBody>
                    <a:bodyPr/>
                    <a:lstStyle/>
                    <a:p>
                      <a:pPr algn="ctr"/>
                      <a:r>
                        <a:rPr lang="fr-FR" sz="1200" b="1" dirty="0">
                          <a:latin typeface="Marianne" panose="02000000000000000000" pitchFamily="2" charset="0"/>
                        </a:rPr>
                        <a:t>DURÉES</a:t>
                      </a:r>
                    </a:p>
                  </a:txBody>
                  <a:tcPr marL="121920" marR="121920" marT="60960" marB="60960" anchor="ctr"/>
                </a:tc>
                <a:tc>
                  <a:txBody>
                    <a:bodyPr/>
                    <a:lstStyle/>
                    <a:p>
                      <a:pPr algn="ctr"/>
                      <a:r>
                        <a:rPr lang="fr-FR" sz="1200" b="1" dirty="0">
                          <a:latin typeface="Marianne" panose="02000000000000000000" pitchFamily="2" charset="0"/>
                        </a:rPr>
                        <a:t>LIEUX</a:t>
                      </a:r>
                    </a:p>
                  </a:txBody>
                  <a:tcPr marL="121920" marR="121920" marT="60960" marB="60960" anchor="ctr"/>
                </a:tc>
                <a:tc>
                  <a:txBody>
                    <a:bodyPr/>
                    <a:lstStyle/>
                    <a:p>
                      <a:pPr algn="ctr"/>
                      <a:r>
                        <a:rPr lang="fr-FR" sz="1200" b="1" dirty="0">
                          <a:latin typeface="Marianne" panose="02000000000000000000" pitchFamily="2" charset="0"/>
                        </a:rPr>
                        <a:t>MOMENT</a:t>
                      </a:r>
                    </a:p>
                  </a:txBody>
                  <a:tcPr marL="121920" marR="121920" marT="60960" marB="60960" anchor="ctr"/>
                </a:tc>
                <a:tc>
                  <a:txBody>
                    <a:bodyPr/>
                    <a:lstStyle/>
                    <a:p>
                      <a:pPr algn="ctr"/>
                      <a:r>
                        <a:rPr lang="fr-FR" sz="1200" b="1" dirty="0">
                          <a:latin typeface="Marianne" panose="02000000000000000000" pitchFamily="2" charset="0"/>
                        </a:rPr>
                        <a:t>MODALITÉS</a:t>
                      </a:r>
                    </a:p>
                  </a:txBody>
                  <a:tcPr marL="121920" marR="121920" marT="60960" marB="60960" anchor="ctr"/>
                </a:tc>
                <a:extLst>
                  <a:ext uri="{0D108BD9-81ED-4DB2-BD59-A6C34878D82A}">
                    <a16:rowId xmlns:a16="http://schemas.microsoft.com/office/drawing/2014/main" val="865203429"/>
                  </a:ext>
                </a:extLst>
              </a:tr>
              <a:tr h="1274055">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 31</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 Coef. 4</a:t>
                      </a:r>
                    </a:p>
                    <a:p>
                      <a:pPr algn="ctr">
                        <a:lnSpc>
                          <a:spcPct val="115000"/>
                        </a:lnSpc>
                        <a:spcAft>
                          <a:spcPts val="0"/>
                        </a:spcAft>
                      </a:pPr>
                      <a:r>
                        <a:rPr lang="fr-FR" sz="1200" dirty="0">
                          <a:effectLst/>
                          <a:latin typeface="Marianne" panose="02000000000000000000" pitchFamily="2" charset="0"/>
                        </a:rPr>
                        <a:t>Accompagner la personne dans une approche globale et individualisée</a:t>
                      </a:r>
                    </a:p>
                  </a:txBody>
                  <a:tcPr marL="121920" marR="121920" marT="60960" marB="60960"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4</a:t>
                      </a:r>
                      <a:r>
                        <a:rPr lang="fr-FR" sz="1200" baseline="0" dirty="0">
                          <a:effectLst/>
                          <a:latin typeface="Marianne" panose="02000000000000000000" pitchFamily="2" charset="0"/>
                        </a:rPr>
                        <a:t> </a:t>
                      </a:r>
                      <a:r>
                        <a:rPr lang="fr-FR" sz="1200" dirty="0">
                          <a:effectLst/>
                          <a:latin typeface="Marianne" panose="02000000000000000000" pitchFamily="2" charset="0"/>
                        </a:rPr>
                        <a:t>semaines  minimum </a:t>
                      </a:r>
                      <a:endParaRPr lang="fr-FR" sz="1200" dirty="0">
                        <a:latin typeface="Marianne" panose="02000000000000000000" pitchFamily="2" charset="0"/>
                      </a:endParaRPr>
                    </a:p>
                  </a:txBody>
                  <a:tcPr marL="121920" marR="121920" marT="60960" marB="60960" anchor="ctr">
                    <a:solidFill>
                      <a:schemeClr val="accent6">
                        <a:lumMod val="20000"/>
                        <a:lumOff val="80000"/>
                      </a:schemeClr>
                    </a:solidFill>
                  </a:tcPr>
                </a:tc>
                <a:tc>
                  <a:txBody>
                    <a:bodyPr/>
                    <a:lstStyle/>
                    <a:p>
                      <a:pPr algn="l"/>
                      <a:r>
                        <a:rPr lang="fr-FR" sz="1200" dirty="0">
                          <a:effectLst/>
                          <a:latin typeface="Marianne" panose="02000000000000000000" pitchFamily="2" charset="0"/>
                        </a:rPr>
                        <a:t>Etablissement sanitaire (gériatrie, longue durée) ou médico-social ou service d’aide à domicile ou école élémentaire auprès d’un enfant en situation de handicap</a:t>
                      </a:r>
                      <a:endParaRPr lang="fr-FR" sz="1200" dirty="0">
                        <a:latin typeface="Marianne" panose="02000000000000000000" pitchFamily="2" charset="0"/>
                      </a:endParaRPr>
                    </a:p>
                  </a:txBody>
                  <a:tcPr marL="121920" marR="121920" marT="60960" marB="60960">
                    <a:solidFill>
                      <a:schemeClr val="accent6">
                        <a:lumMod val="20000"/>
                        <a:lumOff val="80000"/>
                      </a:schemeClr>
                    </a:solidFill>
                  </a:tcPr>
                </a:tc>
                <a:tc>
                  <a:txBody>
                    <a:bodyPr/>
                    <a:lstStyle/>
                    <a:p>
                      <a:pPr algn="l"/>
                      <a:r>
                        <a:rPr lang="fr-FR" sz="1200" dirty="0">
                          <a:latin typeface="Marianne" panose="02000000000000000000" pitchFamily="2" charset="0"/>
                        </a:rPr>
                        <a:t>Terminale</a:t>
                      </a:r>
                    </a:p>
                  </a:txBody>
                  <a:tcPr marL="121920" marR="121920" marT="60960" marB="60960" anchor="ctr">
                    <a:solidFill>
                      <a:schemeClr val="accent6">
                        <a:lumMod val="20000"/>
                        <a:lumOff val="80000"/>
                      </a:schemeClr>
                    </a:solidFill>
                  </a:tcPr>
                </a:tc>
                <a:tc>
                  <a:txBody>
                    <a:bodyPr/>
                    <a:lstStyle/>
                    <a:p>
                      <a:pPr algn="l"/>
                      <a:r>
                        <a:rPr lang="fr-FR" sz="1200" dirty="0">
                          <a:effectLst/>
                          <a:latin typeface="Marianne" panose="02000000000000000000" pitchFamily="2" charset="0"/>
                        </a:rPr>
                        <a:t>Evaluation sur dossier en centre de formation prenant appui sur au moins 4 semaines de PFMP effectuées en terminale</a:t>
                      </a:r>
                    </a:p>
                    <a:p>
                      <a:pPr algn="l">
                        <a:lnSpc>
                          <a:spcPct val="115000"/>
                        </a:lnSpc>
                        <a:spcAft>
                          <a:spcPts val="0"/>
                        </a:spcAft>
                      </a:pPr>
                      <a:endParaRPr lang="fr-FR" sz="1200" dirty="0">
                        <a:effectLst/>
                        <a:latin typeface="Marianne" panose="02000000000000000000" pitchFamily="2" charset="0"/>
                      </a:endParaRPr>
                    </a:p>
                    <a:p>
                      <a:pPr algn="l"/>
                      <a:endParaRPr lang="fr-FR" sz="1200" dirty="0">
                        <a:latin typeface="Marianne" panose="02000000000000000000" pitchFamily="2" charset="0"/>
                      </a:endParaRPr>
                    </a:p>
                  </a:txBody>
                  <a:tcPr marL="121920" marR="121920" marT="60960" marB="60960">
                    <a:solidFill>
                      <a:schemeClr val="accent6">
                        <a:lumMod val="20000"/>
                        <a:lumOff val="80000"/>
                      </a:schemeClr>
                    </a:solidFill>
                  </a:tcPr>
                </a:tc>
                <a:extLst>
                  <a:ext uri="{0D108BD9-81ED-4DB2-BD59-A6C34878D82A}">
                    <a16:rowId xmlns:a16="http://schemas.microsoft.com/office/drawing/2014/main" val="3592128351"/>
                  </a:ext>
                </a:extLst>
              </a:tr>
              <a:tr h="1338813">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E32</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 Coef. 4</a:t>
                      </a:r>
                    </a:p>
                    <a:p>
                      <a:pPr algn="ctr">
                        <a:lnSpc>
                          <a:spcPct val="115000"/>
                        </a:lnSpc>
                        <a:spcAft>
                          <a:spcPts val="0"/>
                        </a:spcAft>
                      </a:pPr>
                      <a:r>
                        <a:rPr lang="fr-FR" sz="1200" dirty="0">
                          <a:effectLst/>
                          <a:latin typeface="Marianne" panose="02000000000000000000" pitchFamily="2" charset="0"/>
                        </a:rPr>
                        <a:t>Soins d’hygiène et de confort, de services à la personne</a:t>
                      </a:r>
                    </a:p>
                  </a:txBody>
                  <a:tcPr marL="121920" marR="121920" marT="60960" marB="60960" anchor="ctr">
                    <a:solidFill>
                      <a:schemeClr val="accent4">
                        <a:lumMod val="20000"/>
                        <a:lumOff val="80000"/>
                      </a:schemeClr>
                    </a:solidFill>
                  </a:tcPr>
                </a:tc>
                <a:tc>
                  <a:txBody>
                    <a:bodyPr/>
                    <a:lstStyle/>
                    <a:p>
                      <a:pPr algn="ctr"/>
                      <a:r>
                        <a:rPr lang="fr-FR" sz="1200" dirty="0">
                          <a:effectLst/>
                          <a:latin typeface="Marianne" panose="02000000000000000000" pitchFamily="2" charset="0"/>
                        </a:rPr>
                        <a:t>4 semaines  minimum </a:t>
                      </a:r>
                      <a:endParaRPr lang="fr-FR" sz="1200" dirty="0">
                        <a:latin typeface="Marianne" panose="02000000000000000000" pitchFamily="2" charset="0"/>
                      </a:endParaRPr>
                    </a:p>
                  </a:txBody>
                  <a:tcPr marL="121920" marR="121920" marT="60960" marB="60960" anchor="ctr">
                    <a:solidFill>
                      <a:schemeClr val="accent4">
                        <a:lumMod val="20000"/>
                        <a:lumOff val="80000"/>
                      </a:schemeClr>
                    </a:solidFill>
                  </a:tcPr>
                </a:tc>
                <a:tc>
                  <a:txBody>
                    <a:bodyPr/>
                    <a:lstStyle/>
                    <a:p>
                      <a:pPr algn="l"/>
                      <a:r>
                        <a:rPr lang="fr-FR" sz="1200" dirty="0">
                          <a:latin typeface="Marianne" panose="02000000000000000000" pitchFamily="2" charset="0"/>
                        </a:rPr>
                        <a:t>Etablissement sanitaire ou médico-social ou service de soins à domicile (HAD ou SSIAD) auprès d’adultes non autonomes</a:t>
                      </a:r>
                    </a:p>
                    <a:p>
                      <a:pPr algn="l"/>
                      <a:endParaRPr lang="fr-FR" sz="1200" dirty="0">
                        <a:latin typeface="Marianne" panose="02000000000000000000" pitchFamily="2" charset="0"/>
                      </a:endParaRPr>
                    </a:p>
                  </a:txBody>
                  <a:tcPr marL="121920" marR="121920" marT="60960" marB="6096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arianne" panose="02000000000000000000" pitchFamily="2" charset="0"/>
                        </a:rPr>
                        <a:t>Terminale</a:t>
                      </a:r>
                    </a:p>
                    <a:p>
                      <a:pPr algn="l"/>
                      <a:endParaRPr lang="fr-FR" sz="1200" dirty="0">
                        <a:latin typeface="Marianne" panose="02000000000000000000" pitchFamily="2" charset="0"/>
                      </a:endParaRPr>
                    </a:p>
                  </a:txBody>
                  <a:tcPr marL="121920" marR="121920" marT="60960" marB="60960" anchor="ctr">
                    <a:solidFill>
                      <a:schemeClr val="accent4">
                        <a:lumMod val="20000"/>
                        <a:lumOff val="80000"/>
                      </a:schemeClr>
                    </a:solidFill>
                  </a:tcPr>
                </a:tc>
                <a:tc>
                  <a:txBody>
                    <a:bodyPr/>
                    <a:lstStyle/>
                    <a:p>
                      <a:pPr algn="l"/>
                      <a:r>
                        <a:rPr lang="fr-FR" sz="1200" b="1" kern="1200" dirty="0">
                          <a:solidFill>
                            <a:schemeClr val="dk1"/>
                          </a:solidFill>
                          <a:effectLst/>
                          <a:latin typeface="Marianne" panose="02000000000000000000" pitchFamily="2" charset="0"/>
                        </a:rPr>
                        <a:t>Bilan oral effectué en fin de PFMP</a:t>
                      </a:r>
                      <a:r>
                        <a:rPr lang="fr-FR" sz="1200" kern="1200" dirty="0">
                          <a:solidFill>
                            <a:schemeClr val="dk1"/>
                          </a:solidFill>
                          <a:effectLst/>
                          <a:latin typeface="Marianne" panose="02000000000000000000" pitchFamily="2" charset="0"/>
                        </a:rPr>
                        <a:t>  sur toutes les activités réalisées</a:t>
                      </a:r>
                    </a:p>
                    <a:p>
                      <a:pPr algn="l"/>
                      <a:r>
                        <a:rPr lang="fr-FR" sz="1200" kern="1200" dirty="0">
                          <a:solidFill>
                            <a:schemeClr val="dk1"/>
                          </a:solidFill>
                          <a:effectLst/>
                          <a:latin typeface="Marianne" panose="02000000000000000000" pitchFamily="2" charset="0"/>
                        </a:rPr>
                        <a:t>-</a:t>
                      </a:r>
                      <a:r>
                        <a:rPr lang="fr-FR" sz="1200" kern="1200" baseline="0" dirty="0">
                          <a:solidFill>
                            <a:schemeClr val="dk1"/>
                          </a:solidFill>
                          <a:effectLst/>
                          <a:latin typeface="Marianne" panose="02000000000000000000" pitchFamily="2" charset="0"/>
                        </a:rPr>
                        <a:t> </a:t>
                      </a:r>
                      <a:r>
                        <a:rPr lang="fr-FR" sz="1200" kern="1200" dirty="0">
                          <a:solidFill>
                            <a:schemeClr val="dk1"/>
                          </a:solidFill>
                          <a:effectLst/>
                          <a:latin typeface="Marianne" panose="02000000000000000000" pitchFamily="2" charset="0"/>
                        </a:rPr>
                        <a:t>présentation d’1 raisonnement clinique  concernant 1 personne (10 min) </a:t>
                      </a:r>
                    </a:p>
                    <a:p>
                      <a:pPr algn="l"/>
                      <a:r>
                        <a:rPr lang="fr-FR" sz="1200" kern="1200" dirty="0">
                          <a:solidFill>
                            <a:schemeClr val="dk1"/>
                          </a:solidFill>
                          <a:effectLst/>
                          <a:latin typeface="Marianne" panose="02000000000000000000" pitchFamily="2" charset="0"/>
                        </a:rPr>
                        <a:t>-</a:t>
                      </a:r>
                      <a:r>
                        <a:rPr lang="fr-FR" sz="1200" kern="1200" baseline="0" dirty="0">
                          <a:solidFill>
                            <a:schemeClr val="dk1"/>
                          </a:solidFill>
                          <a:effectLst/>
                          <a:latin typeface="Marianne" panose="02000000000000000000" pitchFamily="2" charset="0"/>
                        </a:rPr>
                        <a:t> </a:t>
                      </a:r>
                      <a:r>
                        <a:rPr lang="fr-FR" sz="1200" kern="1200" dirty="0">
                          <a:solidFill>
                            <a:schemeClr val="dk1"/>
                          </a:solidFill>
                          <a:effectLst/>
                          <a:latin typeface="Marianne" panose="02000000000000000000" pitchFamily="2" charset="0"/>
                        </a:rPr>
                        <a:t>interrogation des SA en lien avec  prise en soins relevant de l’unité U32 (10 min)</a:t>
                      </a:r>
                      <a:endParaRPr lang="fr-FR" sz="1200" dirty="0">
                        <a:latin typeface="Marianne" panose="02000000000000000000" pitchFamily="2" charset="0"/>
                      </a:endParaRPr>
                    </a:p>
                  </a:txBody>
                  <a:tcPr marL="121920" marR="121920" marT="60960" marB="60960">
                    <a:solidFill>
                      <a:schemeClr val="accent4">
                        <a:lumMod val="20000"/>
                        <a:lumOff val="80000"/>
                      </a:schemeClr>
                    </a:solidFill>
                  </a:tcPr>
                </a:tc>
                <a:extLst>
                  <a:ext uri="{0D108BD9-81ED-4DB2-BD59-A6C34878D82A}">
                    <a16:rowId xmlns:a16="http://schemas.microsoft.com/office/drawing/2014/main" val="3481447087"/>
                  </a:ext>
                </a:extLst>
              </a:tr>
              <a:tr h="931348">
                <a:tc vMerge="1">
                  <a:txBody>
                    <a:bodyPr/>
                    <a:lstStyle/>
                    <a:p>
                      <a:endParaRPr lang="fr-FR" dirty="0"/>
                    </a:p>
                  </a:txBody>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Sous-épreuve E33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Coef. 4</a:t>
                      </a:r>
                    </a:p>
                    <a:p>
                      <a:pPr algn="ctr">
                        <a:lnSpc>
                          <a:spcPct val="115000"/>
                        </a:lnSpc>
                        <a:spcAft>
                          <a:spcPts val="0"/>
                        </a:spcAft>
                      </a:pPr>
                      <a:r>
                        <a:rPr lang="fr-FR" sz="1200" dirty="0">
                          <a:effectLst/>
                          <a:latin typeface="Marianne" panose="02000000000000000000" pitchFamily="2" charset="0"/>
                        </a:rPr>
                        <a:t>Travailler en équipe pluriprofessionnelle</a:t>
                      </a:r>
                    </a:p>
                    <a:p>
                      <a:pPr algn="ctr">
                        <a:lnSpc>
                          <a:spcPct val="115000"/>
                        </a:lnSpc>
                        <a:spcAft>
                          <a:spcPts val="0"/>
                        </a:spcAft>
                      </a:pPr>
                      <a:r>
                        <a:rPr lang="fr-FR" sz="1200" dirty="0">
                          <a:effectLst/>
                          <a:latin typeface="Marianne" panose="02000000000000000000" pitchFamily="2" charset="0"/>
                        </a:rPr>
                        <a:t>Deux situations d’évaluation</a:t>
                      </a:r>
                    </a:p>
                    <a:p>
                      <a:pPr algn="ctr">
                        <a:lnSpc>
                          <a:spcPct val="115000"/>
                        </a:lnSpc>
                        <a:spcAft>
                          <a:spcPts val="0"/>
                        </a:spcAft>
                      </a:pPr>
                      <a:r>
                        <a:rPr lang="fr-FR" sz="1200" dirty="0">
                          <a:effectLst/>
                          <a:latin typeface="Marianne" panose="02000000000000000000" pitchFamily="2"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txBody>
                  <a:tcPr marL="121920" marR="121920" marT="60960" marB="60960" anchor="ctr">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4 semaines  minimum </a:t>
                      </a:r>
                      <a:endParaRPr lang="fr-FR" sz="1200" dirty="0">
                        <a:latin typeface="Marianne" panose="02000000000000000000" pitchFamily="2" charset="0"/>
                      </a:endParaRPr>
                    </a:p>
                  </a:txBody>
                  <a:tcPr marL="121920" marR="121920" marT="60960" marB="60960" anchor="ctr">
                    <a:solidFill>
                      <a:schemeClr val="accent5">
                        <a:lumMod val="20000"/>
                        <a:lumOff val="80000"/>
                      </a:schemeClr>
                    </a:solidFill>
                  </a:tcPr>
                </a:tc>
                <a:tc rowSpan="2">
                  <a:txBody>
                    <a:bodyPr/>
                    <a:lstStyle/>
                    <a:p>
                      <a:pPr algn="l"/>
                      <a:r>
                        <a:rPr lang="fr-FR" sz="1200" dirty="0">
                          <a:effectLst/>
                          <a:latin typeface="Marianne" panose="02000000000000000000" pitchFamily="2" charset="0"/>
                        </a:rPr>
                        <a:t>établissement  de santé, structures médico-sociales, structures ou services d’accompagnement de la pers. en situation de handicap ou service de soins ou d’aide à domicile </a:t>
                      </a:r>
                      <a:r>
                        <a:rPr lang="fr-FR" sz="1200" kern="1200" dirty="0">
                          <a:solidFill>
                            <a:schemeClr val="dk1"/>
                          </a:solidFill>
                          <a:effectLst/>
                          <a:latin typeface="Marianne" panose="02000000000000000000" pitchFamily="2" charset="0"/>
                        </a:rPr>
                        <a:t>au sein d’une équipe pluriprofessionnelle.</a:t>
                      </a:r>
                      <a:endParaRPr lang="fr-FR" sz="1200" kern="1200" dirty="0">
                        <a:solidFill>
                          <a:schemeClr val="dk1"/>
                        </a:solidFill>
                        <a:effectLst/>
                        <a:latin typeface="Marianne" panose="02000000000000000000" pitchFamily="2" charset="0"/>
                        <a:ea typeface="+mn-ea"/>
                        <a:cs typeface="+mn-cs"/>
                      </a:endParaRPr>
                    </a:p>
                  </a:txBody>
                  <a:tcPr marL="121920" marR="121920" marT="60960" marB="60960">
                    <a:solidFill>
                      <a:schemeClr val="accent5">
                        <a:lumMod val="20000"/>
                        <a:lumOff val="80000"/>
                      </a:schemeClr>
                    </a:solidFill>
                  </a:tcPr>
                </a:tc>
                <a:tc>
                  <a:txBody>
                    <a:bodyPr/>
                    <a:lstStyle/>
                    <a:p>
                      <a:pPr algn="l"/>
                      <a:r>
                        <a:rPr lang="fr-FR" sz="1200" dirty="0">
                          <a:effectLst/>
                          <a:latin typeface="Marianne" panose="02000000000000000000" pitchFamily="2" charset="0"/>
                        </a:rPr>
                        <a:t>Fin d’année de 1ére </a:t>
                      </a:r>
                      <a:endParaRPr lang="fr-FR" sz="1200" dirty="0">
                        <a:latin typeface="Marianne" panose="02000000000000000000" pitchFamily="2" charset="0"/>
                      </a:endParaRPr>
                    </a:p>
                  </a:txBody>
                  <a:tcPr marL="121920" marR="121920" marT="60960" marB="60960" anchor="c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dk1"/>
                          </a:solidFill>
                          <a:effectLst/>
                          <a:latin typeface="Marianne" panose="02000000000000000000" pitchFamily="2" charset="0"/>
                        </a:rPr>
                        <a:t>Bilan oral effectué en fin de PFMP</a:t>
                      </a:r>
                      <a:r>
                        <a:rPr lang="fr-FR" sz="1200" kern="1200" dirty="0">
                          <a:solidFill>
                            <a:schemeClr val="dk1"/>
                          </a:solidFill>
                          <a:effectLst/>
                          <a:latin typeface="Marianne" panose="02000000000000000000" pitchFamily="2" charset="0"/>
                        </a:rPr>
                        <a:t>  sur toutes les activités réalisées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arianne" panose="02000000000000000000" pitchFamily="2" charset="0"/>
                        </a:rPr>
                        <a:t>- Vérification maîtrise SA bloc 3</a:t>
                      </a:r>
                    </a:p>
                    <a:p>
                      <a:pPr algn="l"/>
                      <a:r>
                        <a:rPr lang="fr-FR" sz="1200" dirty="0">
                          <a:latin typeface="Marianne" panose="02000000000000000000" pitchFamily="2" charset="0"/>
                        </a:rPr>
                        <a:t>(Coef. 2)</a:t>
                      </a:r>
                    </a:p>
                  </a:txBody>
                  <a:tcPr marL="121920" marR="121920" marT="60960" marB="60960" anchor="ctr">
                    <a:solidFill>
                      <a:schemeClr val="accent5">
                        <a:lumMod val="20000"/>
                        <a:lumOff val="80000"/>
                      </a:schemeClr>
                    </a:solidFill>
                  </a:tcPr>
                </a:tc>
                <a:extLst>
                  <a:ext uri="{0D108BD9-81ED-4DB2-BD59-A6C34878D82A}">
                    <a16:rowId xmlns:a16="http://schemas.microsoft.com/office/drawing/2014/main" val="1312225244"/>
                  </a:ext>
                </a:extLst>
              </a:tr>
              <a:tr h="814930">
                <a:tc vMerge="1">
                  <a:txBody>
                    <a:bodyPr/>
                    <a:lstStyle/>
                    <a:p>
                      <a:endParaRPr lang="fr-FR"/>
                    </a:p>
                  </a:txBody>
                  <a:tcPr/>
                </a:tc>
                <a:tc vMerge="1">
                  <a:txBody>
                    <a:bodyPr/>
                    <a:lstStyle/>
                    <a:p>
                      <a:endParaRPr lang="fr-FR"/>
                    </a:p>
                  </a:txBody>
                  <a:tcPr/>
                </a:tc>
                <a:tc vMerge="1">
                  <a:txBody>
                    <a:bodyPr/>
                    <a:lstStyle/>
                    <a:p>
                      <a:endParaRPr lang="fr-FR" sz="1050" dirty="0"/>
                    </a:p>
                  </a:txBody>
                  <a:tcPr/>
                </a:tc>
                <a:tc vMerge="1">
                  <a:txBody>
                    <a:bodyPr/>
                    <a:lstStyle/>
                    <a:p>
                      <a:endParaRPr lang="fr-FR"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arianne" panose="02000000000000000000" pitchFamily="2" charset="0"/>
                        </a:rPr>
                        <a:t>Fin d’année de 1ére ou terminale</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txBody>
                  <a:tcPr marL="121920" marR="121920" marT="60960" marB="60960">
                    <a:solidFill>
                      <a:schemeClr val="accent5">
                        <a:lumMod val="20000"/>
                        <a:lumOff val="80000"/>
                      </a:schemeClr>
                    </a:solidFill>
                  </a:tcPr>
                </a:tc>
                <a:tc>
                  <a:txBody>
                    <a:bodyPr/>
                    <a:lstStyle/>
                    <a:p>
                      <a:pPr algn="l"/>
                      <a:r>
                        <a:rPr lang="fr-FR" sz="1200" dirty="0">
                          <a:effectLst/>
                          <a:latin typeface="Marianne" panose="02000000000000000000" pitchFamily="2" charset="0"/>
                        </a:rPr>
                        <a:t>Evaluation sur dossier en centre de formation prenant appui sur au moins 4 semaines de PFMP </a:t>
                      </a:r>
                    </a:p>
                    <a:p>
                      <a:pPr algn="l"/>
                      <a:r>
                        <a:rPr lang="fr-FR" sz="1200" dirty="0">
                          <a:effectLst/>
                          <a:latin typeface="Marianne" panose="02000000000000000000" pitchFamily="2" charset="0"/>
                        </a:rPr>
                        <a:t>+ 3 questions de SA en lien avec le bloc 3</a:t>
                      </a:r>
                      <a:endParaRPr lang="fr-FR" sz="1200" dirty="0">
                        <a:latin typeface="Marianne" panose="02000000000000000000" pitchFamily="2" charset="0"/>
                      </a:endParaRPr>
                    </a:p>
                  </a:txBody>
                  <a:tcPr marL="121920" marR="121920" marT="60960" marB="60960">
                    <a:solidFill>
                      <a:schemeClr val="accent5">
                        <a:lumMod val="20000"/>
                        <a:lumOff val="80000"/>
                      </a:schemeClr>
                    </a:solidFill>
                  </a:tcPr>
                </a:tc>
                <a:extLst>
                  <a:ext uri="{0D108BD9-81ED-4DB2-BD59-A6C34878D82A}">
                    <a16:rowId xmlns:a16="http://schemas.microsoft.com/office/drawing/2014/main" val="3302297185"/>
                  </a:ext>
                </a:extLst>
              </a:tr>
              <a:tr h="1039763">
                <a:tc vMerge="1">
                  <a:txBody>
                    <a:bodyPr/>
                    <a:lstStyle/>
                    <a:p>
                      <a:endParaRPr lang="fr-FR" dirty="0"/>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b="1" dirty="0">
                          <a:effectLst/>
                          <a:latin typeface="Marianne" panose="02000000000000000000" pitchFamily="2" charset="0"/>
                        </a:rPr>
                        <a:t>Epreuve E2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1200" dirty="0">
                          <a:effectLst/>
                          <a:latin typeface="Marianne" panose="02000000000000000000" pitchFamily="2" charset="0"/>
                        </a:rPr>
                        <a:t>Coef.4</a:t>
                      </a:r>
                    </a:p>
                    <a:p>
                      <a:pPr algn="ctr">
                        <a:lnSpc>
                          <a:spcPct val="115000"/>
                        </a:lnSpc>
                        <a:spcAft>
                          <a:spcPts val="0"/>
                        </a:spcAft>
                      </a:pPr>
                      <a:r>
                        <a:rPr lang="fr-FR" sz="1200" dirty="0">
                          <a:effectLst/>
                          <a:latin typeface="Marianne" panose="02000000000000000000" pitchFamily="2" charset="0"/>
                        </a:rPr>
                        <a:t>Conception d’action(s) d’éducation à la santé</a:t>
                      </a:r>
                    </a:p>
                  </a:txBody>
                  <a:tcPr marL="121920" marR="121920" marT="60960" marB="60960" anchor="ctr">
                    <a:solidFill>
                      <a:schemeClr val="accent2">
                        <a:lumMod val="20000"/>
                        <a:lumOff val="80000"/>
                      </a:schemeClr>
                    </a:solidFill>
                  </a:tcPr>
                </a:tc>
                <a:tc gridSpan="2">
                  <a:txBody>
                    <a:bodyPr/>
                    <a:lstStyle/>
                    <a:p>
                      <a:pPr algn="ctr"/>
                      <a:r>
                        <a:rPr lang="fr-FR" sz="1200" dirty="0">
                          <a:latin typeface="Marianne" panose="02000000000000000000" pitchFamily="2" charset="0"/>
                        </a:rPr>
                        <a:t>En centre de formation</a:t>
                      </a:r>
                    </a:p>
                  </a:txBody>
                  <a:tcPr marL="121920" marR="121920" marT="60960" marB="60960" anchor="ctr">
                    <a:solidFill>
                      <a:schemeClr val="accent2">
                        <a:lumMod val="20000"/>
                        <a:lumOff val="80000"/>
                      </a:schemeClr>
                    </a:solidFill>
                  </a:tcPr>
                </a:tc>
                <a:tc hMerge="1">
                  <a:txBody>
                    <a:bodyPr/>
                    <a:lstStyle/>
                    <a:p>
                      <a:endParaRPr lang="fr-FR" sz="1000" dirty="0">
                        <a:latin typeface="+mn-lt"/>
                      </a:endParaRPr>
                    </a:p>
                  </a:txBody>
                  <a:tcPr/>
                </a:tc>
                <a:tc>
                  <a:txBody>
                    <a:bodyPr/>
                    <a:lstStyle/>
                    <a:p>
                      <a:pPr algn="ctr"/>
                      <a:r>
                        <a:rPr lang="fr-FR" sz="1200" kern="1200" dirty="0">
                          <a:solidFill>
                            <a:schemeClr val="dk1"/>
                          </a:solidFill>
                          <a:latin typeface="Marianne" panose="02000000000000000000" pitchFamily="2" charset="0"/>
                        </a:rPr>
                        <a:t>Fin de Terminale</a:t>
                      </a:r>
                      <a:r>
                        <a:rPr lang="fr-FR" sz="1200" dirty="0">
                          <a:latin typeface="Marianne" panose="02000000000000000000" pitchFamily="2" charset="0"/>
                        </a:rPr>
                        <a:t> </a:t>
                      </a:r>
                    </a:p>
                  </a:txBody>
                  <a:tcPr marL="121920" marR="121920" marT="60960" marB="60960" anchor="ctr">
                    <a:solidFill>
                      <a:schemeClr val="accent2">
                        <a:lumMod val="20000"/>
                        <a:lumOff val="80000"/>
                      </a:schemeClr>
                    </a:solidFill>
                  </a:tcPr>
                </a:tc>
                <a:tc>
                  <a:txBody>
                    <a:bodyPr/>
                    <a:lstStyle/>
                    <a:p>
                      <a:pPr algn="l"/>
                      <a:r>
                        <a:rPr lang="fr-FR" sz="1200" dirty="0">
                          <a:latin typeface="Marianne" panose="02000000000000000000" pitchFamily="2" charset="0"/>
                        </a:rPr>
                        <a:t>Epreuve ponctuelle écrite à partir d’un dossier technique fourni aux candidats</a:t>
                      </a:r>
                    </a:p>
                  </a:txBody>
                  <a:tcPr marL="121920" marR="121920" marT="60960" marB="60960">
                    <a:solidFill>
                      <a:schemeClr val="accent2">
                        <a:lumMod val="20000"/>
                        <a:lumOff val="80000"/>
                      </a:schemeClr>
                    </a:solidFill>
                  </a:tcPr>
                </a:tc>
                <a:extLst>
                  <a:ext uri="{0D108BD9-81ED-4DB2-BD59-A6C34878D82A}">
                    <a16:rowId xmlns:a16="http://schemas.microsoft.com/office/drawing/2014/main" val="433471656"/>
                  </a:ext>
                </a:extLst>
              </a:tr>
            </a:tbl>
          </a:graphicData>
        </a:graphic>
      </p:graphicFrame>
      <p:sp>
        <p:nvSpPr>
          <p:cNvPr id="2" name="Espace réservé du numéro de diapositive 1">
            <a:extLst>
              <a:ext uri="{FF2B5EF4-FFF2-40B4-BE49-F238E27FC236}">
                <a16:creationId xmlns:a16="http://schemas.microsoft.com/office/drawing/2014/main" id="{541D53EB-2423-AEF5-E75B-88F9E82B9446}"/>
              </a:ext>
            </a:extLst>
          </p:cNvPr>
          <p:cNvSpPr>
            <a:spLocks noGrp="1"/>
          </p:cNvSpPr>
          <p:nvPr>
            <p:ph type="sldNum" sz="quarter" idx="12"/>
          </p:nvPr>
        </p:nvSpPr>
        <p:spPr/>
        <p:txBody>
          <a:bodyPr/>
          <a:lstStyle/>
          <a:p>
            <a:fld id="{733122C9-A0B9-462F-8757-0847AD287B63}" type="slidenum">
              <a:rPr lang="fr-FR" smtClean="0"/>
              <a:pPr/>
              <a:t>72</a:t>
            </a:fld>
            <a:endParaRPr lang="fr-FR" dirty="0"/>
          </a:p>
        </p:txBody>
      </p:sp>
    </p:spTree>
    <p:extLst>
      <p:ext uri="{BB962C8B-B14F-4D97-AF65-F5344CB8AC3E}">
        <p14:creationId xmlns:p14="http://schemas.microsoft.com/office/powerpoint/2010/main" val="3332402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9232A67B-E2D7-183D-14C0-26E3AA1FDE39}"/>
              </a:ext>
            </a:extLst>
          </p:cNvPr>
          <p:cNvGraphicFramePr/>
          <p:nvPr>
            <p:extLst>
              <p:ext uri="{D42A27DB-BD31-4B8C-83A1-F6EECF244321}">
                <p14:modId xmlns:p14="http://schemas.microsoft.com/office/powerpoint/2010/main" val="2204026329"/>
              </p:ext>
            </p:extLst>
          </p:nvPr>
        </p:nvGraphicFramePr>
        <p:xfrm>
          <a:off x="838200" y="2049859"/>
          <a:ext cx="10515600" cy="2758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3FD337BD-8A61-677E-DB1A-85B9FE24765F}"/>
              </a:ext>
            </a:extLst>
          </p:cNvPr>
          <p:cNvSpPr>
            <a:spLocks noGrp="1"/>
          </p:cNvSpPr>
          <p:nvPr>
            <p:ph type="sldNum" sz="quarter" idx="12"/>
          </p:nvPr>
        </p:nvSpPr>
        <p:spPr/>
        <p:txBody>
          <a:bodyPr/>
          <a:lstStyle/>
          <a:p>
            <a:fld id="{018D02CD-039E-B840-8DF0-7A82E4B02902}" type="slidenum">
              <a:rPr lang="fr-FR" smtClean="0"/>
              <a:t>73</a:t>
            </a:fld>
            <a:endParaRPr lang="fr-FR"/>
          </a:p>
        </p:txBody>
      </p:sp>
    </p:spTree>
    <p:extLst>
      <p:ext uri="{BB962C8B-B14F-4D97-AF65-F5344CB8AC3E}">
        <p14:creationId xmlns:p14="http://schemas.microsoft.com/office/powerpoint/2010/main" val="830880711"/>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471D6740-F4D8-889D-9124-8B8229E3BDF5}"/>
              </a:ext>
            </a:extLst>
          </p:cNvPr>
          <p:cNvGraphicFramePr/>
          <p:nvPr>
            <p:extLst>
              <p:ext uri="{D42A27DB-BD31-4B8C-83A1-F6EECF244321}">
                <p14:modId xmlns:p14="http://schemas.microsoft.com/office/powerpoint/2010/main" val="2927486584"/>
              </p:ext>
            </p:extLst>
          </p:nvPr>
        </p:nvGraphicFramePr>
        <p:xfrm>
          <a:off x="447472" y="689269"/>
          <a:ext cx="11125200" cy="5479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E44FBEB5-B979-DA04-ED20-52449AB3D7D7}"/>
              </a:ext>
            </a:extLst>
          </p:cNvPr>
          <p:cNvSpPr>
            <a:spLocks noGrp="1"/>
          </p:cNvSpPr>
          <p:nvPr>
            <p:ph type="sldNum" sz="quarter" idx="12"/>
          </p:nvPr>
        </p:nvSpPr>
        <p:spPr/>
        <p:txBody>
          <a:bodyPr/>
          <a:lstStyle/>
          <a:p>
            <a:fld id="{018D02CD-039E-B840-8DF0-7A82E4B02902}" type="slidenum">
              <a:rPr lang="fr-FR" smtClean="0"/>
              <a:t>74</a:t>
            </a:fld>
            <a:endParaRPr lang="fr-FR"/>
          </a:p>
        </p:txBody>
      </p:sp>
    </p:spTree>
    <p:extLst>
      <p:ext uri="{BB962C8B-B14F-4D97-AF65-F5344CB8AC3E}">
        <p14:creationId xmlns:p14="http://schemas.microsoft.com/office/powerpoint/2010/main" val="3217306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8DCCF120-9DB9-2596-BFF2-49FD41B2A796}"/>
              </a:ext>
            </a:extLst>
          </p:cNvPr>
          <p:cNvGraphicFramePr/>
          <p:nvPr>
            <p:extLst>
              <p:ext uri="{D42A27DB-BD31-4B8C-83A1-F6EECF244321}">
                <p14:modId xmlns:p14="http://schemas.microsoft.com/office/powerpoint/2010/main" val="460037384"/>
              </p:ext>
            </p:extLst>
          </p:nvPr>
        </p:nvGraphicFramePr>
        <p:xfrm>
          <a:off x="381499" y="281608"/>
          <a:ext cx="11429002" cy="629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551D04E0-3B49-3738-936A-71A06639769F}"/>
              </a:ext>
            </a:extLst>
          </p:cNvPr>
          <p:cNvSpPr>
            <a:spLocks noGrp="1"/>
          </p:cNvSpPr>
          <p:nvPr>
            <p:ph type="sldNum" sz="quarter" idx="12"/>
          </p:nvPr>
        </p:nvSpPr>
        <p:spPr/>
        <p:txBody>
          <a:bodyPr/>
          <a:lstStyle/>
          <a:p>
            <a:fld id="{018D02CD-039E-B840-8DF0-7A82E4B02902}" type="slidenum">
              <a:rPr lang="fr-FR" smtClean="0"/>
              <a:t>75</a:t>
            </a:fld>
            <a:endParaRPr lang="fr-FR"/>
          </a:p>
        </p:txBody>
      </p:sp>
    </p:spTree>
    <p:extLst>
      <p:ext uri="{BB962C8B-B14F-4D97-AF65-F5344CB8AC3E}">
        <p14:creationId xmlns:p14="http://schemas.microsoft.com/office/powerpoint/2010/main" val="3778695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49FA3-DCD0-7A53-A4D0-04747739DCD1}"/>
              </a:ext>
            </a:extLst>
          </p:cNvPr>
          <p:cNvSpPr>
            <a:spLocks noGrp="1"/>
          </p:cNvSpPr>
          <p:nvPr>
            <p:ph type="title"/>
          </p:nvPr>
        </p:nvSpPr>
        <p:spPr/>
        <p:txBody>
          <a:bodyPr>
            <a:normAutofit/>
          </a:bodyPr>
          <a:lstStyle/>
          <a:p>
            <a:r>
              <a:rPr lang="fr-FR" sz="2800" dirty="0">
                <a:latin typeface="Marianne" panose="02000000000000000000" pitchFamily="2" charset="0"/>
              </a:rPr>
              <a:t>Approche pédagogique</a:t>
            </a:r>
          </a:p>
        </p:txBody>
      </p:sp>
      <p:graphicFrame>
        <p:nvGraphicFramePr>
          <p:cNvPr id="4" name="Espace réservé du contenu 3">
            <a:extLst>
              <a:ext uri="{FF2B5EF4-FFF2-40B4-BE49-F238E27FC236}">
                <a16:creationId xmlns:a16="http://schemas.microsoft.com/office/drawing/2014/main" id="{526D51C2-888B-52CD-F167-82E20343056B}"/>
              </a:ext>
            </a:extLst>
          </p:cNvPr>
          <p:cNvGraphicFramePr>
            <a:graphicFrameLocks noGrp="1"/>
          </p:cNvGraphicFramePr>
          <p:nvPr>
            <p:ph idx="1"/>
          </p:nvPr>
        </p:nvGraphicFramePr>
        <p:xfrm>
          <a:off x="742950" y="1027906"/>
          <a:ext cx="10706100" cy="511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8488EE9C-E847-CAEB-6BEC-087DAC5E5491}"/>
              </a:ext>
            </a:extLst>
          </p:cNvPr>
          <p:cNvSpPr>
            <a:spLocks noGrp="1"/>
          </p:cNvSpPr>
          <p:nvPr>
            <p:ph type="sldNum" sz="quarter" idx="12"/>
          </p:nvPr>
        </p:nvSpPr>
        <p:spPr/>
        <p:txBody>
          <a:bodyPr/>
          <a:lstStyle/>
          <a:p>
            <a:fld id="{018D02CD-039E-B840-8DF0-7A82E4B02902}" type="slidenum">
              <a:rPr lang="fr-FR" smtClean="0"/>
              <a:t>76</a:t>
            </a:fld>
            <a:endParaRPr lang="fr-FR"/>
          </a:p>
        </p:txBody>
      </p:sp>
    </p:spTree>
    <p:extLst>
      <p:ext uri="{BB962C8B-B14F-4D97-AF65-F5344CB8AC3E}">
        <p14:creationId xmlns:p14="http://schemas.microsoft.com/office/powerpoint/2010/main" val="3932962929"/>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a:extLst>
              <a:ext uri="{FF2B5EF4-FFF2-40B4-BE49-F238E27FC236}">
                <a16:creationId xmlns:a16="http://schemas.microsoft.com/office/drawing/2014/main" id="{471D6740-F4D8-889D-9124-8B8229E3BDF5}"/>
              </a:ext>
            </a:extLst>
          </p:cNvPr>
          <p:cNvGraphicFramePr/>
          <p:nvPr>
            <p:extLst>
              <p:ext uri="{D42A27DB-BD31-4B8C-83A1-F6EECF244321}">
                <p14:modId xmlns:p14="http://schemas.microsoft.com/office/powerpoint/2010/main" val="3499446940"/>
              </p:ext>
            </p:extLst>
          </p:nvPr>
        </p:nvGraphicFramePr>
        <p:xfrm>
          <a:off x="354249" y="241064"/>
          <a:ext cx="11483502" cy="6375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8F8665F1-BD08-B8E9-6156-D124B2B725F9}"/>
              </a:ext>
            </a:extLst>
          </p:cNvPr>
          <p:cNvSpPr>
            <a:spLocks noGrp="1"/>
          </p:cNvSpPr>
          <p:nvPr>
            <p:ph type="sldNum" sz="quarter" idx="12"/>
          </p:nvPr>
        </p:nvSpPr>
        <p:spPr/>
        <p:txBody>
          <a:bodyPr/>
          <a:lstStyle/>
          <a:p>
            <a:fld id="{018D02CD-039E-B840-8DF0-7A82E4B02902}" type="slidenum">
              <a:rPr lang="fr-FR" smtClean="0"/>
              <a:t>77</a:t>
            </a:fld>
            <a:endParaRPr lang="fr-FR"/>
          </a:p>
        </p:txBody>
      </p:sp>
    </p:spTree>
    <p:extLst>
      <p:ext uri="{BB962C8B-B14F-4D97-AF65-F5344CB8AC3E}">
        <p14:creationId xmlns:p14="http://schemas.microsoft.com/office/powerpoint/2010/main" val="3050317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EDE99FCB-138D-BC45-2225-144BADFB35CF}"/>
              </a:ext>
            </a:extLst>
          </p:cNvPr>
          <p:cNvGraphicFramePr/>
          <p:nvPr>
            <p:extLst>
              <p:ext uri="{D42A27DB-BD31-4B8C-83A1-F6EECF244321}">
                <p14:modId xmlns:p14="http://schemas.microsoft.com/office/powerpoint/2010/main" val="3352740722"/>
              </p:ext>
            </p:extLst>
          </p:nvPr>
        </p:nvGraphicFramePr>
        <p:xfrm>
          <a:off x="512323" y="393971"/>
          <a:ext cx="11167354" cy="6070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B039BFCF-B185-A7C6-8E51-64EC06C0D32B}"/>
              </a:ext>
            </a:extLst>
          </p:cNvPr>
          <p:cNvSpPr>
            <a:spLocks noGrp="1"/>
          </p:cNvSpPr>
          <p:nvPr>
            <p:ph type="sldNum" sz="quarter" idx="12"/>
          </p:nvPr>
        </p:nvSpPr>
        <p:spPr/>
        <p:txBody>
          <a:bodyPr/>
          <a:lstStyle/>
          <a:p>
            <a:fld id="{018D02CD-039E-B840-8DF0-7A82E4B02902}" type="slidenum">
              <a:rPr lang="fr-FR" smtClean="0"/>
              <a:t>78</a:t>
            </a:fld>
            <a:endParaRPr lang="fr-FR"/>
          </a:p>
        </p:txBody>
      </p:sp>
    </p:spTree>
    <p:extLst>
      <p:ext uri="{BB962C8B-B14F-4D97-AF65-F5344CB8AC3E}">
        <p14:creationId xmlns:p14="http://schemas.microsoft.com/office/powerpoint/2010/main" val="370869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a:extLst>
              <a:ext uri="{FF2B5EF4-FFF2-40B4-BE49-F238E27FC236}">
                <a16:creationId xmlns:a16="http://schemas.microsoft.com/office/drawing/2014/main" id="{6E94A0AF-F449-DD91-AF3C-E038417AC320}"/>
              </a:ext>
            </a:extLst>
          </p:cNvPr>
          <p:cNvGraphicFramePr/>
          <p:nvPr>
            <p:extLst>
              <p:ext uri="{D42A27DB-BD31-4B8C-83A1-F6EECF244321}">
                <p14:modId xmlns:p14="http://schemas.microsoft.com/office/powerpoint/2010/main" val="1127779797"/>
              </p:ext>
            </p:extLst>
          </p:nvPr>
        </p:nvGraphicFramePr>
        <p:xfrm>
          <a:off x="614362" y="557211"/>
          <a:ext cx="10929937" cy="598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48FE23B7-D174-9416-69A1-F9A844E39BF1}"/>
              </a:ext>
            </a:extLst>
          </p:cNvPr>
          <p:cNvSpPr>
            <a:spLocks noGrp="1"/>
          </p:cNvSpPr>
          <p:nvPr>
            <p:ph type="sldNum" sz="quarter" idx="12"/>
          </p:nvPr>
        </p:nvSpPr>
        <p:spPr/>
        <p:txBody>
          <a:bodyPr/>
          <a:lstStyle/>
          <a:p>
            <a:fld id="{018D02CD-039E-B840-8DF0-7A82E4B02902}" type="slidenum">
              <a:rPr lang="fr-FR" smtClean="0"/>
              <a:t>7</a:t>
            </a:fld>
            <a:endParaRPr lang="fr-FR"/>
          </a:p>
        </p:txBody>
      </p:sp>
    </p:spTree>
    <p:extLst>
      <p:ext uri="{BB962C8B-B14F-4D97-AF65-F5344CB8AC3E}">
        <p14:creationId xmlns:p14="http://schemas.microsoft.com/office/powerpoint/2010/main" val="760949750"/>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EBADBD0-E23C-9B79-2FF4-9776F57E65B4}"/>
              </a:ext>
            </a:extLst>
          </p:cNvPr>
          <p:cNvGraphicFramePr/>
          <p:nvPr>
            <p:extLst>
              <p:ext uri="{D42A27DB-BD31-4B8C-83A1-F6EECF244321}">
                <p14:modId xmlns:p14="http://schemas.microsoft.com/office/powerpoint/2010/main" val="945763823"/>
              </p:ext>
            </p:extLst>
          </p:nvPr>
        </p:nvGraphicFramePr>
        <p:xfrm>
          <a:off x="531778" y="761189"/>
          <a:ext cx="11128443" cy="5335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A5E2BE11-A9A3-A0D1-025B-DC4D9DC990E2}"/>
              </a:ext>
            </a:extLst>
          </p:cNvPr>
          <p:cNvSpPr>
            <a:spLocks noGrp="1"/>
          </p:cNvSpPr>
          <p:nvPr>
            <p:ph type="sldNum" sz="quarter" idx="12"/>
          </p:nvPr>
        </p:nvSpPr>
        <p:spPr/>
        <p:txBody>
          <a:bodyPr/>
          <a:lstStyle/>
          <a:p>
            <a:fld id="{018D02CD-039E-B840-8DF0-7A82E4B02902}" type="slidenum">
              <a:rPr lang="fr-FR" smtClean="0"/>
              <a:t>79</a:t>
            </a:fld>
            <a:endParaRPr lang="fr-FR"/>
          </a:p>
        </p:txBody>
      </p:sp>
    </p:spTree>
    <p:extLst>
      <p:ext uri="{BB962C8B-B14F-4D97-AF65-F5344CB8AC3E}">
        <p14:creationId xmlns:p14="http://schemas.microsoft.com/office/powerpoint/2010/main" val="2716230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6C070944-DA13-AA5E-983D-2BE104A4CB39}"/>
              </a:ext>
            </a:extLst>
          </p:cNvPr>
          <p:cNvGraphicFramePr/>
          <p:nvPr>
            <p:extLst>
              <p:ext uri="{D42A27DB-BD31-4B8C-83A1-F6EECF244321}">
                <p14:modId xmlns:p14="http://schemas.microsoft.com/office/powerpoint/2010/main" val="354982465"/>
              </p:ext>
            </p:extLst>
          </p:nvPr>
        </p:nvGraphicFramePr>
        <p:xfrm>
          <a:off x="590144" y="540440"/>
          <a:ext cx="11011711" cy="5777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1FF63FE3-E8EB-EFA9-BE2C-5DE3EACB2646}"/>
              </a:ext>
            </a:extLst>
          </p:cNvPr>
          <p:cNvSpPr>
            <a:spLocks noGrp="1"/>
          </p:cNvSpPr>
          <p:nvPr>
            <p:ph type="sldNum" sz="quarter" idx="12"/>
          </p:nvPr>
        </p:nvSpPr>
        <p:spPr/>
        <p:txBody>
          <a:bodyPr/>
          <a:lstStyle/>
          <a:p>
            <a:fld id="{018D02CD-039E-B840-8DF0-7A82E4B02902}" type="slidenum">
              <a:rPr lang="fr-FR" smtClean="0"/>
              <a:t>80</a:t>
            </a:fld>
            <a:endParaRPr lang="fr-FR"/>
          </a:p>
        </p:txBody>
      </p:sp>
    </p:spTree>
    <p:extLst>
      <p:ext uri="{BB962C8B-B14F-4D97-AF65-F5344CB8AC3E}">
        <p14:creationId xmlns:p14="http://schemas.microsoft.com/office/powerpoint/2010/main" val="1801412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4C7D10F3-1D17-59DA-052C-98E7CD1CA73B}"/>
              </a:ext>
            </a:extLst>
          </p:cNvPr>
          <p:cNvGraphicFramePr/>
          <p:nvPr>
            <p:extLst>
              <p:ext uri="{D42A27DB-BD31-4B8C-83A1-F6EECF244321}">
                <p14:modId xmlns:p14="http://schemas.microsoft.com/office/powerpoint/2010/main" val="3381377348"/>
              </p:ext>
            </p:extLst>
          </p:nvPr>
        </p:nvGraphicFramePr>
        <p:xfrm>
          <a:off x="1298643" y="4776281"/>
          <a:ext cx="9594714" cy="416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E49286D6-6E73-AD73-8B34-B50F3B4E20DA}"/>
              </a:ext>
            </a:extLst>
          </p:cNvPr>
          <p:cNvSpPr>
            <a:spLocks noGrp="1"/>
          </p:cNvSpPr>
          <p:nvPr>
            <p:ph type="sldNum" sz="quarter" idx="12"/>
          </p:nvPr>
        </p:nvSpPr>
        <p:spPr/>
        <p:txBody>
          <a:bodyPr/>
          <a:lstStyle/>
          <a:p>
            <a:fld id="{018D02CD-039E-B840-8DF0-7A82E4B02902}" type="slidenum">
              <a:rPr lang="fr-FR" smtClean="0"/>
              <a:t>81</a:t>
            </a:fld>
            <a:endParaRPr lang="fr-FR"/>
          </a:p>
        </p:txBody>
      </p:sp>
    </p:spTree>
    <p:extLst>
      <p:ext uri="{BB962C8B-B14F-4D97-AF65-F5344CB8AC3E}">
        <p14:creationId xmlns:p14="http://schemas.microsoft.com/office/powerpoint/2010/main" val="2329631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A539020F-BEBA-53A3-30B6-48D3339868A8}"/>
              </a:ext>
            </a:extLst>
          </p:cNvPr>
          <p:cNvGraphicFramePr/>
          <p:nvPr>
            <p:extLst>
              <p:ext uri="{D42A27DB-BD31-4B8C-83A1-F6EECF244321}">
                <p14:modId xmlns:p14="http://schemas.microsoft.com/office/powerpoint/2010/main" val="3425792248"/>
              </p:ext>
            </p:extLst>
          </p:nvPr>
        </p:nvGraphicFramePr>
        <p:xfrm>
          <a:off x="504200" y="491247"/>
          <a:ext cx="11183599" cy="587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2285A243-789C-168B-86F3-B61A2009B6B5}"/>
              </a:ext>
            </a:extLst>
          </p:cNvPr>
          <p:cNvSpPr>
            <a:spLocks noGrp="1"/>
          </p:cNvSpPr>
          <p:nvPr>
            <p:ph type="sldNum" sz="quarter" idx="12"/>
          </p:nvPr>
        </p:nvSpPr>
        <p:spPr/>
        <p:txBody>
          <a:bodyPr/>
          <a:lstStyle/>
          <a:p>
            <a:fld id="{733122C9-A0B9-462F-8757-0847AD287B63}" type="slidenum">
              <a:rPr lang="fr-FR" smtClean="0">
                <a:solidFill>
                  <a:srgbClr val="000000"/>
                </a:solidFill>
              </a:rPr>
              <a:pPr/>
              <a:t>82</a:t>
            </a:fld>
            <a:endParaRPr lang="fr-FR" dirty="0">
              <a:solidFill>
                <a:srgbClr val="000000"/>
              </a:solidFill>
            </a:endParaRPr>
          </a:p>
        </p:txBody>
      </p:sp>
    </p:spTree>
    <p:extLst>
      <p:ext uri="{BB962C8B-B14F-4D97-AF65-F5344CB8AC3E}">
        <p14:creationId xmlns:p14="http://schemas.microsoft.com/office/powerpoint/2010/main" val="30613124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1329119696"/>
              </p:ext>
            </p:extLst>
          </p:nvPr>
        </p:nvGraphicFramePr>
        <p:xfrm>
          <a:off x="719403" y="855973"/>
          <a:ext cx="8064896" cy="537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8927324" y="1210102"/>
            <a:ext cx="2914633" cy="669659"/>
          </a:xfrm>
          <a:prstGeom prst="rect">
            <a:avLst/>
          </a:prstGeom>
        </p:spPr>
        <p:style>
          <a:lnRef idx="2">
            <a:schemeClr val="accent6"/>
          </a:lnRef>
          <a:fillRef idx="1">
            <a:schemeClr val="lt1"/>
          </a:fillRef>
          <a:effectRef idx="0">
            <a:schemeClr val="accent6"/>
          </a:effectRef>
          <a:fontRef idx="minor">
            <a:schemeClr val="dk1"/>
          </a:fontRef>
        </p:style>
        <p:txBody>
          <a:bodyPr wrap="square" lIns="82921" tIns="41460" rIns="82921" bIns="41460" rtlCol="0">
            <a:spAutoFit/>
          </a:bodyPr>
          <a:lstStyle/>
          <a:p>
            <a:r>
              <a:rPr lang="fr-FR" sz="1269" b="1" dirty="0">
                <a:solidFill>
                  <a:srgbClr val="000000"/>
                </a:solidFill>
              </a:rPr>
              <a:t>BLOC 1 </a:t>
            </a:r>
            <a:r>
              <a:rPr lang="fr-FR" sz="1269" dirty="0">
                <a:solidFill>
                  <a:srgbClr val="000000"/>
                </a:solidFill>
              </a:rPr>
              <a:t>Accompagnement et soins de la personne dans les activités de sa vie quotidienne et de sa vie sociale</a:t>
            </a:r>
          </a:p>
        </p:txBody>
      </p:sp>
      <p:sp>
        <p:nvSpPr>
          <p:cNvPr id="10" name="ZoneTexte 9"/>
          <p:cNvSpPr txBox="1"/>
          <p:nvPr/>
        </p:nvSpPr>
        <p:spPr>
          <a:xfrm>
            <a:off x="8923081" y="2067977"/>
            <a:ext cx="2914633" cy="669659"/>
          </a:xfrm>
          <a:prstGeom prst="rect">
            <a:avLst/>
          </a:prstGeom>
        </p:spPr>
        <p:style>
          <a:lnRef idx="2">
            <a:schemeClr val="accent4"/>
          </a:lnRef>
          <a:fillRef idx="1">
            <a:schemeClr val="lt1"/>
          </a:fillRef>
          <a:effectRef idx="0">
            <a:schemeClr val="accent4"/>
          </a:effectRef>
          <a:fontRef idx="minor">
            <a:schemeClr val="dk1"/>
          </a:fontRef>
        </p:style>
        <p:txBody>
          <a:bodyPr wrap="square" lIns="82921" tIns="41460" rIns="82921" bIns="41460" rtlCol="0">
            <a:spAutoFit/>
          </a:bodyPr>
          <a:lstStyle/>
          <a:p>
            <a:r>
              <a:rPr lang="fr-FR" sz="1269" b="1" dirty="0">
                <a:solidFill>
                  <a:srgbClr val="000000"/>
                </a:solidFill>
              </a:rPr>
              <a:t>BLOC 2 </a:t>
            </a:r>
            <a:r>
              <a:rPr lang="fr-FR" sz="1269" dirty="0">
                <a:solidFill>
                  <a:srgbClr val="000000"/>
                </a:solidFill>
              </a:rPr>
              <a:t>Evaluation de l’état clinique et mise en œuvre de soins adaptés en collaboration </a:t>
            </a:r>
          </a:p>
        </p:txBody>
      </p:sp>
      <p:sp>
        <p:nvSpPr>
          <p:cNvPr id="11" name="ZoneTexte 10"/>
          <p:cNvSpPr txBox="1"/>
          <p:nvPr/>
        </p:nvSpPr>
        <p:spPr>
          <a:xfrm>
            <a:off x="8925712" y="2947634"/>
            <a:ext cx="2909369" cy="669659"/>
          </a:xfrm>
          <a:prstGeom prst="rect">
            <a:avLst/>
          </a:prstGeom>
        </p:spPr>
        <p:style>
          <a:lnRef idx="2">
            <a:schemeClr val="accent3"/>
          </a:lnRef>
          <a:fillRef idx="1">
            <a:schemeClr val="lt1"/>
          </a:fillRef>
          <a:effectRef idx="0">
            <a:schemeClr val="accent3"/>
          </a:effectRef>
          <a:fontRef idx="minor">
            <a:schemeClr val="dk1"/>
          </a:fontRef>
        </p:style>
        <p:txBody>
          <a:bodyPr wrap="square" lIns="82921" tIns="41460" rIns="82921" bIns="41460" rtlCol="0">
            <a:spAutoFit/>
          </a:bodyPr>
          <a:lstStyle/>
          <a:p>
            <a:r>
              <a:rPr lang="fr-FR" sz="1269" b="1" dirty="0">
                <a:solidFill>
                  <a:srgbClr val="000000"/>
                </a:solidFill>
              </a:rPr>
              <a:t>BLOC 3 </a:t>
            </a:r>
            <a:r>
              <a:rPr lang="fr-FR" sz="1269" dirty="0">
                <a:solidFill>
                  <a:srgbClr val="000000"/>
                </a:solidFill>
              </a:rPr>
              <a:t>Information et accompagnement des personnes et de leur entourage, des professionnels et des apprenants</a:t>
            </a:r>
          </a:p>
        </p:txBody>
      </p:sp>
      <p:sp>
        <p:nvSpPr>
          <p:cNvPr id="12" name="ZoneTexte 11"/>
          <p:cNvSpPr txBox="1"/>
          <p:nvPr/>
        </p:nvSpPr>
        <p:spPr>
          <a:xfrm>
            <a:off x="8923080" y="3936192"/>
            <a:ext cx="2898795" cy="1060279"/>
          </a:xfrm>
          <a:prstGeom prst="rect">
            <a:avLst/>
          </a:prstGeom>
        </p:spPr>
        <p:style>
          <a:lnRef idx="2">
            <a:schemeClr val="accent2"/>
          </a:lnRef>
          <a:fillRef idx="1">
            <a:schemeClr val="lt1"/>
          </a:fillRef>
          <a:effectRef idx="0">
            <a:schemeClr val="accent2"/>
          </a:effectRef>
          <a:fontRef idx="minor">
            <a:schemeClr val="dk1"/>
          </a:fontRef>
        </p:style>
        <p:txBody>
          <a:bodyPr wrap="square" lIns="82921" tIns="41460" rIns="82921" bIns="41460" rtlCol="0">
            <a:spAutoFit/>
          </a:bodyPr>
          <a:lstStyle/>
          <a:p>
            <a:r>
              <a:rPr lang="fr-FR" sz="1269" b="1" dirty="0">
                <a:solidFill>
                  <a:srgbClr val="000000"/>
                </a:solidFill>
              </a:rPr>
              <a:t>BLOC 4 </a:t>
            </a:r>
            <a:r>
              <a:rPr lang="fr-FR" sz="1269" dirty="0">
                <a:solidFill>
                  <a:srgbClr val="000000"/>
                </a:solidFill>
              </a:rPr>
              <a:t>Entretien de l'environnement immédiat de la personne et des matériels liés aux activités en tenant compte des lieux et situations d’intervention</a:t>
            </a:r>
          </a:p>
        </p:txBody>
      </p:sp>
      <p:sp>
        <p:nvSpPr>
          <p:cNvPr id="13" name="ZoneTexte 12"/>
          <p:cNvSpPr txBox="1"/>
          <p:nvPr/>
        </p:nvSpPr>
        <p:spPr>
          <a:xfrm>
            <a:off x="8943161" y="5234000"/>
            <a:ext cx="2898796" cy="864969"/>
          </a:xfrm>
          <a:prstGeom prst="rect">
            <a:avLst/>
          </a:prstGeom>
        </p:spPr>
        <p:style>
          <a:lnRef idx="2">
            <a:schemeClr val="accent1"/>
          </a:lnRef>
          <a:fillRef idx="1">
            <a:schemeClr val="lt1"/>
          </a:fillRef>
          <a:effectRef idx="0">
            <a:schemeClr val="accent1"/>
          </a:effectRef>
          <a:fontRef idx="minor">
            <a:schemeClr val="dk1"/>
          </a:fontRef>
        </p:style>
        <p:txBody>
          <a:bodyPr wrap="square" lIns="82921" tIns="41460" rIns="82921" bIns="41460" rtlCol="0">
            <a:spAutoFit/>
          </a:bodyPr>
          <a:lstStyle/>
          <a:p>
            <a:r>
              <a:rPr lang="fr-FR" sz="1269" b="1" dirty="0">
                <a:solidFill>
                  <a:srgbClr val="000000"/>
                </a:solidFill>
              </a:rPr>
              <a:t>BLOC 5 </a:t>
            </a:r>
            <a:r>
              <a:rPr lang="fr-FR" sz="1269" dirty="0">
                <a:solidFill>
                  <a:srgbClr val="000000"/>
                </a:solidFill>
              </a:rPr>
              <a:t>Travail en équipe pluri-professionnelle et traitement des informations liées aux activités de soins, à la qualité/gestion des risques</a:t>
            </a:r>
          </a:p>
        </p:txBody>
      </p:sp>
      <p:sp>
        <p:nvSpPr>
          <p:cNvPr id="14" name="Rectangle 13"/>
          <p:cNvSpPr/>
          <p:nvPr/>
        </p:nvSpPr>
        <p:spPr>
          <a:xfrm>
            <a:off x="653285" y="15338"/>
            <a:ext cx="5510448" cy="575849"/>
          </a:xfrm>
          <a:prstGeom prst="rect">
            <a:avLst/>
          </a:prstGeom>
          <a:noFill/>
        </p:spPr>
        <p:txBody>
          <a:bodyPr wrap="square" lIns="72692" tIns="36347" rIns="72692" bIns="36347">
            <a:spAutoFit/>
          </a:bodyPr>
          <a:lstStyle/>
          <a:p>
            <a:pPr algn="ctr"/>
            <a:r>
              <a:rPr lang="fr-FR" sz="3265" dirty="0">
                <a:ln w="0"/>
                <a:gradFill>
                  <a:gsLst>
                    <a:gs pos="21000">
                      <a:srgbClr val="53575C"/>
                    </a:gs>
                    <a:gs pos="88000">
                      <a:srgbClr val="C5C7CA"/>
                    </a:gs>
                  </a:gsLst>
                  <a:lin ang="5400000"/>
                </a:gradFill>
              </a:rPr>
              <a:t>Les 3 missions AIDE SOIGNANT </a:t>
            </a:r>
          </a:p>
        </p:txBody>
      </p:sp>
      <p:sp>
        <p:nvSpPr>
          <p:cNvPr id="2" name="Espace réservé du numéro de diapositive 1">
            <a:extLst>
              <a:ext uri="{FF2B5EF4-FFF2-40B4-BE49-F238E27FC236}">
                <a16:creationId xmlns:a16="http://schemas.microsoft.com/office/drawing/2014/main" id="{FA1EEDF8-C996-E46F-7A01-5877D51F3DF4}"/>
              </a:ext>
            </a:extLst>
          </p:cNvPr>
          <p:cNvSpPr>
            <a:spLocks noGrp="1"/>
          </p:cNvSpPr>
          <p:nvPr>
            <p:ph type="sldNum" sz="quarter" idx="12"/>
          </p:nvPr>
        </p:nvSpPr>
        <p:spPr/>
        <p:txBody>
          <a:bodyPr/>
          <a:lstStyle/>
          <a:p>
            <a:fld id="{733122C9-A0B9-462F-8757-0847AD287B63}" type="slidenum">
              <a:rPr lang="fr-FR" smtClean="0">
                <a:solidFill>
                  <a:srgbClr val="000000"/>
                </a:solidFill>
              </a:rPr>
              <a:pPr/>
              <a:t>83</a:t>
            </a:fld>
            <a:endParaRPr lang="fr-FR" dirty="0">
              <a:solidFill>
                <a:srgbClr val="000000"/>
              </a:solidFill>
            </a:endParaRPr>
          </a:p>
        </p:txBody>
      </p:sp>
    </p:spTree>
    <p:extLst>
      <p:ext uri="{BB962C8B-B14F-4D97-AF65-F5344CB8AC3E}">
        <p14:creationId xmlns:p14="http://schemas.microsoft.com/office/powerpoint/2010/main" val="41354472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extLst>
              <p:ext uri="{D42A27DB-BD31-4B8C-83A1-F6EECF244321}">
                <p14:modId xmlns:p14="http://schemas.microsoft.com/office/powerpoint/2010/main" val="1725760489"/>
              </p:ext>
            </p:extLst>
          </p:nvPr>
        </p:nvGraphicFramePr>
        <p:xfrm>
          <a:off x="719403" y="764757"/>
          <a:ext cx="7392820" cy="546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8257618" y="1178358"/>
            <a:ext cx="2914633" cy="669659"/>
          </a:xfrm>
          <a:prstGeom prst="rect">
            <a:avLst/>
          </a:prstGeom>
        </p:spPr>
        <p:style>
          <a:lnRef idx="2">
            <a:schemeClr val="accent6"/>
          </a:lnRef>
          <a:fillRef idx="1">
            <a:schemeClr val="lt1"/>
          </a:fillRef>
          <a:effectRef idx="0">
            <a:schemeClr val="accent6"/>
          </a:effectRef>
          <a:fontRef idx="minor">
            <a:schemeClr val="dk1"/>
          </a:fontRef>
        </p:style>
        <p:txBody>
          <a:bodyPr wrap="square" lIns="82921" tIns="41460" rIns="82921" bIns="41460" rtlCol="0">
            <a:spAutoFit/>
          </a:bodyPr>
          <a:lstStyle/>
          <a:p>
            <a:r>
              <a:rPr lang="fr-FR" sz="1269" b="1" dirty="0">
                <a:solidFill>
                  <a:srgbClr val="000000"/>
                </a:solidFill>
              </a:rPr>
              <a:t>BLOC 1 </a:t>
            </a:r>
            <a:r>
              <a:rPr lang="fr-FR" sz="1269" dirty="0">
                <a:solidFill>
                  <a:srgbClr val="000000"/>
                </a:solidFill>
              </a:rPr>
              <a:t>Accompagnement et soins de l’enfant dans les activités de sa vie quotidienne et de sa vie sociale</a:t>
            </a:r>
          </a:p>
        </p:txBody>
      </p:sp>
      <p:sp>
        <p:nvSpPr>
          <p:cNvPr id="10" name="ZoneTexte 9"/>
          <p:cNvSpPr txBox="1"/>
          <p:nvPr/>
        </p:nvSpPr>
        <p:spPr>
          <a:xfrm>
            <a:off x="8257618" y="2028099"/>
            <a:ext cx="2914633" cy="669659"/>
          </a:xfrm>
          <a:prstGeom prst="rect">
            <a:avLst/>
          </a:prstGeom>
        </p:spPr>
        <p:style>
          <a:lnRef idx="2">
            <a:schemeClr val="accent4"/>
          </a:lnRef>
          <a:fillRef idx="1">
            <a:schemeClr val="lt1"/>
          </a:fillRef>
          <a:effectRef idx="0">
            <a:schemeClr val="accent4"/>
          </a:effectRef>
          <a:fontRef idx="minor">
            <a:schemeClr val="dk1"/>
          </a:fontRef>
        </p:style>
        <p:txBody>
          <a:bodyPr wrap="square" lIns="82921" tIns="41460" rIns="82921" bIns="41460" rtlCol="0">
            <a:spAutoFit/>
          </a:bodyPr>
          <a:lstStyle/>
          <a:p>
            <a:r>
              <a:rPr lang="fr-FR" sz="1269" b="1" dirty="0">
                <a:solidFill>
                  <a:srgbClr val="000000"/>
                </a:solidFill>
              </a:rPr>
              <a:t>BLOC 2 </a:t>
            </a:r>
            <a:r>
              <a:rPr lang="fr-FR" sz="1269" dirty="0">
                <a:solidFill>
                  <a:srgbClr val="000000"/>
                </a:solidFill>
              </a:rPr>
              <a:t>Evaluation de l’état clinique et mise en œuvre de soins adaptés en collaboration </a:t>
            </a:r>
          </a:p>
        </p:txBody>
      </p:sp>
      <p:sp>
        <p:nvSpPr>
          <p:cNvPr id="11" name="ZoneTexte 10"/>
          <p:cNvSpPr txBox="1"/>
          <p:nvPr/>
        </p:nvSpPr>
        <p:spPr>
          <a:xfrm>
            <a:off x="8257618" y="2873645"/>
            <a:ext cx="2909369" cy="864969"/>
          </a:xfrm>
          <a:prstGeom prst="rect">
            <a:avLst/>
          </a:prstGeom>
        </p:spPr>
        <p:style>
          <a:lnRef idx="2">
            <a:schemeClr val="accent3"/>
          </a:lnRef>
          <a:fillRef idx="1">
            <a:schemeClr val="lt1"/>
          </a:fillRef>
          <a:effectRef idx="0">
            <a:schemeClr val="accent3"/>
          </a:effectRef>
          <a:fontRef idx="minor">
            <a:schemeClr val="dk1"/>
          </a:fontRef>
        </p:style>
        <p:txBody>
          <a:bodyPr wrap="square" lIns="82921" tIns="41460" rIns="82921" bIns="41460" rtlCol="0">
            <a:spAutoFit/>
          </a:bodyPr>
          <a:lstStyle/>
          <a:p>
            <a:r>
              <a:rPr lang="fr-FR" sz="1269" b="1" dirty="0">
                <a:solidFill>
                  <a:srgbClr val="000000"/>
                </a:solidFill>
              </a:rPr>
              <a:t>BLOC 3 </a:t>
            </a:r>
            <a:r>
              <a:rPr lang="fr-FR" sz="1269" dirty="0">
                <a:solidFill>
                  <a:srgbClr val="000000"/>
                </a:solidFill>
              </a:rPr>
              <a:t>Information et accompagnement des personnes et de leur entourage, des professionnels et des apprenants</a:t>
            </a:r>
          </a:p>
        </p:txBody>
      </p:sp>
      <p:sp>
        <p:nvSpPr>
          <p:cNvPr id="12" name="ZoneTexte 11"/>
          <p:cNvSpPr txBox="1"/>
          <p:nvPr/>
        </p:nvSpPr>
        <p:spPr>
          <a:xfrm>
            <a:off x="8235969" y="3845768"/>
            <a:ext cx="2898795" cy="1060279"/>
          </a:xfrm>
          <a:prstGeom prst="rect">
            <a:avLst/>
          </a:prstGeom>
        </p:spPr>
        <p:style>
          <a:lnRef idx="2">
            <a:schemeClr val="accent2"/>
          </a:lnRef>
          <a:fillRef idx="1">
            <a:schemeClr val="lt1"/>
          </a:fillRef>
          <a:effectRef idx="0">
            <a:schemeClr val="accent2"/>
          </a:effectRef>
          <a:fontRef idx="minor">
            <a:schemeClr val="dk1"/>
          </a:fontRef>
        </p:style>
        <p:txBody>
          <a:bodyPr wrap="square" lIns="82921" tIns="41460" rIns="82921" bIns="41460" rtlCol="0">
            <a:spAutoFit/>
          </a:bodyPr>
          <a:lstStyle/>
          <a:p>
            <a:r>
              <a:rPr lang="fr-FR" sz="1269" b="1" dirty="0">
                <a:solidFill>
                  <a:srgbClr val="000000"/>
                </a:solidFill>
              </a:rPr>
              <a:t>BLOC 4 </a:t>
            </a:r>
            <a:r>
              <a:rPr lang="fr-FR" sz="1269" dirty="0">
                <a:solidFill>
                  <a:srgbClr val="000000"/>
                </a:solidFill>
              </a:rPr>
              <a:t>Entretien de l'environnement immédiat de la personne et des matériels liés aux activités en tenant compte des lieux et situations d’intervention</a:t>
            </a:r>
          </a:p>
        </p:txBody>
      </p:sp>
      <p:sp>
        <p:nvSpPr>
          <p:cNvPr id="13" name="ZoneTexte 12"/>
          <p:cNvSpPr txBox="1"/>
          <p:nvPr/>
        </p:nvSpPr>
        <p:spPr>
          <a:xfrm>
            <a:off x="8265528" y="5095689"/>
            <a:ext cx="2901459" cy="864969"/>
          </a:xfrm>
          <a:prstGeom prst="rect">
            <a:avLst/>
          </a:prstGeom>
        </p:spPr>
        <p:style>
          <a:lnRef idx="2">
            <a:schemeClr val="accent1"/>
          </a:lnRef>
          <a:fillRef idx="1">
            <a:schemeClr val="lt1"/>
          </a:fillRef>
          <a:effectRef idx="0">
            <a:schemeClr val="accent1"/>
          </a:effectRef>
          <a:fontRef idx="minor">
            <a:schemeClr val="dk1"/>
          </a:fontRef>
        </p:style>
        <p:txBody>
          <a:bodyPr wrap="square" lIns="82921" tIns="41460" rIns="82921" bIns="41460" rtlCol="0">
            <a:spAutoFit/>
          </a:bodyPr>
          <a:lstStyle/>
          <a:p>
            <a:r>
              <a:rPr lang="fr-FR" sz="1269" b="1" dirty="0">
                <a:solidFill>
                  <a:srgbClr val="000000"/>
                </a:solidFill>
              </a:rPr>
              <a:t>BLOC 5 </a:t>
            </a:r>
            <a:r>
              <a:rPr lang="fr-FR" sz="1269" dirty="0">
                <a:solidFill>
                  <a:srgbClr val="000000"/>
                </a:solidFill>
              </a:rPr>
              <a:t>Travail en équipe pluri-professionnelle et traitement des informations liées aux activités de soins, à la qualité/gestion des risques</a:t>
            </a:r>
          </a:p>
        </p:txBody>
      </p:sp>
      <p:sp>
        <p:nvSpPr>
          <p:cNvPr id="15" name="Rectangle 14"/>
          <p:cNvSpPr/>
          <p:nvPr/>
        </p:nvSpPr>
        <p:spPr>
          <a:xfrm>
            <a:off x="470138" y="188908"/>
            <a:ext cx="7855324" cy="575849"/>
          </a:xfrm>
          <a:prstGeom prst="rect">
            <a:avLst/>
          </a:prstGeom>
          <a:noFill/>
        </p:spPr>
        <p:txBody>
          <a:bodyPr wrap="none" lIns="72692" tIns="36347" rIns="72692" bIns="36347">
            <a:spAutoFit/>
          </a:bodyPr>
          <a:lstStyle/>
          <a:p>
            <a:pPr algn="ctr"/>
            <a:r>
              <a:rPr lang="fr-FR" sz="3265" dirty="0">
                <a:ln w="0"/>
                <a:gradFill>
                  <a:gsLst>
                    <a:gs pos="21000">
                      <a:srgbClr val="53575C"/>
                    </a:gs>
                    <a:gs pos="88000">
                      <a:srgbClr val="C5C7CA"/>
                    </a:gs>
                  </a:gsLst>
                  <a:lin ang="5400000"/>
                </a:gradFill>
              </a:rPr>
              <a:t>Les 3 missions AUXILIAIRE DE PUÉRICULTURE </a:t>
            </a:r>
          </a:p>
        </p:txBody>
      </p:sp>
      <p:sp>
        <p:nvSpPr>
          <p:cNvPr id="2" name="Espace réservé du numéro de diapositive 1">
            <a:extLst>
              <a:ext uri="{FF2B5EF4-FFF2-40B4-BE49-F238E27FC236}">
                <a16:creationId xmlns:a16="http://schemas.microsoft.com/office/drawing/2014/main" id="{64FA1242-8968-8BF8-789C-69406DD6CD8F}"/>
              </a:ext>
            </a:extLst>
          </p:cNvPr>
          <p:cNvSpPr>
            <a:spLocks noGrp="1"/>
          </p:cNvSpPr>
          <p:nvPr>
            <p:ph type="sldNum" sz="quarter" idx="12"/>
          </p:nvPr>
        </p:nvSpPr>
        <p:spPr/>
        <p:txBody>
          <a:bodyPr/>
          <a:lstStyle/>
          <a:p>
            <a:fld id="{733122C9-A0B9-462F-8757-0847AD287B63}" type="slidenum">
              <a:rPr lang="fr-FR" smtClean="0">
                <a:solidFill>
                  <a:srgbClr val="000000"/>
                </a:solidFill>
              </a:rPr>
              <a:pPr/>
              <a:t>84</a:t>
            </a:fld>
            <a:endParaRPr lang="fr-FR" dirty="0">
              <a:solidFill>
                <a:srgbClr val="000000"/>
              </a:solidFill>
            </a:endParaRPr>
          </a:p>
        </p:txBody>
      </p:sp>
    </p:spTree>
    <p:extLst>
      <p:ext uri="{BB962C8B-B14F-4D97-AF65-F5344CB8AC3E}">
        <p14:creationId xmlns:p14="http://schemas.microsoft.com/office/powerpoint/2010/main" val="19854846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7C53102E-26DE-3347-62E1-17FFB335CE92}"/>
              </a:ext>
            </a:extLst>
          </p:cNvPr>
          <p:cNvGraphicFramePr/>
          <p:nvPr>
            <p:extLst>
              <p:ext uri="{D42A27DB-BD31-4B8C-83A1-F6EECF244321}">
                <p14:modId xmlns:p14="http://schemas.microsoft.com/office/powerpoint/2010/main" val="273379439"/>
              </p:ext>
            </p:extLst>
          </p:nvPr>
        </p:nvGraphicFramePr>
        <p:xfrm>
          <a:off x="257833" y="350196"/>
          <a:ext cx="11676334" cy="618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re 5"/>
          <p:cNvSpPr txBox="1">
            <a:spLocks/>
          </p:cNvSpPr>
          <p:nvPr/>
        </p:nvSpPr>
        <p:spPr>
          <a:xfrm>
            <a:off x="2351585" y="6531477"/>
            <a:ext cx="11233151" cy="1174449"/>
          </a:xfrm>
          <a:prstGeom prst="rect">
            <a:avLst/>
          </a:prstGeom>
        </p:spPr>
        <p:txBody>
          <a:bodyPr vert="horz" lIns="121920" tIns="60960" rIns="121920" bIns="60960" rtlCol="0" anchor="ctr">
            <a:normAutofit fontScale="90000" lnSpcReduction="20000"/>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br>
              <a:rPr lang="fr-FR" sz="3333" dirty="0">
                <a:solidFill>
                  <a:srgbClr val="000000"/>
                </a:solidFill>
              </a:rPr>
            </a:br>
            <a:br>
              <a:rPr lang="fr-FR" sz="3333" dirty="0">
                <a:solidFill>
                  <a:srgbClr val="000000"/>
                </a:solidFill>
              </a:rPr>
            </a:br>
            <a:endParaRPr lang="fr-FR" sz="3333" dirty="0">
              <a:solidFill>
                <a:srgbClr val="000000"/>
              </a:solidFill>
            </a:endParaRPr>
          </a:p>
        </p:txBody>
      </p:sp>
      <p:sp>
        <p:nvSpPr>
          <p:cNvPr id="2" name="Espace réservé du numéro de diapositive 1">
            <a:extLst>
              <a:ext uri="{FF2B5EF4-FFF2-40B4-BE49-F238E27FC236}">
                <a16:creationId xmlns:a16="http://schemas.microsoft.com/office/drawing/2014/main" id="{2DA9F34C-30BB-3580-06C1-4AB201861E5A}"/>
              </a:ext>
            </a:extLst>
          </p:cNvPr>
          <p:cNvSpPr>
            <a:spLocks noGrp="1"/>
          </p:cNvSpPr>
          <p:nvPr>
            <p:ph type="sldNum" sz="quarter" idx="12"/>
          </p:nvPr>
        </p:nvSpPr>
        <p:spPr/>
        <p:txBody>
          <a:bodyPr/>
          <a:lstStyle/>
          <a:p>
            <a:fld id="{733122C9-A0B9-462F-8757-0847AD287B63}" type="slidenum">
              <a:rPr lang="fr-FR" smtClean="0"/>
              <a:pPr/>
              <a:t>85</a:t>
            </a:fld>
            <a:endParaRPr lang="fr-FR" dirty="0"/>
          </a:p>
        </p:txBody>
      </p:sp>
    </p:spTree>
    <p:extLst>
      <p:ext uri="{BB962C8B-B14F-4D97-AF65-F5344CB8AC3E}">
        <p14:creationId xmlns:p14="http://schemas.microsoft.com/office/powerpoint/2010/main" val="18906454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8647AF4C-7A21-B477-8320-1EE551DC9F90}"/>
              </a:ext>
            </a:extLst>
          </p:cNvPr>
          <p:cNvGraphicFramePr/>
          <p:nvPr>
            <p:extLst>
              <p:ext uri="{D42A27DB-BD31-4B8C-83A1-F6EECF244321}">
                <p14:modId xmlns:p14="http://schemas.microsoft.com/office/powerpoint/2010/main" val="1529816713"/>
              </p:ext>
            </p:extLst>
          </p:nvPr>
        </p:nvGraphicFramePr>
        <p:xfrm>
          <a:off x="799447" y="526998"/>
          <a:ext cx="10593105" cy="5804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re 5"/>
          <p:cNvSpPr txBox="1">
            <a:spLocks/>
          </p:cNvSpPr>
          <p:nvPr/>
        </p:nvSpPr>
        <p:spPr>
          <a:xfrm>
            <a:off x="384314" y="5693342"/>
            <a:ext cx="11233151" cy="1174449"/>
          </a:xfrm>
          <a:prstGeom prst="rect">
            <a:avLst/>
          </a:prstGeom>
        </p:spPr>
        <p:txBody>
          <a:bodyPr vert="horz" lIns="121920" tIns="60960" rIns="121920" bIns="60960" rtlCol="0" anchor="ctr">
            <a:normAutofit fontScale="90000" lnSpcReduction="20000"/>
          </a:bodyPr>
          <a:lst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a:lstStyle>
          <a:p>
            <a:pPr>
              <a:defRPr/>
            </a:pPr>
            <a:br>
              <a:rPr lang="fr-FR" sz="3333" dirty="0">
                <a:solidFill>
                  <a:srgbClr val="000000"/>
                </a:solidFill>
              </a:rPr>
            </a:br>
            <a:br>
              <a:rPr lang="fr-FR" sz="3333" dirty="0">
                <a:solidFill>
                  <a:srgbClr val="000000"/>
                </a:solidFill>
              </a:rPr>
            </a:br>
            <a:endParaRPr lang="fr-FR" sz="3333" dirty="0">
              <a:solidFill>
                <a:srgbClr val="000000"/>
              </a:solidFill>
            </a:endParaRPr>
          </a:p>
        </p:txBody>
      </p:sp>
      <p:sp>
        <p:nvSpPr>
          <p:cNvPr id="2" name="Espace réservé du numéro de diapositive 1">
            <a:extLst>
              <a:ext uri="{FF2B5EF4-FFF2-40B4-BE49-F238E27FC236}">
                <a16:creationId xmlns:a16="http://schemas.microsoft.com/office/drawing/2014/main" id="{DBDB1A9F-6AA4-411B-11BE-EA524C7F89AC}"/>
              </a:ext>
            </a:extLst>
          </p:cNvPr>
          <p:cNvSpPr>
            <a:spLocks noGrp="1"/>
          </p:cNvSpPr>
          <p:nvPr>
            <p:ph type="sldNum" sz="quarter" idx="12"/>
          </p:nvPr>
        </p:nvSpPr>
        <p:spPr/>
        <p:txBody>
          <a:bodyPr/>
          <a:lstStyle/>
          <a:p>
            <a:fld id="{733122C9-A0B9-462F-8757-0847AD287B63}" type="slidenum">
              <a:rPr lang="fr-FR" smtClean="0"/>
              <a:pPr/>
              <a:t>86</a:t>
            </a:fld>
            <a:endParaRPr lang="fr-FR" dirty="0"/>
          </a:p>
        </p:txBody>
      </p:sp>
    </p:spTree>
    <p:extLst>
      <p:ext uri="{BB962C8B-B14F-4D97-AF65-F5344CB8AC3E}">
        <p14:creationId xmlns:p14="http://schemas.microsoft.com/office/powerpoint/2010/main" val="3569124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E5D85FC5-AABD-8748-9A21-53AFA791C642}"/>
              </a:ext>
            </a:extLst>
          </p:cNvPr>
          <p:cNvGraphicFramePr/>
          <p:nvPr>
            <p:extLst>
              <p:ext uri="{D42A27DB-BD31-4B8C-83A1-F6EECF244321}">
                <p14:modId xmlns:p14="http://schemas.microsoft.com/office/powerpoint/2010/main" val="2413541020"/>
              </p:ext>
            </p:extLst>
          </p:nvPr>
        </p:nvGraphicFramePr>
        <p:xfrm>
          <a:off x="2483824" y="938720"/>
          <a:ext cx="7224352" cy="49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E827B4FA-41F0-FB41-B16A-B12C769E68F5}"/>
              </a:ext>
            </a:extLst>
          </p:cNvPr>
          <p:cNvSpPr>
            <a:spLocks noGrp="1"/>
          </p:cNvSpPr>
          <p:nvPr>
            <p:ph type="sldNum" sz="quarter" idx="12"/>
          </p:nvPr>
        </p:nvSpPr>
        <p:spPr/>
        <p:txBody>
          <a:bodyPr/>
          <a:lstStyle/>
          <a:p>
            <a:fld id="{733122C9-A0B9-462F-8757-0847AD287B63}" type="slidenum">
              <a:rPr lang="fr-FR" smtClean="0"/>
              <a:pPr/>
              <a:t>87</a:t>
            </a:fld>
            <a:endParaRPr lang="fr-FR" dirty="0"/>
          </a:p>
        </p:txBody>
      </p:sp>
    </p:spTree>
    <p:extLst>
      <p:ext uri="{BB962C8B-B14F-4D97-AF65-F5344CB8AC3E}">
        <p14:creationId xmlns:p14="http://schemas.microsoft.com/office/powerpoint/2010/main" val="350509203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6DF7D2C5-614D-6DBC-98FB-27B72BC1ECCA}"/>
              </a:ext>
            </a:extLst>
          </p:cNvPr>
          <p:cNvGraphicFramePr/>
          <p:nvPr>
            <p:extLst>
              <p:ext uri="{D42A27DB-BD31-4B8C-83A1-F6EECF244321}">
                <p14:modId xmlns:p14="http://schemas.microsoft.com/office/powerpoint/2010/main" val="2001265044"/>
              </p:ext>
            </p:extLst>
          </p:nvPr>
        </p:nvGraphicFramePr>
        <p:xfrm>
          <a:off x="600075" y="365125"/>
          <a:ext cx="11187113" cy="619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space réservé du numéro de diapositive 1">
            <a:extLst>
              <a:ext uri="{FF2B5EF4-FFF2-40B4-BE49-F238E27FC236}">
                <a16:creationId xmlns:a16="http://schemas.microsoft.com/office/drawing/2014/main" id="{7699058F-E752-4A4A-4832-7FFCD04F786D}"/>
              </a:ext>
            </a:extLst>
          </p:cNvPr>
          <p:cNvSpPr>
            <a:spLocks noGrp="1"/>
          </p:cNvSpPr>
          <p:nvPr>
            <p:ph type="sldNum" sz="quarter" idx="12"/>
          </p:nvPr>
        </p:nvSpPr>
        <p:spPr/>
        <p:txBody>
          <a:bodyPr/>
          <a:lstStyle/>
          <a:p>
            <a:fld id="{018D02CD-039E-B840-8DF0-7A82E4B02902}" type="slidenum">
              <a:rPr lang="fr-FR" smtClean="0"/>
              <a:t>8</a:t>
            </a:fld>
            <a:endParaRPr lang="fr-FR"/>
          </a:p>
        </p:txBody>
      </p:sp>
    </p:spTree>
    <p:extLst>
      <p:ext uri="{BB962C8B-B14F-4D97-AF65-F5344CB8AC3E}">
        <p14:creationId xmlns:p14="http://schemas.microsoft.com/office/powerpoint/2010/main" val="588985205"/>
      </p:ext>
    </p:extLst>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8705</Words>
  <Application>Microsoft Macintosh PowerPoint</Application>
  <PresentationFormat>Grand écran</PresentationFormat>
  <Paragraphs>1266</Paragraphs>
  <Slides>88</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88</vt:i4>
      </vt:variant>
    </vt:vector>
  </HeadingPairs>
  <TitlesOfParts>
    <vt:vector size="96" baseType="lpstr">
      <vt:lpstr>Arial</vt:lpstr>
      <vt:lpstr>Calibri</vt:lpstr>
      <vt:lpstr>Calibri Light</vt:lpstr>
      <vt:lpstr>Marianne</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entretiens avec des professionnels de terrain</vt:lpstr>
      <vt:lpstr>Bilans des enquêtes et des entretiens avec les professionnels </vt:lpstr>
      <vt:lpstr>Présentation PowerPoint</vt:lpstr>
      <vt:lpstr>Certification professionnelle et blocs de compétences Code du travail, Article L6113-1 Modifié par Ordonnance n°2019-861 du 21 août 2019 - art. 1   Création LOI n°2018-771 du 5 septembre 2018 - art. 31 (V)</vt:lpstr>
      <vt:lpstr>Présentation PowerPoint</vt:lpstr>
      <vt:lpstr>Présentation PowerPoint</vt:lpstr>
      <vt:lpstr>Présentation PowerPoint</vt:lpstr>
      <vt:lpstr>Présentation PowerPoint</vt:lpstr>
      <vt:lpstr>Les évolutions du référentiel de compétences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Classe de seconde (30 élèves) - 30 semaines soit 330 heures de formation  6 semaines de PFMP, 11 heures hebdomadaires élève d’enseignement professionnel (hors co-intervention, PSE et économie gestion)  *La détermination des heures à effectif réduit relève de la responsabilité du chef d’établissement et dépend de la dotation complémentaire allouée à l’établissement.  </vt:lpstr>
      <vt:lpstr>Classe de première (30 élèves) – 28 semaines soit 266 heures de formation  8 semaines de PFMP, 9,5 heures hebdomadaires élève d’enseignement professionnel (hors co-intervention, chef d’œuvre, PSE et économie gestion)  *La détermination des heures à effectif réduit relève de la responsabilité du chef d’établissement et dépend de la dotation complémentaire allouée à l’établissement.  </vt:lpstr>
      <vt:lpstr>Classe de terminale (30 élèves) – 26 semaines soit 260 heures de formation  8 semaines de PFMP, 10 heures hebdomadaires élève d’enseignement professionnel (hors co-intervention, chef d’œuvre, PSE et économie gestion)  *La détermination des heures à effectif réduit relève de la responsabilité du chef d’établissement et dépend de la dotation complémentaire allouée à l’établissement.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Approche pédagogique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Manuel Aguiar</dc:creator>
  <cp:lastModifiedBy>Manuel Aguiar</cp:lastModifiedBy>
  <cp:revision>49</cp:revision>
  <dcterms:created xsi:type="dcterms:W3CDTF">2022-05-15T12:05:10Z</dcterms:created>
  <dcterms:modified xsi:type="dcterms:W3CDTF">2022-08-22T13:19:19Z</dcterms:modified>
</cp:coreProperties>
</file>