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  <p:sldMasterId id="2147483745" r:id="rId2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B1D"/>
    <a:srgbClr val="C092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50B64-32A6-41B0-B831-F307C9D1C1C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07B8754-FF6A-436C-99DB-3E1D350EB7F4}">
      <dgm:prSet phldrT="[Texte]"/>
      <dgm:spPr/>
      <dgm:t>
        <a:bodyPr/>
        <a:lstStyle/>
        <a:p>
          <a:r>
            <a:rPr lang="fr-FR" b="1" dirty="0"/>
            <a:t>Manque d’autonomie</a:t>
          </a:r>
        </a:p>
      </dgm:t>
    </dgm:pt>
    <dgm:pt modelId="{D0C70F95-0F85-46B5-9D51-A5916011E7FB}" type="parTrans" cxnId="{44D73CC3-F4A4-4A74-B46C-1E45DF0015C6}">
      <dgm:prSet/>
      <dgm:spPr/>
      <dgm:t>
        <a:bodyPr/>
        <a:lstStyle/>
        <a:p>
          <a:endParaRPr lang="fr-FR"/>
        </a:p>
      </dgm:t>
    </dgm:pt>
    <dgm:pt modelId="{4138DC8C-8D00-4D74-8223-4B2366868ED8}" type="sibTrans" cxnId="{44D73CC3-F4A4-4A74-B46C-1E45DF0015C6}">
      <dgm:prSet/>
      <dgm:spPr/>
      <dgm:t>
        <a:bodyPr/>
        <a:lstStyle/>
        <a:p>
          <a:endParaRPr lang="fr-FR"/>
        </a:p>
      </dgm:t>
    </dgm:pt>
    <dgm:pt modelId="{B3A9A716-97BE-4464-BC4B-454D92C16CDA}">
      <dgm:prSet phldrT="[Texte]"/>
      <dgm:spPr/>
      <dgm:t>
        <a:bodyPr/>
        <a:lstStyle/>
        <a:p>
          <a:r>
            <a:rPr lang="fr-FR" dirty="0"/>
            <a:t>Élèves passifs</a:t>
          </a:r>
        </a:p>
      </dgm:t>
    </dgm:pt>
    <dgm:pt modelId="{E8031FF3-9799-427A-BD76-1899E808B287}" type="parTrans" cxnId="{E4FF5144-0EEE-498B-89FE-1AED7B34A8F6}">
      <dgm:prSet/>
      <dgm:spPr/>
      <dgm:t>
        <a:bodyPr/>
        <a:lstStyle/>
        <a:p>
          <a:endParaRPr lang="fr-FR"/>
        </a:p>
      </dgm:t>
    </dgm:pt>
    <dgm:pt modelId="{87FE61F3-C6AE-4AC9-ADF2-9FF78DA4C439}" type="sibTrans" cxnId="{E4FF5144-0EEE-498B-89FE-1AED7B34A8F6}">
      <dgm:prSet/>
      <dgm:spPr/>
      <dgm:t>
        <a:bodyPr/>
        <a:lstStyle/>
        <a:p>
          <a:endParaRPr lang="fr-FR"/>
        </a:p>
      </dgm:t>
    </dgm:pt>
    <dgm:pt modelId="{CC03B058-BD10-439A-A8F2-2E076CF90A01}">
      <dgm:prSet phldrT="[Texte]"/>
      <dgm:spPr/>
      <dgm:t>
        <a:bodyPr/>
        <a:lstStyle/>
        <a:p>
          <a:r>
            <a:rPr lang="fr-FR" b="1" dirty="0"/>
            <a:t>Manque de travail personnel</a:t>
          </a:r>
        </a:p>
      </dgm:t>
    </dgm:pt>
    <dgm:pt modelId="{1D8D2FA8-6FB0-4F42-87C6-A68D1406334C}" type="parTrans" cxnId="{0CDD77CB-09BE-4A70-9CB6-8EDFC7C5280C}">
      <dgm:prSet/>
      <dgm:spPr/>
      <dgm:t>
        <a:bodyPr/>
        <a:lstStyle/>
        <a:p>
          <a:endParaRPr lang="fr-FR"/>
        </a:p>
      </dgm:t>
    </dgm:pt>
    <dgm:pt modelId="{9596075F-01B3-41BC-B007-B39B8F485115}" type="sibTrans" cxnId="{0CDD77CB-09BE-4A70-9CB6-8EDFC7C5280C}">
      <dgm:prSet/>
      <dgm:spPr/>
      <dgm:t>
        <a:bodyPr/>
        <a:lstStyle/>
        <a:p>
          <a:endParaRPr lang="fr-FR"/>
        </a:p>
      </dgm:t>
    </dgm:pt>
    <dgm:pt modelId="{FABEE73B-088F-4AE1-B745-F09C6B71B2D8}">
      <dgm:prSet phldrT="[Texte]"/>
      <dgm:spPr/>
      <dgm:t>
        <a:bodyPr/>
        <a:lstStyle/>
        <a:p>
          <a:r>
            <a:rPr lang="fr-FR" dirty="0"/>
            <a:t>Peu de travail maison</a:t>
          </a:r>
        </a:p>
      </dgm:t>
    </dgm:pt>
    <dgm:pt modelId="{69E7FF6C-BEEE-440B-A9FF-712E20A44059}" type="parTrans" cxnId="{EAC89797-970B-411C-8597-75DB883F7BE1}">
      <dgm:prSet/>
      <dgm:spPr/>
      <dgm:t>
        <a:bodyPr/>
        <a:lstStyle/>
        <a:p>
          <a:endParaRPr lang="fr-FR"/>
        </a:p>
      </dgm:t>
    </dgm:pt>
    <dgm:pt modelId="{962BFE88-D4B1-46DC-B05E-A0BA8216794B}" type="sibTrans" cxnId="{EAC89797-970B-411C-8597-75DB883F7BE1}">
      <dgm:prSet/>
      <dgm:spPr/>
      <dgm:t>
        <a:bodyPr/>
        <a:lstStyle/>
        <a:p>
          <a:endParaRPr lang="fr-FR"/>
        </a:p>
      </dgm:t>
    </dgm:pt>
    <dgm:pt modelId="{42C117E3-CC11-4E39-8CC0-C5298B7202DD}">
      <dgm:prSet phldrT="[Texte]"/>
      <dgm:spPr/>
      <dgm:t>
        <a:bodyPr/>
        <a:lstStyle/>
        <a:p>
          <a:r>
            <a:rPr lang="fr-FR" b="1" dirty="0"/>
            <a:t>Travail inefficace</a:t>
          </a:r>
        </a:p>
      </dgm:t>
    </dgm:pt>
    <dgm:pt modelId="{A6A805BD-E0C3-41B3-A44F-05ED8380C85A}" type="parTrans" cxnId="{6100F3A6-6711-43CF-BE0D-62F82993124C}">
      <dgm:prSet/>
      <dgm:spPr/>
      <dgm:t>
        <a:bodyPr/>
        <a:lstStyle/>
        <a:p>
          <a:endParaRPr lang="fr-FR"/>
        </a:p>
      </dgm:t>
    </dgm:pt>
    <dgm:pt modelId="{871F025D-2D3F-4698-84EE-992E63170AE5}" type="sibTrans" cxnId="{6100F3A6-6711-43CF-BE0D-62F82993124C}">
      <dgm:prSet/>
      <dgm:spPr/>
      <dgm:t>
        <a:bodyPr/>
        <a:lstStyle/>
        <a:p>
          <a:endParaRPr lang="fr-FR"/>
        </a:p>
      </dgm:t>
    </dgm:pt>
    <dgm:pt modelId="{904C7925-68B2-4B16-B216-B0FD98D34B06}">
      <dgm:prSet phldrT="[Texte]"/>
      <dgm:spPr/>
      <dgm:t>
        <a:bodyPr/>
        <a:lstStyle/>
        <a:p>
          <a:r>
            <a:rPr lang="fr-FR" dirty="0"/>
            <a:t>Absence de méthodologie</a:t>
          </a:r>
        </a:p>
      </dgm:t>
    </dgm:pt>
    <dgm:pt modelId="{235C3C0F-B404-48B1-8F98-C3CE2C5DCB93}" type="parTrans" cxnId="{334C106D-0554-44D0-868B-FD0FE05354F0}">
      <dgm:prSet/>
      <dgm:spPr/>
      <dgm:t>
        <a:bodyPr/>
        <a:lstStyle/>
        <a:p>
          <a:endParaRPr lang="fr-FR"/>
        </a:p>
      </dgm:t>
    </dgm:pt>
    <dgm:pt modelId="{69C09EA8-E2B1-47F4-9491-65DF8C6BC4CB}" type="sibTrans" cxnId="{334C106D-0554-44D0-868B-FD0FE05354F0}">
      <dgm:prSet/>
      <dgm:spPr/>
      <dgm:t>
        <a:bodyPr/>
        <a:lstStyle/>
        <a:p>
          <a:endParaRPr lang="fr-FR"/>
        </a:p>
      </dgm:t>
    </dgm:pt>
    <dgm:pt modelId="{EB114EF7-EA62-4B54-9E68-180CED8970CD}">
      <dgm:prSet phldrT="[Texte]"/>
      <dgm:spPr/>
      <dgm:t>
        <a:bodyPr/>
        <a:lstStyle/>
        <a:p>
          <a:r>
            <a:rPr lang="fr-FR" dirty="0"/>
            <a:t>Attentistes</a:t>
          </a:r>
        </a:p>
        <a:p>
          <a:r>
            <a:rPr lang="fr-FR" dirty="0"/>
            <a:t>Mal organisés</a:t>
          </a:r>
        </a:p>
      </dgm:t>
    </dgm:pt>
    <dgm:pt modelId="{0A2EBD41-4F12-4A7B-95FE-1D93D3498B27}" type="parTrans" cxnId="{0D63BB63-AFE8-431B-9DAF-6EB645ADD731}">
      <dgm:prSet/>
      <dgm:spPr/>
      <dgm:t>
        <a:bodyPr/>
        <a:lstStyle/>
        <a:p>
          <a:endParaRPr lang="fr-FR"/>
        </a:p>
      </dgm:t>
    </dgm:pt>
    <dgm:pt modelId="{A91DDE4A-D794-42C3-81ED-0C9CA2D9F39A}" type="sibTrans" cxnId="{0D63BB63-AFE8-431B-9DAF-6EB645ADD731}">
      <dgm:prSet/>
      <dgm:spPr/>
      <dgm:t>
        <a:bodyPr/>
        <a:lstStyle/>
        <a:p>
          <a:endParaRPr lang="fr-FR"/>
        </a:p>
      </dgm:t>
    </dgm:pt>
    <dgm:pt modelId="{3A244448-3478-48FC-821B-C5B013EEE179}">
      <dgm:prSet phldrT="[Texte]"/>
      <dgm:spPr/>
      <dgm:t>
        <a:bodyPr/>
        <a:lstStyle/>
        <a:p>
          <a:endParaRPr lang="fr-FR" dirty="0"/>
        </a:p>
      </dgm:t>
    </dgm:pt>
    <dgm:pt modelId="{119B6585-9EF1-42F4-B1A1-CAAE6348019A}" type="parTrans" cxnId="{5C214430-DEAC-4FCA-BDC4-09093674D494}">
      <dgm:prSet/>
      <dgm:spPr/>
      <dgm:t>
        <a:bodyPr/>
        <a:lstStyle/>
        <a:p>
          <a:endParaRPr lang="fr-FR"/>
        </a:p>
      </dgm:t>
    </dgm:pt>
    <dgm:pt modelId="{1322C0A5-11ED-4CDF-A359-4F652011D17F}" type="sibTrans" cxnId="{5C214430-DEAC-4FCA-BDC4-09093674D494}">
      <dgm:prSet/>
      <dgm:spPr/>
      <dgm:t>
        <a:bodyPr/>
        <a:lstStyle/>
        <a:p>
          <a:endParaRPr lang="fr-FR"/>
        </a:p>
      </dgm:t>
    </dgm:pt>
    <dgm:pt modelId="{F9915C8A-F953-4DB5-9546-A0C55CBF59D0}">
      <dgm:prSet phldrT="[Texte]"/>
      <dgm:spPr/>
      <dgm:t>
        <a:bodyPr/>
        <a:lstStyle/>
        <a:p>
          <a:r>
            <a:rPr lang="fr-FR" dirty="0"/>
            <a:t>Peu de révisions des cours</a:t>
          </a:r>
        </a:p>
      </dgm:t>
    </dgm:pt>
    <dgm:pt modelId="{ACB996C2-AA63-4FA8-B68E-9404E29FC1C3}" type="parTrans" cxnId="{44ADE669-D7EF-43BE-AC8A-E3E12138C6E4}">
      <dgm:prSet/>
      <dgm:spPr/>
      <dgm:t>
        <a:bodyPr/>
        <a:lstStyle/>
        <a:p>
          <a:endParaRPr lang="fr-FR"/>
        </a:p>
      </dgm:t>
    </dgm:pt>
    <dgm:pt modelId="{686C28C9-87E9-49DB-BBAE-08355B3A5C01}" type="sibTrans" cxnId="{44ADE669-D7EF-43BE-AC8A-E3E12138C6E4}">
      <dgm:prSet/>
      <dgm:spPr/>
      <dgm:t>
        <a:bodyPr/>
        <a:lstStyle/>
        <a:p>
          <a:endParaRPr lang="fr-FR"/>
        </a:p>
      </dgm:t>
    </dgm:pt>
    <dgm:pt modelId="{30C5B467-6BA8-4A9D-959E-76EB09E5A38B}">
      <dgm:prSet phldrT="[Texte]"/>
      <dgm:spPr/>
      <dgm:t>
        <a:bodyPr/>
        <a:lstStyle/>
        <a:p>
          <a:r>
            <a:rPr lang="fr-FR" dirty="0"/>
            <a:t>Méconnaissance de leurs capacités (mémoire…)</a:t>
          </a:r>
        </a:p>
      </dgm:t>
    </dgm:pt>
    <dgm:pt modelId="{30FAF4DA-38F8-4CB8-8518-7702FC222799}" type="parTrans" cxnId="{6BEA8ABA-5360-4CCA-8953-E290CF7FDEF6}">
      <dgm:prSet/>
      <dgm:spPr/>
      <dgm:t>
        <a:bodyPr/>
        <a:lstStyle/>
        <a:p>
          <a:endParaRPr lang="fr-FR"/>
        </a:p>
      </dgm:t>
    </dgm:pt>
    <dgm:pt modelId="{1836F326-1F3E-426E-B418-D6AD6931C3B8}" type="sibTrans" cxnId="{6BEA8ABA-5360-4CCA-8953-E290CF7FDEF6}">
      <dgm:prSet/>
      <dgm:spPr/>
      <dgm:t>
        <a:bodyPr/>
        <a:lstStyle/>
        <a:p>
          <a:endParaRPr lang="fr-FR"/>
        </a:p>
      </dgm:t>
    </dgm:pt>
    <dgm:pt modelId="{1AAA12D5-18AE-4D19-924D-550940ED9167}">
      <dgm:prSet phldrT="[Texte]"/>
      <dgm:spPr/>
      <dgm:t>
        <a:bodyPr/>
        <a:lstStyle/>
        <a:p>
          <a:r>
            <a:rPr lang="fr-FR" dirty="0"/>
            <a:t>Incapacité à traiter et à restituer les informations</a:t>
          </a:r>
        </a:p>
      </dgm:t>
    </dgm:pt>
    <dgm:pt modelId="{470EB2E0-EFDD-48DB-BF9E-C5A5011FB37D}" type="parTrans" cxnId="{DE7558BB-F996-460B-88F0-3A2716301716}">
      <dgm:prSet/>
      <dgm:spPr/>
      <dgm:t>
        <a:bodyPr/>
        <a:lstStyle/>
        <a:p>
          <a:endParaRPr lang="fr-FR"/>
        </a:p>
      </dgm:t>
    </dgm:pt>
    <dgm:pt modelId="{D5D1BDBE-0DE8-40CC-9F30-CE7003FD61D4}" type="sibTrans" cxnId="{DE7558BB-F996-460B-88F0-3A2716301716}">
      <dgm:prSet/>
      <dgm:spPr/>
      <dgm:t>
        <a:bodyPr/>
        <a:lstStyle/>
        <a:p>
          <a:endParaRPr lang="fr-FR"/>
        </a:p>
      </dgm:t>
    </dgm:pt>
    <dgm:pt modelId="{B2718195-B8B9-4813-93D8-E2C059E3E5A1}" type="pres">
      <dgm:prSet presAssocID="{81650B64-32A6-41B0-B831-F307C9D1C1C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9E77958-7826-4D08-83F6-32D840A25F33}" type="pres">
      <dgm:prSet presAssocID="{607B8754-FF6A-436C-99DB-3E1D350EB7F4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5E93DCEC-C588-46A1-98AD-555CA3C85774}" type="pres">
      <dgm:prSet presAssocID="{607B8754-FF6A-436C-99DB-3E1D350EB7F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D63559C7-BD8B-4594-857F-75C7BE4A9B97}" type="pres">
      <dgm:prSet presAssocID="{CC03B058-BD10-439A-A8F2-2E076CF90A0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E137F71A-3E1F-4FC6-9C95-29D37B7CFBE0}" type="pres">
      <dgm:prSet presAssocID="{CC03B058-BD10-439A-A8F2-2E076CF90A0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F2A3BBD6-3259-4D49-AEB7-5EF1A12BDF1C}" type="pres">
      <dgm:prSet presAssocID="{42C117E3-CC11-4E39-8CC0-C5298B7202D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AD5F34A-732B-4F01-9C23-3A2B4E4DF3AD}" type="pres">
      <dgm:prSet presAssocID="{42C117E3-CC11-4E39-8CC0-C5298B7202D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CAA1E05-0B83-4C01-A84D-4CE90E8A6988}" type="presOf" srcId="{607B8754-FF6A-436C-99DB-3E1D350EB7F4}" destId="{F9E77958-7826-4D08-83F6-32D840A25F33}" srcOrd="0" destOrd="0" presId="urn:microsoft.com/office/officeart/2009/3/layout/IncreasingArrowsProcess"/>
    <dgm:cxn modelId="{3F8E7406-2A2B-4AD6-A1CD-8F19685B909F}" type="presOf" srcId="{B3A9A716-97BE-4464-BC4B-454D92C16CDA}" destId="{5E93DCEC-C588-46A1-98AD-555CA3C85774}" srcOrd="0" destOrd="0" presId="urn:microsoft.com/office/officeart/2009/3/layout/IncreasingArrowsProcess"/>
    <dgm:cxn modelId="{896ECA28-F9B7-4845-9A45-F4DD596B6B20}" type="presOf" srcId="{3A244448-3478-48FC-821B-C5B013EEE179}" destId="{5E93DCEC-C588-46A1-98AD-555CA3C85774}" srcOrd="0" destOrd="2" presId="urn:microsoft.com/office/officeart/2009/3/layout/IncreasingArrowsProcess"/>
    <dgm:cxn modelId="{23F0FA2D-40EE-46BB-8F2B-456974990592}" type="presOf" srcId="{42C117E3-CC11-4E39-8CC0-C5298B7202DD}" destId="{F2A3BBD6-3259-4D49-AEB7-5EF1A12BDF1C}" srcOrd="0" destOrd="0" presId="urn:microsoft.com/office/officeart/2009/3/layout/IncreasingArrowsProcess"/>
    <dgm:cxn modelId="{5C214430-DEAC-4FCA-BDC4-09093674D494}" srcId="{607B8754-FF6A-436C-99DB-3E1D350EB7F4}" destId="{3A244448-3478-48FC-821B-C5B013EEE179}" srcOrd="2" destOrd="0" parTransId="{119B6585-9EF1-42F4-B1A1-CAAE6348019A}" sibTransId="{1322C0A5-11ED-4CDF-A359-4F652011D17F}"/>
    <dgm:cxn modelId="{0D63BB63-AFE8-431B-9DAF-6EB645ADD731}" srcId="{607B8754-FF6A-436C-99DB-3E1D350EB7F4}" destId="{EB114EF7-EA62-4B54-9E68-180CED8970CD}" srcOrd="1" destOrd="0" parTransId="{0A2EBD41-4F12-4A7B-95FE-1D93D3498B27}" sibTransId="{A91DDE4A-D794-42C3-81ED-0C9CA2D9F39A}"/>
    <dgm:cxn modelId="{9894F263-C6F2-418C-B86E-9B8671C467F6}" type="presOf" srcId="{EB114EF7-EA62-4B54-9E68-180CED8970CD}" destId="{5E93DCEC-C588-46A1-98AD-555CA3C85774}" srcOrd="0" destOrd="1" presId="urn:microsoft.com/office/officeart/2009/3/layout/IncreasingArrowsProcess"/>
    <dgm:cxn modelId="{E4FF5144-0EEE-498B-89FE-1AED7B34A8F6}" srcId="{607B8754-FF6A-436C-99DB-3E1D350EB7F4}" destId="{B3A9A716-97BE-4464-BC4B-454D92C16CDA}" srcOrd="0" destOrd="0" parTransId="{E8031FF3-9799-427A-BD76-1899E808B287}" sibTransId="{87FE61F3-C6AE-4AC9-ADF2-9FF78DA4C439}"/>
    <dgm:cxn modelId="{44ADE669-D7EF-43BE-AC8A-E3E12138C6E4}" srcId="{CC03B058-BD10-439A-A8F2-2E076CF90A01}" destId="{F9915C8A-F953-4DB5-9546-A0C55CBF59D0}" srcOrd="1" destOrd="0" parTransId="{ACB996C2-AA63-4FA8-B68E-9404E29FC1C3}" sibTransId="{686C28C9-87E9-49DB-BBAE-08355B3A5C01}"/>
    <dgm:cxn modelId="{334C106D-0554-44D0-868B-FD0FE05354F0}" srcId="{42C117E3-CC11-4E39-8CC0-C5298B7202DD}" destId="{904C7925-68B2-4B16-B216-B0FD98D34B06}" srcOrd="0" destOrd="0" parTransId="{235C3C0F-B404-48B1-8F98-C3CE2C5DCB93}" sibTransId="{69C09EA8-E2B1-47F4-9491-65DF8C6BC4CB}"/>
    <dgm:cxn modelId="{D542E16F-F1DA-418E-9629-32D50632F876}" type="presOf" srcId="{904C7925-68B2-4B16-B216-B0FD98D34B06}" destId="{4AD5F34A-732B-4F01-9C23-3A2B4E4DF3AD}" srcOrd="0" destOrd="0" presId="urn:microsoft.com/office/officeart/2009/3/layout/IncreasingArrowsProcess"/>
    <dgm:cxn modelId="{6100D158-C7C8-4B20-A2F4-89321FE1885B}" type="presOf" srcId="{CC03B058-BD10-439A-A8F2-2E076CF90A01}" destId="{D63559C7-BD8B-4594-857F-75C7BE4A9B97}" srcOrd="0" destOrd="0" presId="urn:microsoft.com/office/officeart/2009/3/layout/IncreasingArrowsProcess"/>
    <dgm:cxn modelId="{EAC89797-970B-411C-8597-75DB883F7BE1}" srcId="{CC03B058-BD10-439A-A8F2-2E076CF90A01}" destId="{FABEE73B-088F-4AE1-B745-F09C6B71B2D8}" srcOrd="0" destOrd="0" parTransId="{69E7FF6C-BEEE-440B-A9FF-712E20A44059}" sibTransId="{962BFE88-D4B1-46DC-B05E-A0BA8216794B}"/>
    <dgm:cxn modelId="{9917C6A3-552E-478B-8525-A0B10E6593FE}" type="presOf" srcId="{F9915C8A-F953-4DB5-9546-A0C55CBF59D0}" destId="{E137F71A-3E1F-4FC6-9C95-29D37B7CFBE0}" srcOrd="0" destOrd="1" presId="urn:microsoft.com/office/officeart/2009/3/layout/IncreasingArrowsProcess"/>
    <dgm:cxn modelId="{6100F3A6-6711-43CF-BE0D-62F82993124C}" srcId="{81650B64-32A6-41B0-B831-F307C9D1C1C3}" destId="{42C117E3-CC11-4E39-8CC0-C5298B7202DD}" srcOrd="2" destOrd="0" parTransId="{A6A805BD-E0C3-41B3-A44F-05ED8380C85A}" sibTransId="{871F025D-2D3F-4698-84EE-992E63170AE5}"/>
    <dgm:cxn modelId="{6BEA8ABA-5360-4CCA-8953-E290CF7FDEF6}" srcId="{42C117E3-CC11-4E39-8CC0-C5298B7202DD}" destId="{30C5B467-6BA8-4A9D-959E-76EB09E5A38B}" srcOrd="1" destOrd="0" parTransId="{30FAF4DA-38F8-4CB8-8518-7702FC222799}" sibTransId="{1836F326-1F3E-426E-B418-D6AD6931C3B8}"/>
    <dgm:cxn modelId="{DE7558BB-F996-460B-88F0-3A2716301716}" srcId="{42C117E3-CC11-4E39-8CC0-C5298B7202DD}" destId="{1AAA12D5-18AE-4D19-924D-550940ED9167}" srcOrd="2" destOrd="0" parTransId="{470EB2E0-EFDD-48DB-BF9E-C5A5011FB37D}" sibTransId="{D5D1BDBE-0DE8-40CC-9F30-CE7003FD61D4}"/>
    <dgm:cxn modelId="{44D73CC3-F4A4-4A74-B46C-1E45DF0015C6}" srcId="{81650B64-32A6-41B0-B831-F307C9D1C1C3}" destId="{607B8754-FF6A-436C-99DB-3E1D350EB7F4}" srcOrd="0" destOrd="0" parTransId="{D0C70F95-0F85-46B5-9D51-A5916011E7FB}" sibTransId="{4138DC8C-8D00-4D74-8223-4B2366868ED8}"/>
    <dgm:cxn modelId="{1FDE11C6-AE65-4E24-8742-D2BA1C28B395}" type="presOf" srcId="{30C5B467-6BA8-4A9D-959E-76EB09E5A38B}" destId="{4AD5F34A-732B-4F01-9C23-3A2B4E4DF3AD}" srcOrd="0" destOrd="1" presId="urn:microsoft.com/office/officeart/2009/3/layout/IncreasingArrowsProcess"/>
    <dgm:cxn modelId="{0CDD77CB-09BE-4A70-9CB6-8EDFC7C5280C}" srcId="{81650B64-32A6-41B0-B831-F307C9D1C1C3}" destId="{CC03B058-BD10-439A-A8F2-2E076CF90A01}" srcOrd="1" destOrd="0" parTransId="{1D8D2FA8-6FB0-4F42-87C6-A68D1406334C}" sibTransId="{9596075F-01B3-41BC-B007-B39B8F485115}"/>
    <dgm:cxn modelId="{15A112CE-1ECE-44FD-95F6-AC640A4E7877}" type="presOf" srcId="{1AAA12D5-18AE-4D19-924D-550940ED9167}" destId="{4AD5F34A-732B-4F01-9C23-3A2B4E4DF3AD}" srcOrd="0" destOrd="2" presId="urn:microsoft.com/office/officeart/2009/3/layout/IncreasingArrowsProcess"/>
    <dgm:cxn modelId="{F1AAE9D2-9F9A-4313-933A-0F597FB4EFDC}" type="presOf" srcId="{FABEE73B-088F-4AE1-B745-F09C6B71B2D8}" destId="{E137F71A-3E1F-4FC6-9C95-29D37B7CFBE0}" srcOrd="0" destOrd="0" presId="urn:microsoft.com/office/officeart/2009/3/layout/IncreasingArrowsProcess"/>
    <dgm:cxn modelId="{908D33EA-137F-47B2-831F-F38C54340CBF}" type="presOf" srcId="{81650B64-32A6-41B0-B831-F307C9D1C1C3}" destId="{B2718195-B8B9-4813-93D8-E2C059E3E5A1}" srcOrd="0" destOrd="0" presId="urn:microsoft.com/office/officeart/2009/3/layout/IncreasingArrowsProcess"/>
    <dgm:cxn modelId="{86E2E672-6B4C-4076-B0F7-522D98417FBC}" type="presParOf" srcId="{B2718195-B8B9-4813-93D8-E2C059E3E5A1}" destId="{F9E77958-7826-4D08-83F6-32D840A25F33}" srcOrd="0" destOrd="0" presId="urn:microsoft.com/office/officeart/2009/3/layout/IncreasingArrowsProcess"/>
    <dgm:cxn modelId="{01471A4C-010A-453E-BE72-A5C6AE4FB881}" type="presParOf" srcId="{B2718195-B8B9-4813-93D8-E2C059E3E5A1}" destId="{5E93DCEC-C588-46A1-98AD-555CA3C85774}" srcOrd="1" destOrd="0" presId="urn:microsoft.com/office/officeart/2009/3/layout/IncreasingArrowsProcess"/>
    <dgm:cxn modelId="{E94C7787-540B-4BA3-8EFE-01A226454438}" type="presParOf" srcId="{B2718195-B8B9-4813-93D8-E2C059E3E5A1}" destId="{D63559C7-BD8B-4594-857F-75C7BE4A9B97}" srcOrd="2" destOrd="0" presId="urn:microsoft.com/office/officeart/2009/3/layout/IncreasingArrowsProcess"/>
    <dgm:cxn modelId="{6104C936-0729-4C0B-9E23-25C9322E00D7}" type="presParOf" srcId="{B2718195-B8B9-4813-93D8-E2C059E3E5A1}" destId="{E137F71A-3E1F-4FC6-9C95-29D37B7CFBE0}" srcOrd="3" destOrd="0" presId="urn:microsoft.com/office/officeart/2009/3/layout/IncreasingArrowsProcess"/>
    <dgm:cxn modelId="{AEB31337-6B94-4915-B9B9-C7C629F10B7F}" type="presParOf" srcId="{B2718195-B8B9-4813-93D8-E2C059E3E5A1}" destId="{F2A3BBD6-3259-4D49-AEB7-5EF1A12BDF1C}" srcOrd="4" destOrd="0" presId="urn:microsoft.com/office/officeart/2009/3/layout/IncreasingArrowsProcess"/>
    <dgm:cxn modelId="{22879FF5-2822-41EC-BCD5-7E62674BAADB}" type="presParOf" srcId="{B2718195-B8B9-4813-93D8-E2C059E3E5A1}" destId="{4AD5F34A-732B-4F01-9C23-3A2B4E4DF3A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96B65-A893-4F0C-8E60-7B54412C2A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F44B552-FA93-490F-A228-DFAD6A26852D}">
      <dgm:prSet phldrT="[Texte]"/>
      <dgm:spPr/>
      <dgm:t>
        <a:bodyPr/>
        <a:lstStyle/>
        <a:p>
          <a:r>
            <a:rPr lang="fr-FR" dirty="0"/>
            <a:t>Mise en place de fiches de révision</a:t>
          </a:r>
        </a:p>
      </dgm:t>
    </dgm:pt>
    <dgm:pt modelId="{CE042E28-B0B6-4D09-962D-8BFC02B06C1D}" type="parTrans" cxnId="{6E7962A2-0151-4052-8C71-04ADBAA2C7A9}">
      <dgm:prSet/>
      <dgm:spPr/>
      <dgm:t>
        <a:bodyPr/>
        <a:lstStyle/>
        <a:p>
          <a:endParaRPr lang="fr-FR"/>
        </a:p>
      </dgm:t>
    </dgm:pt>
    <dgm:pt modelId="{A4379544-7DD2-4B0A-BA61-D20189417DFE}" type="sibTrans" cxnId="{6E7962A2-0151-4052-8C71-04ADBAA2C7A9}">
      <dgm:prSet/>
      <dgm:spPr/>
      <dgm:t>
        <a:bodyPr/>
        <a:lstStyle/>
        <a:p>
          <a:endParaRPr lang="fr-FR"/>
        </a:p>
      </dgm:t>
    </dgm:pt>
    <dgm:pt modelId="{3C9C5B3E-62BE-410B-BFDC-FD142F007FCE}">
      <dgm:prSet phldrT="[Texte]"/>
      <dgm:spPr/>
      <dgm:t>
        <a:bodyPr/>
        <a:lstStyle/>
        <a:p>
          <a:r>
            <a:rPr lang="fr-FR" dirty="0"/>
            <a:t>Variation des supports pédagogiques</a:t>
          </a:r>
        </a:p>
      </dgm:t>
    </dgm:pt>
    <dgm:pt modelId="{3C9A2973-4D54-4BBB-BA39-EBD0198217E3}" type="parTrans" cxnId="{0781CAF7-5F40-451A-91D4-732557E679DE}">
      <dgm:prSet/>
      <dgm:spPr/>
      <dgm:t>
        <a:bodyPr/>
        <a:lstStyle/>
        <a:p>
          <a:endParaRPr lang="fr-FR"/>
        </a:p>
      </dgm:t>
    </dgm:pt>
    <dgm:pt modelId="{6A09FA4E-8D56-4B05-9589-FE5FD54C5E91}" type="sibTrans" cxnId="{0781CAF7-5F40-451A-91D4-732557E679DE}">
      <dgm:prSet/>
      <dgm:spPr/>
      <dgm:t>
        <a:bodyPr/>
        <a:lstStyle/>
        <a:p>
          <a:endParaRPr lang="fr-FR"/>
        </a:p>
      </dgm:t>
    </dgm:pt>
    <dgm:pt modelId="{2E050849-5F40-46FC-BB7A-EF91F1E3E383}">
      <dgm:prSet phldrT="[Texte]"/>
      <dgm:spPr/>
      <dgm:t>
        <a:bodyPr/>
        <a:lstStyle/>
        <a:p>
          <a:r>
            <a:rPr lang="fr-FR" dirty="0"/>
            <a:t>Intervenants extérieurs</a:t>
          </a:r>
        </a:p>
      </dgm:t>
    </dgm:pt>
    <dgm:pt modelId="{DB63054F-3624-41FA-BD37-D1CFC15C32E1}" type="parTrans" cxnId="{D1C6D8CA-983A-41A2-8668-7C9140C8AA6B}">
      <dgm:prSet/>
      <dgm:spPr/>
      <dgm:t>
        <a:bodyPr/>
        <a:lstStyle/>
        <a:p>
          <a:endParaRPr lang="fr-FR"/>
        </a:p>
      </dgm:t>
    </dgm:pt>
    <dgm:pt modelId="{386353A2-030E-4C6D-8003-709F6D617542}" type="sibTrans" cxnId="{D1C6D8CA-983A-41A2-8668-7C9140C8AA6B}">
      <dgm:prSet/>
      <dgm:spPr/>
      <dgm:t>
        <a:bodyPr/>
        <a:lstStyle/>
        <a:p>
          <a:endParaRPr lang="fr-FR"/>
        </a:p>
      </dgm:t>
    </dgm:pt>
    <dgm:pt modelId="{91AA6F74-B713-4745-BD8D-9E2682DB6D25}">
      <dgm:prSet phldrT="[Texte]"/>
      <dgm:spPr/>
      <dgm:t>
        <a:bodyPr/>
        <a:lstStyle/>
        <a:p>
          <a:r>
            <a:rPr lang="fr-FR" dirty="0"/>
            <a:t>Contextualisation </a:t>
          </a:r>
        </a:p>
      </dgm:t>
    </dgm:pt>
    <dgm:pt modelId="{66A39642-5E0E-4254-A080-B210FDD89AED}" type="parTrans" cxnId="{9793B8A4-2ECF-430D-9C14-2B2B8DBE3A11}">
      <dgm:prSet/>
      <dgm:spPr/>
      <dgm:t>
        <a:bodyPr/>
        <a:lstStyle/>
        <a:p>
          <a:endParaRPr lang="fr-FR"/>
        </a:p>
      </dgm:t>
    </dgm:pt>
    <dgm:pt modelId="{57B63513-FB22-476D-B579-498839927FF5}" type="sibTrans" cxnId="{9793B8A4-2ECF-430D-9C14-2B2B8DBE3A11}">
      <dgm:prSet/>
      <dgm:spPr/>
      <dgm:t>
        <a:bodyPr/>
        <a:lstStyle/>
        <a:p>
          <a:endParaRPr lang="fr-FR"/>
        </a:p>
      </dgm:t>
    </dgm:pt>
    <dgm:pt modelId="{CCB927CF-1D71-4C21-BA6A-361EAB60AD2C}">
      <dgm:prSet phldrT="[Texte]"/>
      <dgm:spPr/>
      <dgm:t>
        <a:bodyPr/>
        <a:lstStyle/>
        <a:p>
          <a:r>
            <a:rPr lang="fr-FR" dirty="0"/>
            <a:t>Communication avec les familles</a:t>
          </a:r>
        </a:p>
      </dgm:t>
    </dgm:pt>
    <dgm:pt modelId="{5A848584-D07F-481F-8980-A94FC88ADAA7}" type="parTrans" cxnId="{E25D53F7-C1AD-442C-8422-DF7F1B47D169}">
      <dgm:prSet/>
      <dgm:spPr/>
      <dgm:t>
        <a:bodyPr/>
        <a:lstStyle/>
        <a:p>
          <a:endParaRPr lang="fr-FR"/>
        </a:p>
      </dgm:t>
    </dgm:pt>
    <dgm:pt modelId="{A0823680-30AC-4C32-81F4-DD8EB17EF01C}" type="sibTrans" cxnId="{E25D53F7-C1AD-442C-8422-DF7F1B47D169}">
      <dgm:prSet/>
      <dgm:spPr/>
      <dgm:t>
        <a:bodyPr/>
        <a:lstStyle/>
        <a:p>
          <a:endParaRPr lang="fr-FR"/>
        </a:p>
      </dgm:t>
    </dgm:pt>
    <dgm:pt modelId="{749A921E-B5B2-4029-BAD8-EB3BF2039ADA}" type="pres">
      <dgm:prSet presAssocID="{51896B65-A893-4F0C-8E60-7B54412C2A3E}" presName="linear" presStyleCnt="0">
        <dgm:presLayoutVars>
          <dgm:dir/>
          <dgm:animLvl val="lvl"/>
          <dgm:resizeHandles val="exact"/>
        </dgm:presLayoutVars>
      </dgm:prSet>
      <dgm:spPr/>
    </dgm:pt>
    <dgm:pt modelId="{BC53ADFC-4183-4B40-B2CF-F3D7362CB740}" type="pres">
      <dgm:prSet presAssocID="{1F44B552-FA93-490F-A228-DFAD6A26852D}" presName="parentLin" presStyleCnt="0"/>
      <dgm:spPr/>
    </dgm:pt>
    <dgm:pt modelId="{16C3B2D4-C202-447A-B1CA-7CEFA9A5528C}" type="pres">
      <dgm:prSet presAssocID="{1F44B552-FA93-490F-A228-DFAD6A26852D}" presName="parentLeftMargin" presStyleLbl="node1" presStyleIdx="0" presStyleCnt="5"/>
      <dgm:spPr/>
    </dgm:pt>
    <dgm:pt modelId="{43A04843-5080-4828-90A6-712A7BE65167}" type="pres">
      <dgm:prSet presAssocID="{1F44B552-FA93-490F-A228-DFAD6A2685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53B142C-AB09-43B8-BBCD-6FF7D7180F10}" type="pres">
      <dgm:prSet presAssocID="{1F44B552-FA93-490F-A228-DFAD6A26852D}" presName="negativeSpace" presStyleCnt="0"/>
      <dgm:spPr/>
    </dgm:pt>
    <dgm:pt modelId="{9732B26D-1F6B-4510-BA62-81694930DC43}" type="pres">
      <dgm:prSet presAssocID="{1F44B552-FA93-490F-A228-DFAD6A26852D}" presName="childText" presStyleLbl="conFgAcc1" presStyleIdx="0" presStyleCnt="5">
        <dgm:presLayoutVars>
          <dgm:bulletEnabled val="1"/>
        </dgm:presLayoutVars>
      </dgm:prSet>
      <dgm:spPr/>
    </dgm:pt>
    <dgm:pt modelId="{70DE6544-F69E-4BED-9899-9F1607A5D52C}" type="pres">
      <dgm:prSet presAssocID="{A4379544-7DD2-4B0A-BA61-D20189417DFE}" presName="spaceBetweenRectangles" presStyleCnt="0"/>
      <dgm:spPr/>
    </dgm:pt>
    <dgm:pt modelId="{E3DFEEF0-FEA9-45E9-A2EA-5F5F656CFF69}" type="pres">
      <dgm:prSet presAssocID="{3C9C5B3E-62BE-410B-BFDC-FD142F007FCE}" presName="parentLin" presStyleCnt="0"/>
      <dgm:spPr/>
    </dgm:pt>
    <dgm:pt modelId="{D310CAB0-CC4A-43DA-ACF0-0C39F66B0891}" type="pres">
      <dgm:prSet presAssocID="{3C9C5B3E-62BE-410B-BFDC-FD142F007FCE}" presName="parentLeftMargin" presStyleLbl="node1" presStyleIdx="0" presStyleCnt="5"/>
      <dgm:spPr/>
    </dgm:pt>
    <dgm:pt modelId="{B22946E5-E673-438E-B1A8-85BF6292B011}" type="pres">
      <dgm:prSet presAssocID="{3C9C5B3E-62BE-410B-BFDC-FD142F007FC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9A43A1A-FA25-4333-9D15-858B51F93882}" type="pres">
      <dgm:prSet presAssocID="{3C9C5B3E-62BE-410B-BFDC-FD142F007FCE}" presName="negativeSpace" presStyleCnt="0"/>
      <dgm:spPr/>
    </dgm:pt>
    <dgm:pt modelId="{F11B7BC3-B5BD-40C9-9EAD-3C8A84999F96}" type="pres">
      <dgm:prSet presAssocID="{3C9C5B3E-62BE-410B-BFDC-FD142F007FCE}" presName="childText" presStyleLbl="conFgAcc1" presStyleIdx="1" presStyleCnt="5">
        <dgm:presLayoutVars>
          <dgm:bulletEnabled val="1"/>
        </dgm:presLayoutVars>
      </dgm:prSet>
      <dgm:spPr/>
    </dgm:pt>
    <dgm:pt modelId="{A41352C4-35DB-43D9-921D-CDB7439AEDA6}" type="pres">
      <dgm:prSet presAssocID="{6A09FA4E-8D56-4B05-9589-FE5FD54C5E91}" presName="spaceBetweenRectangles" presStyleCnt="0"/>
      <dgm:spPr/>
    </dgm:pt>
    <dgm:pt modelId="{477B5A58-2B07-4BD3-A56F-1311C9EE42AD}" type="pres">
      <dgm:prSet presAssocID="{2E050849-5F40-46FC-BB7A-EF91F1E3E383}" presName="parentLin" presStyleCnt="0"/>
      <dgm:spPr/>
    </dgm:pt>
    <dgm:pt modelId="{9F15BD93-8ED9-4639-B389-119E8A588F85}" type="pres">
      <dgm:prSet presAssocID="{2E050849-5F40-46FC-BB7A-EF91F1E3E383}" presName="parentLeftMargin" presStyleLbl="node1" presStyleIdx="1" presStyleCnt="5"/>
      <dgm:spPr/>
    </dgm:pt>
    <dgm:pt modelId="{C965B4F3-1E01-4E8D-BDF4-189BF17B6330}" type="pres">
      <dgm:prSet presAssocID="{2E050849-5F40-46FC-BB7A-EF91F1E3E3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54FF47-F68D-4245-9E9B-0711260EC139}" type="pres">
      <dgm:prSet presAssocID="{2E050849-5F40-46FC-BB7A-EF91F1E3E383}" presName="negativeSpace" presStyleCnt="0"/>
      <dgm:spPr/>
    </dgm:pt>
    <dgm:pt modelId="{E0102CBE-5901-4D74-8D61-564E08C3EA7F}" type="pres">
      <dgm:prSet presAssocID="{2E050849-5F40-46FC-BB7A-EF91F1E3E383}" presName="childText" presStyleLbl="conFgAcc1" presStyleIdx="2" presStyleCnt="5">
        <dgm:presLayoutVars>
          <dgm:bulletEnabled val="1"/>
        </dgm:presLayoutVars>
      </dgm:prSet>
      <dgm:spPr/>
    </dgm:pt>
    <dgm:pt modelId="{827F5315-CA74-4D06-82C1-A98E75198D2F}" type="pres">
      <dgm:prSet presAssocID="{386353A2-030E-4C6D-8003-709F6D617542}" presName="spaceBetweenRectangles" presStyleCnt="0"/>
      <dgm:spPr/>
    </dgm:pt>
    <dgm:pt modelId="{21945885-0A36-4398-8F13-9A0E086026A0}" type="pres">
      <dgm:prSet presAssocID="{91AA6F74-B713-4745-BD8D-9E2682DB6D25}" presName="parentLin" presStyleCnt="0"/>
      <dgm:spPr/>
    </dgm:pt>
    <dgm:pt modelId="{21BD69AB-7CBD-4A0E-A596-49152BCE0CAA}" type="pres">
      <dgm:prSet presAssocID="{91AA6F74-B713-4745-BD8D-9E2682DB6D25}" presName="parentLeftMargin" presStyleLbl="node1" presStyleIdx="2" presStyleCnt="5"/>
      <dgm:spPr/>
    </dgm:pt>
    <dgm:pt modelId="{4C763C27-2BA2-493E-9623-F7E4253F8FA4}" type="pres">
      <dgm:prSet presAssocID="{91AA6F74-B713-4745-BD8D-9E2682DB6D2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14199CB-0576-43C9-BE37-C8F4420BB46C}" type="pres">
      <dgm:prSet presAssocID="{91AA6F74-B713-4745-BD8D-9E2682DB6D25}" presName="negativeSpace" presStyleCnt="0"/>
      <dgm:spPr/>
    </dgm:pt>
    <dgm:pt modelId="{D1DA3B35-A702-4013-8A5F-3E1121270DF4}" type="pres">
      <dgm:prSet presAssocID="{91AA6F74-B713-4745-BD8D-9E2682DB6D25}" presName="childText" presStyleLbl="conFgAcc1" presStyleIdx="3" presStyleCnt="5">
        <dgm:presLayoutVars>
          <dgm:bulletEnabled val="1"/>
        </dgm:presLayoutVars>
      </dgm:prSet>
      <dgm:spPr/>
    </dgm:pt>
    <dgm:pt modelId="{3F803DE4-09BF-4795-9DB7-FC900F4E2860}" type="pres">
      <dgm:prSet presAssocID="{57B63513-FB22-476D-B579-498839927FF5}" presName="spaceBetweenRectangles" presStyleCnt="0"/>
      <dgm:spPr/>
    </dgm:pt>
    <dgm:pt modelId="{9E909515-3354-4720-AE12-59CFA0958067}" type="pres">
      <dgm:prSet presAssocID="{CCB927CF-1D71-4C21-BA6A-361EAB60AD2C}" presName="parentLin" presStyleCnt="0"/>
      <dgm:spPr/>
    </dgm:pt>
    <dgm:pt modelId="{D4CC8A66-D053-4634-8606-568D615286AC}" type="pres">
      <dgm:prSet presAssocID="{CCB927CF-1D71-4C21-BA6A-361EAB60AD2C}" presName="parentLeftMargin" presStyleLbl="node1" presStyleIdx="3" presStyleCnt="5"/>
      <dgm:spPr/>
    </dgm:pt>
    <dgm:pt modelId="{280C3532-E19F-49A6-8D94-07232065B005}" type="pres">
      <dgm:prSet presAssocID="{CCB927CF-1D71-4C21-BA6A-361EAB60AD2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34210AF-8458-47E8-B1F5-DB8552DAB4DD}" type="pres">
      <dgm:prSet presAssocID="{CCB927CF-1D71-4C21-BA6A-361EAB60AD2C}" presName="negativeSpace" presStyleCnt="0"/>
      <dgm:spPr/>
    </dgm:pt>
    <dgm:pt modelId="{DFC0B460-377B-4E94-9812-51A40DB47E8B}" type="pres">
      <dgm:prSet presAssocID="{CCB927CF-1D71-4C21-BA6A-361EAB60AD2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BE31D16-151A-4594-9BCC-C4FF98DCF3CB}" type="presOf" srcId="{91AA6F74-B713-4745-BD8D-9E2682DB6D25}" destId="{21BD69AB-7CBD-4A0E-A596-49152BCE0CAA}" srcOrd="0" destOrd="0" presId="urn:microsoft.com/office/officeart/2005/8/layout/list1"/>
    <dgm:cxn modelId="{67BC6D20-F3B5-4B09-8117-BD114FD66E6A}" type="presOf" srcId="{CCB927CF-1D71-4C21-BA6A-361EAB60AD2C}" destId="{D4CC8A66-D053-4634-8606-568D615286AC}" srcOrd="0" destOrd="0" presId="urn:microsoft.com/office/officeart/2005/8/layout/list1"/>
    <dgm:cxn modelId="{3FDF2833-301D-48CD-BD86-8485E9C1F940}" type="presOf" srcId="{2E050849-5F40-46FC-BB7A-EF91F1E3E383}" destId="{C965B4F3-1E01-4E8D-BDF4-189BF17B6330}" srcOrd="1" destOrd="0" presId="urn:microsoft.com/office/officeart/2005/8/layout/list1"/>
    <dgm:cxn modelId="{2E461244-170E-4E37-A880-D30CE6618623}" type="presOf" srcId="{91AA6F74-B713-4745-BD8D-9E2682DB6D25}" destId="{4C763C27-2BA2-493E-9623-F7E4253F8FA4}" srcOrd="1" destOrd="0" presId="urn:microsoft.com/office/officeart/2005/8/layout/list1"/>
    <dgm:cxn modelId="{30134A66-EFB8-4F94-B4CA-9881A376D29A}" type="presOf" srcId="{1F44B552-FA93-490F-A228-DFAD6A26852D}" destId="{43A04843-5080-4828-90A6-712A7BE65167}" srcOrd="1" destOrd="0" presId="urn:microsoft.com/office/officeart/2005/8/layout/list1"/>
    <dgm:cxn modelId="{6BE5AD93-7DED-4157-9F56-FE9D3AFF3E1E}" type="presOf" srcId="{2E050849-5F40-46FC-BB7A-EF91F1E3E383}" destId="{9F15BD93-8ED9-4639-B389-119E8A588F85}" srcOrd="0" destOrd="0" presId="urn:microsoft.com/office/officeart/2005/8/layout/list1"/>
    <dgm:cxn modelId="{2F18F098-982D-4B6D-8789-82FA3D33F140}" type="presOf" srcId="{1F44B552-FA93-490F-A228-DFAD6A26852D}" destId="{16C3B2D4-C202-447A-B1CA-7CEFA9A5528C}" srcOrd="0" destOrd="0" presId="urn:microsoft.com/office/officeart/2005/8/layout/list1"/>
    <dgm:cxn modelId="{BFAD589F-0C91-416C-9148-E8F0A8AB4FD1}" type="presOf" srcId="{51896B65-A893-4F0C-8E60-7B54412C2A3E}" destId="{749A921E-B5B2-4029-BAD8-EB3BF2039ADA}" srcOrd="0" destOrd="0" presId="urn:microsoft.com/office/officeart/2005/8/layout/list1"/>
    <dgm:cxn modelId="{6E7962A2-0151-4052-8C71-04ADBAA2C7A9}" srcId="{51896B65-A893-4F0C-8E60-7B54412C2A3E}" destId="{1F44B552-FA93-490F-A228-DFAD6A26852D}" srcOrd="0" destOrd="0" parTransId="{CE042E28-B0B6-4D09-962D-8BFC02B06C1D}" sibTransId="{A4379544-7DD2-4B0A-BA61-D20189417DFE}"/>
    <dgm:cxn modelId="{9793B8A4-2ECF-430D-9C14-2B2B8DBE3A11}" srcId="{51896B65-A893-4F0C-8E60-7B54412C2A3E}" destId="{91AA6F74-B713-4745-BD8D-9E2682DB6D25}" srcOrd="3" destOrd="0" parTransId="{66A39642-5E0E-4254-A080-B210FDD89AED}" sibTransId="{57B63513-FB22-476D-B579-498839927FF5}"/>
    <dgm:cxn modelId="{5F693EB0-92D4-4B7B-9A1C-D02271BA00AD}" type="presOf" srcId="{3C9C5B3E-62BE-410B-BFDC-FD142F007FCE}" destId="{D310CAB0-CC4A-43DA-ACF0-0C39F66B0891}" srcOrd="0" destOrd="0" presId="urn:microsoft.com/office/officeart/2005/8/layout/list1"/>
    <dgm:cxn modelId="{519598C6-CC7E-4DBD-90DE-DC1C43FDDA19}" type="presOf" srcId="{3C9C5B3E-62BE-410B-BFDC-FD142F007FCE}" destId="{B22946E5-E673-438E-B1A8-85BF6292B011}" srcOrd="1" destOrd="0" presId="urn:microsoft.com/office/officeart/2005/8/layout/list1"/>
    <dgm:cxn modelId="{D1C6D8CA-983A-41A2-8668-7C9140C8AA6B}" srcId="{51896B65-A893-4F0C-8E60-7B54412C2A3E}" destId="{2E050849-5F40-46FC-BB7A-EF91F1E3E383}" srcOrd="2" destOrd="0" parTransId="{DB63054F-3624-41FA-BD37-D1CFC15C32E1}" sibTransId="{386353A2-030E-4C6D-8003-709F6D617542}"/>
    <dgm:cxn modelId="{7F03A1DF-AF49-42CC-9457-8F0990656D4A}" type="presOf" srcId="{CCB927CF-1D71-4C21-BA6A-361EAB60AD2C}" destId="{280C3532-E19F-49A6-8D94-07232065B005}" srcOrd="1" destOrd="0" presId="urn:microsoft.com/office/officeart/2005/8/layout/list1"/>
    <dgm:cxn modelId="{E25D53F7-C1AD-442C-8422-DF7F1B47D169}" srcId="{51896B65-A893-4F0C-8E60-7B54412C2A3E}" destId="{CCB927CF-1D71-4C21-BA6A-361EAB60AD2C}" srcOrd="4" destOrd="0" parTransId="{5A848584-D07F-481F-8980-A94FC88ADAA7}" sibTransId="{A0823680-30AC-4C32-81F4-DD8EB17EF01C}"/>
    <dgm:cxn modelId="{0781CAF7-5F40-451A-91D4-732557E679DE}" srcId="{51896B65-A893-4F0C-8E60-7B54412C2A3E}" destId="{3C9C5B3E-62BE-410B-BFDC-FD142F007FCE}" srcOrd="1" destOrd="0" parTransId="{3C9A2973-4D54-4BBB-BA39-EBD0198217E3}" sibTransId="{6A09FA4E-8D56-4B05-9589-FE5FD54C5E91}"/>
    <dgm:cxn modelId="{6ABEE631-2F78-4101-9636-7552E8FE8C00}" type="presParOf" srcId="{749A921E-B5B2-4029-BAD8-EB3BF2039ADA}" destId="{BC53ADFC-4183-4B40-B2CF-F3D7362CB740}" srcOrd="0" destOrd="0" presId="urn:microsoft.com/office/officeart/2005/8/layout/list1"/>
    <dgm:cxn modelId="{4F4E793E-D2CC-4576-9F78-92041878AFAF}" type="presParOf" srcId="{BC53ADFC-4183-4B40-B2CF-F3D7362CB740}" destId="{16C3B2D4-C202-447A-B1CA-7CEFA9A5528C}" srcOrd="0" destOrd="0" presId="urn:microsoft.com/office/officeart/2005/8/layout/list1"/>
    <dgm:cxn modelId="{D013A728-16BB-4C66-9C44-A52910C330C5}" type="presParOf" srcId="{BC53ADFC-4183-4B40-B2CF-F3D7362CB740}" destId="{43A04843-5080-4828-90A6-712A7BE65167}" srcOrd="1" destOrd="0" presId="urn:microsoft.com/office/officeart/2005/8/layout/list1"/>
    <dgm:cxn modelId="{934F2570-119B-4DA0-A6D6-0AC01EF3B63A}" type="presParOf" srcId="{749A921E-B5B2-4029-BAD8-EB3BF2039ADA}" destId="{853B142C-AB09-43B8-BBCD-6FF7D7180F10}" srcOrd="1" destOrd="0" presId="urn:microsoft.com/office/officeart/2005/8/layout/list1"/>
    <dgm:cxn modelId="{3FA6FD39-CBF0-42BD-BE6E-458622881B7A}" type="presParOf" srcId="{749A921E-B5B2-4029-BAD8-EB3BF2039ADA}" destId="{9732B26D-1F6B-4510-BA62-81694930DC43}" srcOrd="2" destOrd="0" presId="urn:microsoft.com/office/officeart/2005/8/layout/list1"/>
    <dgm:cxn modelId="{C8BB3990-CD14-418F-ABF3-FAD41C2803CA}" type="presParOf" srcId="{749A921E-B5B2-4029-BAD8-EB3BF2039ADA}" destId="{70DE6544-F69E-4BED-9899-9F1607A5D52C}" srcOrd="3" destOrd="0" presId="urn:microsoft.com/office/officeart/2005/8/layout/list1"/>
    <dgm:cxn modelId="{CF8E8C8E-419C-4502-9D02-B187C5455249}" type="presParOf" srcId="{749A921E-B5B2-4029-BAD8-EB3BF2039ADA}" destId="{E3DFEEF0-FEA9-45E9-A2EA-5F5F656CFF69}" srcOrd="4" destOrd="0" presId="urn:microsoft.com/office/officeart/2005/8/layout/list1"/>
    <dgm:cxn modelId="{E17B7660-9375-4946-98E9-BF843F23CB69}" type="presParOf" srcId="{E3DFEEF0-FEA9-45E9-A2EA-5F5F656CFF69}" destId="{D310CAB0-CC4A-43DA-ACF0-0C39F66B0891}" srcOrd="0" destOrd="0" presId="urn:microsoft.com/office/officeart/2005/8/layout/list1"/>
    <dgm:cxn modelId="{F6960D47-6371-4B0D-99CF-562C7B41275B}" type="presParOf" srcId="{E3DFEEF0-FEA9-45E9-A2EA-5F5F656CFF69}" destId="{B22946E5-E673-438E-B1A8-85BF6292B011}" srcOrd="1" destOrd="0" presId="urn:microsoft.com/office/officeart/2005/8/layout/list1"/>
    <dgm:cxn modelId="{D589BF9B-0CE6-4254-8F3E-5A74752610F4}" type="presParOf" srcId="{749A921E-B5B2-4029-BAD8-EB3BF2039ADA}" destId="{A9A43A1A-FA25-4333-9D15-858B51F93882}" srcOrd="5" destOrd="0" presId="urn:microsoft.com/office/officeart/2005/8/layout/list1"/>
    <dgm:cxn modelId="{070A4BAF-AB7D-4699-B0D0-2EC5F917521F}" type="presParOf" srcId="{749A921E-B5B2-4029-BAD8-EB3BF2039ADA}" destId="{F11B7BC3-B5BD-40C9-9EAD-3C8A84999F96}" srcOrd="6" destOrd="0" presId="urn:microsoft.com/office/officeart/2005/8/layout/list1"/>
    <dgm:cxn modelId="{85924464-BE08-411E-ADD4-78487958D94D}" type="presParOf" srcId="{749A921E-B5B2-4029-BAD8-EB3BF2039ADA}" destId="{A41352C4-35DB-43D9-921D-CDB7439AEDA6}" srcOrd="7" destOrd="0" presId="urn:microsoft.com/office/officeart/2005/8/layout/list1"/>
    <dgm:cxn modelId="{7BBAC3CB-9400-466D-8160-E83993ABBFCF}" type="presParOf" srcId="{749A921E-B5B2-4029-BAD8-EB3BF2039ADA}" destId="{477B5A58-2B07-4BD3-A56F-1311C9EE42AD}" srcOrd="8" destOrd="0" presId="urn:microsoft.com/office/officeart/2005/8/layout/list1"/>
    <dgm:cxn modelId="{4A3F4ABE-847E-497B-AEBF-D3C9C3AC71F0}" type="presParOf" srcId="{477B5A58-2B07-4BD3-A56F-1311C9EE42AD}" destId="{9F15BD93-8ED9-4639-B389-119E8A588F85}" srcOrd="0" destOrd="0" presId="urn:microsoft.com/office/officeart/2005/8/layout/list1"/>
    <dgm:cxn modelId="{2FB9C1B4-E57D-478F-81E6-6616C36CA644}" type="presParOf" srcId="{477B5A58-2B07-4BD3-A56F-1311C9EE42AD}" destId="{C965B4F3-1E01-4E8D-BDF4-189BF17B6330}" srcOrd="1" destOrd="0" presId="urn:microsoft.com/office/officeart/2005/8/layout/list1"/>
    <dgm:cxn modelId="{A6EC1F41-D49F-4D37-90F5-0BD117D35892}" type="presParOf" srcId="{749A921E-B5B2-4029-BAD8-EB3BF2039ADA}" destId="{1754FF47-F68D-4245-9E9B-0711260EC139}" srcOrd="9" destOrd="0" presId="urn:microsoft.com/office/officeart/2005/8/layout/list1"/>
    <dgm:cxn modelId="{3E34EF1A-5C5A-49CC-B9E2-D685181F8AD2}" type="presParOf" srcId="{749A921E-B5B2-4029-BAD8-EB3BF2039ADA}" destId="{E0102CBE-5901-4D74-8D61-564E08C3EA7F}" srcOrd="10" destOrd="0" presId="urn:microsoft.com/office/officeart/2005/8/layout/list1"/>
    <dgm:cxn modelId="{83B29AB6-192B-4746-A422-5005ED60E04F}" type="presParOf" srcId="{749A921E-B5B2-4029-BAD8-EB3BF2039ADA}" destId="{827F5315-CA74-4D06-82C1-A98E75198D2F}" srcOrd="11" destOrd="0" presId="urn:microsoft.com/office/officeart/2005/8/layout/list1"/>
    <dgm:cxn modelId="{F9CBC364-114C-47F9-918E-53D7EF48644A}" type="presParOf" srcId="{749A921E-B5B2-4029-BAD8-EB3BF2039ADA}" destId="{21945885-0A36-4398-8F13-9A0E086026A0}" srcOrd="12" destOrd="0" presId="urn:microsoft.com/office/officeart/2005/8/layout/list1"/>
    <dgm:cxn modelId="{03D820EE-0654-4DB2-A20F-44A1C7D0A820}" type="presParOf" srcId="{21945885-0A36-4398-8F13-9A0E086026A0}" destId="{21BD69AB-7CBD-4A0E-A596-49152BCE0CAA}" srcOrd="0" destOrd="0" presId="urn:microsoft.com/office/officeart/2005/8/layout/list1"/>
    <dgm:cxn modelId="{A5F66D9E-AFB9-44A4-9654-CAF90452FD67}" type="presParOf" srcId="{21945885-0A36-4398-8F13-9A0E086026A0}" destId="{4C763C27-2BA2-493E-9623-F7E4253F8FA4}" srcOrd="1" destOrd="0" presId="urn:microsoft.com/office/officeart/2005/8/layout/list1"/>
    <dgm:cxn modelId="{0A3F8E8C-5FD8-441A-8BEF-AB39A2A87B30}" type="presParOf" srcId="{749A921E-B5B2-4029-BAD8-EB3BF2039ADA}" destId="{A14199CB-0576-43C9-BE37-C8F4420BB46C}" srcOrd="13" destOrd="0" presId="urn:microsoft.com/office/officeart/2005/8/layout/list1"/>
    <dgm:cxn modelId="{39B93106-577B-4552-8E25-346DBE14C67C}" type="presParOf" srcId="{749A921E-B5B2-4029-BAD8-EB3BF2039ADA}" destId="{D1DA3B35-A702-4013-8A5F-3E1121270DF4}" srcOrd="14" destOrd="0" presId="urn:microsoft.com/office/officeart/2005/8/layout/list1"/>
    <dgm:cxn modelId="{B13EA3D6-B38C-4CC5-AB00-0C3C0FC08D2B}" type="presParOf" srcId="{749A921E-B5B2-4029-BAD8-EB3BF2039ADA}" destId="{3F803DE4-09BF-4795-9DB7-FC900F4E2860}" srcOrd="15" destOrd="0" presId="urn:microsoft.com/office/officeart/2005/8/layout/list1"/>
    <dgm:cxn modelId="{A143C170-3040-472F-9A91-1586DDD315FE}" type="presParOf" srcId="{749A921E-B5B2-4029-BAD8-EB3BF2039ADA}" destId="{9E909515-3354-4720-AE12-59CFA0958067}" srcOrd="16" destOrd="0" presId="urn:microsoft.com/office/officeart/2005/8/layout/list1"/>
    <dgm:cxn modelId="{925FE99C-AE1C-4739-939C-5ECD73104E0E}" type="presParOf" srcId="{9E909515-3354-4720-AE12-59CFA0958067}" destId="{D4CC8A66-D053-4634-8606-568D615286AC}" srcOrd="0" destOrd="0" presId="urn:microsoft.com/office/officeart/2005/8/layout/list1"/>
    <dgm:cxn modelId="{66AD780E-26E8-41A7-88D9-742A66ECBEDD}" type="presParOf" srcId="{9E909515-3354-4720-AE12-59CFA0958067}" destId="{280C3532-E19F-49A6-8D94-07232065B005}" srcOrd="1" destOrd="0" presId="urn:microsoft.com/office/officeart/2005/8/layout/list1"/>
    <dgm:cxn modelId="{F6E500ED-DD27-42CE-87B3-7DA2ACA43F9D}" type="presParOf" srcId="{749A921E-B5B2-4029-BAD8-EB3BF2039ADA}" destId="{E34210AF-8458-47E8-B1F5-DB8552DAB4DD}" srcOrd="17" destOrd="0" presId="urn:microsoft.com/office/officeart/2005/8/layout/list1"/>
    <dgm:cxn modelId="{26CE67A0-5333-405C-8661-89B82086DCB9}" type="presParOf" srcId="{749A921E-B5B2-4029-BAD8-EB3BF2039ADA}" destId="{DFC0B460-377B-4E94-9812-51A40DB47E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0E189-36F5-4E57-84F7-B29BFB64173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F6251A5-3442-4C1B-AE4D-651A25D817DF}">
      <dgm:prSet/>
      <dgm:spPr/>
      <dgm:t>
        <a:bodyPr/>
        <a:lstStyle/>
        <a:p>
          <a:endParaRPr lang="fr-FR" dirty="0"/>
        </a:p>
      </dgm:t>
    </dgm:pt>
    <dgm:pt modelId="{61169257-C04D-46F1-B72C-4157F50CE99E}" type="parTrans" cxnId="{990D8521-2254-4D90-8BFB-34C93B0805D4}">
      <dgm:prSet/>
      <dgm:spPr/>
      <dgm:t>
        <a:bodyPr/>
        <a:lstStyle/>
        <a:p>
          <a:endParaRPr lang="fr-FR"/>
        </a:p>
      </dgm:t>
    </dgm:pt>
    <dgm:pt modelId="{931755DA-6C64-41D8-8AE8-B833E724AB96}" type="sibTrans" cxnId="{990D8521-2254-4D90-8BFB-34C93B0805D4}">
      <dgm:prSet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E121E74-796E-4349-A3EE-90A2F7CD4CF3}">
      <dgm:prSet phldrT="[Texte]"/>
      <dgm:spPr/>
      <dgm:t>
        <a:bodyPr/>
        <a:lstStyle/>
        <a:p>
          <a:r>
            <a:rPr lang="fr-FR" dirty="0"/>
            <a:t>Sciences étonnantes</a:t>
          </a:r>
        </a:p>
      </dgm:t>
    </dgm:pt>
    <dgm:pt modelId="{42B252E3-519F-4059-B7E7-0068DC69574B}" type="parTrans" cxnId="{05A29F71-FC4B-4E09-841F-89943101B7EA}">
      <dgm:prSet/>
      <dgm:spPr/>
      <dgm:t>
        <a:bodyPr/>
        <a:lstStyle/>
        <a:p>
          <a:endParaRPr lang="fr-FR"/>
        </a:p>
      </dgm:t>
    </dgm:pt>
    <dgm:pt modelId="{41C7D987-6CCA-4981-8305-759D99A1C1DF}" type="sibTrans" cxnId="{05A29F71-FC4B-4E09-841F-89943101B7EA}">
      <dgm:prSet/>
      <dgm:spPr>
        <a:blipFill>
          <a:blip xmlns:r="http://schemas.openxmlformats.org/officeDocument/2006/relationships" r:embed="rId2"/>
          <a:srcRect/>
          <a:stretch>
            <a:fillRect l="-49000" r="-49000"/>
          </a:stretch>
        </a:blipFill>
      </dgm:spPr>
      <dgm:t>
        <a:bodyPr/>
        <a:lstStyle/>
        <a:p>
          <a:endParaRPr lang="fr-FR"/>
        </a:p>
      </dgm:t>
    </dgm:pt>
    <dgm:pt modelId="{32EBDE49-71D5-4EA5-9F46-E1EC4138A3BE}">
      <dgm:prSet phldrT="[Texte]"/>
      <dgm:spPr/>
      <dgm:t>
        <a:bodyPr/>
        <a:lstStyle/>
        <a:p>
          <a:r>
            <a:rPr lang="fr-FR" dirty="0" err="1"/>
            <a:t>E.penser</a:t>
          </a:r>
          <a:endParaRPr lang="fr-FR" dirty="0"/>
        </a:p>
      </dgm:t>
    </dgm:pt>
    <dgm:pt modelId="{0A4FD875-C9C7-46E2-9841-849CF81F4835}" type="parTrans" cxnId="{8AE7F3DE-6AD1-4C7B-989A-1AB059D5D1C0}">
      <dgm:prSet/>
      <dgm:spPr/>
      <dgm:t>
        <a:bodyPr/>
        <a:lstStyle/>
        <a:p>
          <a:endParaRPr lang="fr-FR"/>
        </a:p>
      </dgm:t>
    </dgm:pt>
    <dgm:pt modelId="{D6DE1320-918A-478D-8CAB-8566757C3DC0}" type="sibTrans" cxnId="{8AE7F3DE-6AD1-4C7B-989A-1AB059D5D1C0}">
      <dgm:prSet/>
      <dgm:spPr>
        <a:blipFill>
          <a:blip xmlns:r="http://schemas.openxmlformats.org/officeDocument/2006/relationships" r:embed="rId3"/>
          <a:srcRect/>
          <a:stretch>
            <a:fillRect l="-51000" r="-51000"/>
          </a:stretch>
        </a:blipFill>
      </dgm:spPr>
      <dgm:t>
        <a:bodyPr/>
        <a:lstStyle/>
        <a:p>
          <a:endParaRPr lang="fr-FR"/>
        </a:p>
      </dgm:t>
    </dgm:pt>
    <dgm:pt modelId="{3CBB599A-3EFC-4FD3-801B-9EE0635F6A7E}">
      <dgm:prSet phldrT="[Texte]"/>
      <dgm:spPr/>
      <dgm:t>
        <a:bodyPr/>
        <a:lstStyle/>
        <a:p>
          <a:r>
            <a:rPr lang="fr-FR" dirty="0" err="1"/>
            <a:t>Mic</a:t>
          </a:r>
          <a:r>
            <a:rPr lang="fr-FR" dirty="0"/>
            <a:t>-Maths</a:t>
          </a:r>
        </a:p>
      </dgm:t>
    </dgm:pt>
    <dgm:pt modelId="{23AC3C6A-1ADC-42E6-B00F-FB68C12404DB}" type="parTrans" cxnId="{AD6184CB-764B-4405-B6A8-95727E8BD463}">
      <dgm:prSet/>
      <dgm:spPr/>
      <dgm:t>
        <a:bodyPr/>
        <a:lstStyle/>
        <a:p>
          <a:endParaRPr lang="fr-FR"/>
        </a:p>
      </dgm:t>
    </dgm:pt>
    <dgm:pt modelId="{BE4230D5-3894-4051-9FDC-E325DCB1F4AD}" type="sibTrans" cxnId="{AD6184CB-764B-4405-B6A8-95727E8BD463}">
      <dgm:prSet/>
      <dgm:spPr>
        <a:blipFill>
          <a:blip xmlns:r="http://schemas.openxmlformats.org/officeDocument/2006/relationships" r:embed="rId4"/>
          <a:srcRect/>
          <a:stretch>
            <a:fillRect l="-50000" r="-50000"/>
          </a:stretch>
        </a:blipFill>
      </dgm:spPr>
      <dgm:t>
        <a:bodyPr/>
        <a:lstStyle/>
        <a:p>
          <a:endParaRPr lang="fr-FR"/>
        </a:p>
      </dgm:t>
    </dgm:pt>
    <dgm:pt modelId="{309AAC08-7E29-466C-8B1C-B359F169124E}" type="pres">
      <dgm:prSet presAssocID="{33F0E189-36F5-4E57-84F7-B29BFB64173D}" presName="Name0" presStyleCnt="0">
        <dgm:presLayoutVars>
          <dgm:chMax val="7"/>
          <dgm:chPref val="7"/>
          <dgm:dir/>
        </dgm:presLayoutVars>
      </dgm:prSet>
      <dgm:spPr/>
    </dgm:pt>
    <dgm:pt modelId="{CBF185C5-93D8-4183-A915-09293B3422DE}" type="pres">
      <dgm:prSet presAssocID="{33F0E189-36F5-4E57-84F7-B29BFB64173D}" presName="Name1" presStyleCnt="0"/>
      <dgm:spPr/>
    </dgm:pt>
    <dgm:pt modelId="{771413E7-C436-4B57-944C-5F9B520BD960}" type="pres">
      <dgm:prSet presAssocID="{931755DA-6C64-41D8-8AE8-B833E724AB96}" presName="picture_1" presStyleCnt="0"/>
      <dgm:spPr/>
    </dgm:pt>
    <dgm:pt modelId="{5E696A11-08BA-484A-8C4E-F335F8F9C5BE}" type="pres">
      <dgm:prSet presAssocID="{931755DA-6C64-41D8-8AE8-B833E724AB96}" presName="pictureRepeatNode" presStyleLbl="alignImgPlace1" presStyleIdx="0" presStyleCnt="4"/>
      <dgm:spPr/>
    </dgm:pt>
    <dgm:pt modelId="{55DC397D-3B1F-4147-ADD2-FE5A54F2E73A}" type="pres">
      <dgm:prSet presAssocID="{2F6251A5-3442-4C1B-AE4D-651A25D817DF}" presName="text_1" presStyleLbl="node1" presStyleIdx="0" presStyleCnt="0">
        <dgm:presLayoutVars>
          <dgm:bulletEnabled val="1"/>
        </dgm:presLayoutVars>
      </dgm:prSet>
      <dgm:spPr/>
    </dgm:pt>
    <dgm:pt modelId="{B88C5122-F82D-428E-9CC2-A1F086FECC76}" type="pres">
      <dgm:prSet presAssocID="{41C7D987-6CCA-4981-8305-759D99A1C1DF}" presName="picture_2" presStyleCnt="0"/>
      <dgm:spPr/>
    </dgm:pt>
    <dgm:pt modelId="{278143EE-EF30-429D-AA16-6200D035BE76}" type="pres">
      <dgm:prSet presAssocID="{41C7D987-6CCA-4981-8305-759D99A1C1DF}" presName="pictureRepeatNode" presStyleLbl="alignImgPlace1" presStyleIdx="1" presStyleCnt="4" custScaleX="228444" custScaleY="223135"/>
      <dgm:spPr/>
    </dgm:pt>
    <dgm:pt modelId="{2740852B-A308-4C77-B647-3945493A2C0D}" type="pres">
      <dgm:prSet presAssocID="{AE121E74-796E-4349-A3EE-90A2F7CD4CF3}" presName="line_2" presStyleLbl="parChTrans1D1" presStyleIdx="0" presStyleCnt="3"/>
      <dgm:spPr/>
    </dgm:pt>
    <dgm:pt modelId="{5B2BEC0F-D3D4-4BD7-8C01-40E8E0C733FC}" type="pres">
      <dgm:prSet presAssocID="{AE121E74-796E-4349-A3EE-90A2F7CD4CF3}" presName="textparent_2" presStyleLbl="node1" presStyleIdx="0" presStyleCnt="0"/>
      <dgm:spPr/>
    </dgm:pt>
    <dgm:pt modelId="{BDE82F6D-51D8-455B-8593-D0ADF06AA825}" type="pres">
      <dgm:prSet presAssocID="{AE121E74-796E-4349-A3EE-90A2F7CD4CF3}" presName="text_2" presStyleLbl="revTx" presStyleIdx="0" presStyleCnt="3" custScaleX="414073" custScaleY="79706" custLinFactNeighborX="-75159" custLinFactNeighborY="-17155">
        <dgm:presLayoutVars>
          <dgm:bulletEnabled val="1"/>
        </dgm:presLayoutVars>
      </dgm:prSet>
      <dgm:spPr/>
    </dgm:pt>
    <dgm:pt modelId="{E2B8B0A8-3339-448F-8605-168FA92ABA48}" type="pres">
      <dgm:prSet presAssocID="{D6DE1320-918A-478D-8CAB-8566757C3DC0}" presName="picture_3" presStyleCnt="0"/>
      <dgm:spPr/>
    </dgm:pt>
    <dgm:pt modelId="{4D1AB21F-26D4-4815-8016-1227387C9207}" type="pres">
      <dgm:prSet presAssocID="{D6DE1320-918A-478D-8CAB-8566757C3DC0}" presName="pictureRepeatNode" presStyleLbl="alignImgPlace1" presStyleIdx="2" presStyleCnt="4" custScaleX="251189" custScaleY="218290"/>
      <dgm:spPr/>
    </dgm:pt>
    <dgm:pt modelId="{9A85A2B6-5B3E-4A21-B886-AB2C523A105A}" type="pres">
      <dgm:prSet presAssocID="{32EBDE49-71D5-4EA5-9F46-E1EC4138A3BE}" presName="line_3" presStyleLbl="parChTrans1D1" presStyleIdx="1" presStyleCnt="3"/>
      <dgm:spPr/>
    </dgm:pt>
    <dgm:pt modelId="{6C069454-1554-4CE8-A76B-85A448D9C6B6}" type="pres">
      <dgm:prSet presAssocID="{32EBDE49-71D5-4EA5-9F46-E1EC4138A3BE}" presName="textparent_3" presStyleLbl="node1" presStyleIdx="0" presStyleCnt="0"/>
      <dgm:spPr/>
    </dgm:pt>
    <dgm:pt modelId="{8EB109CA-2A23-44C3-AD6E-4D3D1CD749F1}" type="pres">
      <dgm:prSet presAssocID="{32EBDE49-71D5-4EA5-9F46-E1EC4138A3BE}" presName="text_3" presStyleLbl="revTx" presStyleIdx="1" presStyleCnt="3" custScaleX="198460" custLinFactNeighborX="-1046" custLinFactNeighborY="-22674">
        <dgm:presLayoutVars>
          <dgm:bulletEnabled val="1"/>
        </dgm:presLayoutVars>
      </dgm:prSet>
      <dgm:spPr/>
    </dgm:pt>
    <dgm:pt modelId="{007D8041-47C7-41B9-982F-E9459D42ED30}" type="pres">
      <dgm:prSet presAssocID="{BE4230D5-3894-4051-9FDC-E325DCB1F4AD}" presName="picture_4" presStyleCnt="0"/>
      <dgm:spPr/>
    </dgm:pt>
    <dgm:pt modelId="{7F1EEEE1-8262-4503-8A2B-5DD071E6DB52}" type="pres">
      <dgm:prSet presAssocID="{BE4230D5-3894-4051-9FDC-E325DCB1F4AD}" presName="pictureRepeatNode" presStyleLbl="alignImgPlace1" presStyleIdx="3" presStyleCnt="4" custScaleX="273793" custScaleY="238554"/>
      <dgm:spPr/>
    </dgm:pt>
    <dgm:pt modelId="{453A8AA1-40A6-4642-A281-1A3DA1562BE3}" type="pres">
      <dgm:prSet presAssocID="{3CBB599A-3EFC-4FD3-801B-9EE0635F6A7E}" presName="line_4" presStyleLbl="parChTrans1D1" presStyleIdx="2" presStyleCnt="3"/>
      <dgm:spPr/>
    </dgm:pt>
    <dgm:pt modelId="{1460A335-6231-4814-BD42-16043D193F72}" type="pres">
      <dgm:prSet presAssocID="{3CBB599A-3EFC-4FD3-801B-9EE0635F6A7E}" presName="textparent_4" presStyleLbl="node1" presStyleIdx="0" presStyleCnt="0"/>
      <dgm:spPr/>
    </dgm:pt>
    <dgm:pt modelId="{9454C824-15BC-4458-93DE-D8269F2AABBC}" type="pres">
      <dgm:prSet presAssocID="{3CBB599A-3EFC-4FD3-801B-9EE0635F6A7E}" presName="text_4" presStyleLbl="revTx" presStyleIdx="2" presStyleCnt="3" custScaleX="226147" custLinFactNeighborX="-10263" custLinFactNeighborY="-20058">
        <dgm:presLayoutVars>
          <dgm:bulletEnabled val="1"/>
        </dgm:presLayoutVars>
      </dgm:prSet>
      <dgm:spPr/>
    </dgm:pt>
  </dgm:ptLst>
  <dgm:cxnLst>
    <dgm:cxn modelId="{990D8521-2254-4D90-8BFB-34C93B0805D4}" srcId="{33F0E189-36F5-4E57-84F7-B29BFB64173D}" destId="{2F6251A5-3442-4C1B-AE4D-651A25D817DF}" srcOrd="0" destOrd="0" parTransId="{61169257-C04D-46F1-B72C-4157F50CE99E}" sibTransId="{931755DA-6C64-41D8-8AE8-B833E724AB96}"/>
    <dgm:cxn modelId="{1F60B660-01CB-4538-A8A0-30BD8DBE3607}" type="presOf" srcId="{AE121E74-796E-4349-A3EE-90A2F7CD4CF3}" destId="{BDE82F6D-51D8-455B-8593-D0ADF06AA825}" srcOrd="0" destOrd="0" presId="urn:microsoft.com/office/officeart/2008/layout/CircularPictureCallout"/>
    <dgm:cxn modelId="{4C43DA48-44F8-4AFC-B17A-E004CEC4E8A4}" type="presOf" srcId="{41C7D987-6CCA-4981-8305-759D99A1C1DF}" destId="{278143EE-EF30-429D-AA16-6200D035BE76}" srcOrd="0" destOrd="0" presId="urn:microsoft.com/office/officeart/2008/layout/CircularPictureCallout"/>
    <dgm:cxn modelId="{B3154A6A-315B-40B1-B611-EC7F17EB05C4}" type="presOf" srcId="{3CBB599A-3EFC-4FD3-801B-9EE0635F6A7E}" destId="{9454C824-15BC-4458-93DE-D8269F2AABBC}" srcOrd="0" destOrd="0" presId="urn:microsoft.com/office/officeart/2008/layout/CircularPictureCallout"/>
    <dgm:cxn modelId="{05A29F71-FC4B-4E09-841F-89943101B7EA}" srcId="{33F0E189-36F5-4E57-84F7-B29BFB64173D}" destId="{AE121E74-796E-4349-A3EE-90A2F7CD4CF3}" srcOrd="1" destOrd="0" parTransId="{42B252E3-519F-4059-B7E7-0068DC69574B}" sibTransId="{41C7D987-6CCA-4981-8305-759D99A1C1DF}"/>
    <dgm:cxn modelId="{EC9A0E72-EA1E-4AC6-8D3A-F8A7E06B7FD7}" type="presOf" srcId="{33F0E189-36F5-4E57-84F7-B29BFB64173D}" destId="{309AAC08-7E29-466C-8B1C-B359F169124E}" srcOrd="0" destOrd="0" presId="urn:microsoft.com/office/officeart/2008/layout/CircularPictureCallout"/>
    <dgm:cxn modelId="{5467A98A-82F6-49B8-9998-93930463AD61}" type="presOf" srcId="{2F6251A5-3442-4C1B-AE4D-651A25D817DF}" destId="{55DC397D-3B1F-4147-ADD2-FE5A54F2E73A}" srcOrd="0" destOrd="0" presId="urn:microsoft.com/office/officeart/2008/layout/CircularPictureCallout"/>
    <dgm:cxn modelId="{9A04E1AB-8AA6-4932-A075-E9F960903FC8}" type="presOf" srcId="{BE4230D5-3894-4051-9FDC-E325DCB1F4AD}" destId="{7F1EEEE1-8262-4503-8A2B-5DD071E6DB52}" srcOrd="0" destOrd="0" presId="urn:microsoft.com/office/officeart/2008/layout/CircularPictureCallout"/>
    <dgm:cxn modelId="{72C4FCB8-288A-4F17-87A4-980B028933CB}" type="presOf" srcId="{32EBDE49-71D5-4EA5-9F46-E1EC4138A3BE}" destId="{8EB109CA-2A23-44C3-AD6E-4D3D1CD749F1}" srcOrd="0" destOrd="0" presId="urn:microsoft.com/office/officeart/2008/layout/CircularPictureCallout"/>
    <dgm:cxn modelId="{AD6184CB-764B-4405-B6A8-95727E8BD463}" srcId="{33F0E189-36F5-4E57-84F7-B29BFB64173D}" destId="{3CBB599A-3EFC-4FD3-801B-9EE0635F6A7E}" srcOrd="3" destOrd="0" parTransId="{23AC3C6A-1ADC-42E6-B00F-FB68C12404DB}" sibTransId="{BE4230D5-3894-4051-9FDC-E325DCB1F4AD}"/>
    <dgm:cxn modelId="{3FA53DDA-0031-491B-841F-9709B36EBCA3}" type="presOf" srcId="{931755DA-6C64-41D8-8AE8-B833E724AB96}" destId="{5E696A11-08BA-484A-8C4E-F335F8F9C5BE}" srcOrd="0" destOrd="0" presId="urn:microsoft.com/office/officeart/2008/layout/CircularPictureCallout"/>
    <dgm:cxn modelId="{7690EDDA-D291-4F3C-BE27-00423F316B3B}" type="presOf" srcId="{D6DE1320-918A-478D-8CAB-8566757C3DC0}" destId="{4D1AB21F-26D4-4815-8016-1227387C9207}" srcOrd="0" destOrd="0" presId="urn:microsoft.com/office/officeart/2008/layout/CircularPictureCallout"/>
    <dgm:cxn modelId="{8AE7F3DE-6AD1-4C7B-989A-1AB059D5D1C0}" srcId="{33F0E189-36F5-4E57-84F7-B29BFB64173D}" destId="{32EBDE49-71D5-4EA5-9F46-E1EC4138A3BE}" srcOrd="2" destOrd="0" parTransId="{0A4FD875-C9C7-46E2-9841-849CF81F4835}" sibTransId="{D6DE1320-918A-478D-8CAB-8566757C3DC0}"/>
    <dgm:cxn modelId="{4E1A8679-CA2A-4414-A2D6-290394BBF08D}" type="presParOf" srcId="{309AAC08-7E29-466C-8B1C-B359F169124E}" destId="{CBF185C5-93D8-4183-A915-09293B3422DE}" srcOrd="0" destOrd="0" presId="urn:microsoft.com/office/officeart/2008/layout/CircularPictureCallout"/>
    <dgm:cxn modelId="{7B1DCE00-2A5D-4A60-A9BE-D36AA423F3C7}" type="presParOf" srcId="{CBF185C5-93D8-4183-A915-09293B3422DE}" destId="{771413E7-C436-4B57-944C-5F9B520BD960}" srcOrd="0" destOrd="0" presId="urn:microsoft.com/office/officeart/2008/layout/CircularPictureCallout"/>
    <dgm:cxn modelId="{6DE646C2-6D1C-48B5-AD47-90EA08A89537}" type="presParOf" srcId="{771413E7-C436-4B57-944C-5F9B520BD960}" destId="{5E696A11-08BA-484A-8C4E-F335F8F9C5BE}" srcOrd="0" destOrd="0" presId="urn:microsoft.com/office/officeart/2008/layout/CircularPictureCallout"/>
    <dgm:cxn modelId="{B5DED0EE-80FD-416B-9D76-BDF95C141181}" type="presParOf" srcId="{CBF185C5-93D8-4183-A915-09293B3422DE}" destId="{55DC397D-3B1F-4147-ADD2-FE5A54F2E73A}" srcOrd="1" destOrd="0" presId="urn:microsoft.com/office/officeart/2008/layout/CircularPictureCallout"/>
    <dgm:cxn modelId="{1521C343-97CF-4123-ADC3-E8125AC579D1}" type="presParOf" srcId="{CBF185C5-93D8-4183-A915-09293B3422DE}" destId="{B88C5122-F82D-428E-9CC2-A1F086FECC76}" srcOrd="2" destOrd="0" presId="urn:microsoft.com/office/officeart/2008/layout/CircularPictureCallout"/>
    <dgm:cxn modelId="{699A757F-B708-4430-9AB2-F0CBDF42B34E}" type="presParOf" srcId="{B88C5122-F82D-428E-9CC2-A1F086FECC76}" destId="{278143EE-EF30-429D-AA16-6200D035BE76}" srcOrd="0" destOrd="0" presId="urn:microsoft.com/office/officeart/2008/layout/CircularPictureCallout"/>
    <dgm:cxn modelId="{A3DCA38E-EE14-4DB6-8B49-A68E929265F0}" type="presParOf" srcId="{CBF185C5-93D8-4183-A915-09293B3422DE}" destId="{2740852B-A308-4C77-B647-3945493A2C0D}" srcOrd="3" destOrd="0" presId="urn:microsoft.com/office/officeart/2008/layout/CircularPictureCallout"/>
    <dgm:cxn modelId="{93B846DC-FA0A-4FF4-9556-D8D5D7B8903D}" type="presParOf" srcId="{CBF185C5-93D8-4183-A915-09293B3422DE}" destId="{5B2BEC0F-D3D4-4BD7-8C01-40E8E0C733FC}" srcOrd="4" destOrd="0" presId="urn:microsoft.com/office/officeart/2008/layout/CircularPictureCallout"/>
    <dgm:cxn modelId="{07D5B1DC-D9A6-4700-AD0F-531A47F1DD8C}" type="presParOf" srcId="{5B2BEC0F-D3D4-4BD7-8C01-40E8E0C733FC}" destId="{BDE82F6D-51D8-455B-8593-D0ADF06AA825}" srcOrd="0" destOrd="0" presId="urn:microsoft.com/office/officeart/2008/layout/CircularPictureCallout"/>
    <dgm:cxn modelId="{2B7F68B8-58DF-459E-AA20-D096C06A24A6}" type="presParOf" srcId="{CBF185C5-93D8-4183-A915-09293B3422DE}" destId="{E2B8B0A8-3339-448F-8605-168FA92ABA48}" srcOrd="5" destOrd="0" presId="urn:microsoft.com/office/officeart/2008/layout/CircularPictureCallout"/>
    <dgm:cxn modelId="{2587FC9E-DD67-47CB-83CD-12905EB1AE81}" type="presParOf" srcId="{E2B8B0A8-3339-448F-8605-168FA92ABA48}" destId="{4D1AB21F-26D4-4815-8016-1227387C9207}" srcOrd="0" destOrd="0" presId="urn:microsoft.com/office/officeart/2008/layout/CircularPictureCallout"/>
    <dgm:cxn modelId="{8E2A4821-E55A-4DE6-9B7A-568B17DB6878}" type="presParOf" srcId="{CBF185C5-93D8-4183-A915-09293B3422DE}" destId="{9A85A2B6-5B3E-4A21-B886-AB2C523A105A}" srcOrd="6" destOrd="0" presId="urn:microsoft.com/office/officeart/2008/layout/CircularPictureCallout"/>
    <dgm:cxn modelId="{5F2C2C45-17D0-4B51-BF42-3AD5EBE15C49}" type="presParOf" srcId="{CBF185C5-93D8-4183-A915-09293B3422DE}" destId="{6C069454-1554-4CE8-A76B-85A448D9C6B6}" srcOrd="7" destOrd="0" presId="urn:microsoft.com/office/officeart/2008/layout/CircularPictureCallout"/>
    <dgm:cxn modelId="{498345D9-C04B-43D2-94FE-3E107CEBF057}" type="presParOf" srcId="{6C069454-1554-4CE8-A76B-85A448D9C6B6}" destId="{8EB109CA-2A23-44C3-AD6E-4D3D1CD749F1}" srcOrd="0" destOrd="0" presId="urn:microsoft.com/office/officeart/2008/layout/CircularPictureCallout"/>
    <dgm:cxn modelId="{ED2CAA94-F8E4-472B-A1F4-63915F90BCF1}" type="presParOf" srcId="{CBF185C5-93D8-4183-A915-09293B3422DE}" destId="{007D8041-47C7-41B9-982F-E9459D42ED30}" srcOrd="8" destOrd="0" presId="urn:microsoft.com/office/officeart/2008/layout/CircularPictureCallout"/>
    <dgm:cxn modelId="{46EA69C3-D3B6-44E2-A800-B65C6E8954C3}" type="presParOf" srcId="{007D8041-47C7-41B9-982F-E9459D42ED30}" destId="{7F1EEEE1-8262-4503-8A2B-5DD071E6DB52}" srcOrd="0" destOrd="0" presId="urn:microsoft.com/office/officeart/2008/layout/CircularPictureCallout"/>
    <dgm:cxn modelId="{A7A7C52F-F51B-4535-997D-3A20FF14C209}" type="presParOf" srcId="{CBF185C5-93D8-4183-A915-09293B3422DE}" destId="{453A8AA1-40A6-4642-A281-1A3DA1562BE3}" srcOrd="9" destOrd="0" presId="urn:microsoft.com/office/officeart/2008/layout/CircularPictureCallout"/>
    <dgm:cxn modelId="{277FCADD-641C-4593-AFBD-AEC234071F02}" type="presParOf" srcId="{CBF185C5-93D8-4183-A915-09293B3422DE}" destId="{1460A335-6231-4814-BD42-16043D193F72}" srcOrd="10" destOrd="0" presId="urn:microsoft.com/office/officeart/2008/layout/CircularPictureCallout"/>
    <dgm:cxn modelId="{E530F24B-1C1A-4918-9EC4-54AC1B3C60EF}" type="presParOf" srcId="{1460A335-6231-4814-BD42-16043D193F72}" destId="{9454C824-15BC-4458-93DE-D8269F2AABB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BA42EE-2CE1-47BF-8768-9ED95E4FBC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E1BBB14-4C76-4F1C-A1ED-3B796C791DDC}">
      <dgm:prSet phldrT="[Texte]"/>
      <dgm:spPr/>
      <dgm:t>
        <a:bodyPr/>
        <a:lstStyle/>
        <a:p>
          <a:r>
            <a:rPr lang="fr-FR" dirty="0"/>
            <a:t>Création d’un compte Gmail</a:t>
          </a:r>
        </a:p>
      </dgm:t>
    </dgm:pt>
    <dgm:pt modelId="{339D8D45-15EB-46F2-BF72-22EDF8CCA751}" type="parTrans" cxnId="{C5C2D794-879B-4A0C-A494-B5EC154B4D65}">
      <dgm:prSet/>
      <dgm:spPr/>
      <dgm:t>
        <a:bodyPr/>
        <a:lstStyle/>
        <a:p>
          <a:endParaRPr lang="fr-FR"/>
        </a:p>
      </dgm:t>
    </dgm:pt>
    <dgm:pt modelId="{31073574-0B8F-4E1F-B463-BB8E6A744B05}" type="sibTrans" cxnId="{C5C2D794-879B-4A0C-A494-B5EC154B4D65}">
      <dgm:prSet/>
      <dgm:spPr/>
      <dgm:t>
        <a:bodyPr/>
        <a:lstStyle/>
        <a:p>
          <a:endParaRPr lang="fr-FR"/>
        </a:p>
      </dgm:t>
    </dgm:pt>
    <dgm:pt modelId="{62429491-50CE-4358-AE6A-DD1554DD6B8D}">
      <dgm:prSet phldrT="[Texte]"/>
      <dgm:spPr/>
      <dgm:t>
        <a:bodyPr/>
        <a:lstStyle/>
        <a:p>
          <a:r>
            <a:rPr lang="fr-FR" dirty="0"/>
            <a:t>Création d’un compte YouTube</a:t>
          </a:r>
        </a:p>
      </dgm:t>
    </dgm:pt>
    <dgm:pt modelId="{3611CF84-AE67-4975-BD7F-78C4FF34C77B}" type="parTrans" cxnId="{159BF15A-A6CA-4805-BA63-EC44E2FAEFD8}">
      <dgm:prSet/>
      <dgm:spPr/>
      <dgm:t>
        <a:bodyPr/>
        <a:lstStyle/>
        <a:p>
          <a:endParaRPr lang="fr-FR"/>
        </a:p>
      </dgm:t>
    </dgm:pt>
    <dgm:pt modelId="{23BC6F05-B723-4069-A85B-C15AD4F11B22}" type="sibTrans" cxnId="{159BF15A-A6CA-4805-BA63-EC44E2FAEFD8}">
      <dgm:prSet/>
      <dgm:spPr/>
      <dgm:t>
        <a:bodyPr/>
        <a:lstStyle/>
        <a:p>
          <a:endParaRPr lang="fr-FR"/>
        </a:p>
      </dgm:t>
    </dgm:pt>
    <dgm:pt modelId="{6A0BE410-D9FC-4498-985B-6D7B4B66B72C}">
      <dgm:prSet phldrT="[Texte]"/>
      <dgm:spPr/>
      <dgm:t>
        <a:bodyPr/>
        <a:lstStyle/>
        <a:p>
          <a:r>
            <a:rPr lang="fr-FR" dirty="0"/>
            <a:t>Création d’une chaîne YouTube</a:t>
          </a:r>
        </a:p>
      </dgm:t>
    </dgm:pt>
    <dgm:pt modelId="{6949A39D-BE69-4852-9858-E171EAF0A2FD}" type="parTrans" cxnId="{B18D522F-F9DF-4A18-BE1A-5886E1366E7B}">
      <dgm:prSet/>
      <dgm:spPr/>
      <dgm:t>
        <a:bodyPr/>
        <a:lstStyle/>
        <a:p>
          <a:endParaRPr lang="fr-FR"/>
        </a:p>
      </dgm:t>
    </dgm:pt>
    <dgm:pt modelId="{0B4865AD-7DE7-4482-92B1-C45EC9CF6302}" type="sibTrans" cxnId="{B18D522F-F9DF-4A18-BE1A-5886E1366E7B}">
      <dgm:prSet/>
      <dgm:spPr/>
      <dgm:t>
        <a:bodyPr/>
        <a:lstStyle/>
        <a:p>
          <a:endParaRPr lang="fr-FR"/>
        </a:p>
      </dgm:t>
    </dgm:pt>
    <dgm:pt modelId="{B8391A72-7021-4279-9C60-53B7DAE59019}" type="pres">
      <dgm:prSet presAssocID="{72BA42EE-2CE1-47BF-8768-9ED95E4FBC79}" presName="linearFlow" presStyleCnt="0">
        <dgm:presLayoutVars>
          <dgm:dir/>
          <dgm:resizeHandles val="exact"/>
        </dgm:presLayoutVars>
      </dgm:prSet>
      <dgm:spPr/>
    </dgm:pt>
    <dgm:pt modelId="{EE106CE9-3344-49E9-A13B-3E087A11D924}" type="pres">
      <dgm:prSet presAssocID="{BE1BBB14-4C76-4F1C-A1ED-3B796C791DDC}" presName="composite" presStyleCnt="0"/>
      <dgm:spPr/>
    </dgm:pt>
    <dgm:pt modelId="{CA321B92-4589-4FBD-9A9A-9838B4AEA56A}" type="pres">
      <dgm:prSet presAssocID="{BE1BBB14-4C76-4F1C-A1ED-3B796C791DDC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59A866E-B962-42B6-B711-576E1D701891}" type="pres">
      <dgm:prSet presAssocID="{BE1BBB14-4C76-4F1C-A1ED-3B796C791DDC}" presName="txShp" presStyleLbl="node1" presStyleIdx="0" presStyleCnt="3">
        <dgm:presLayoutVars>
          <dgm:bulletEnabled val="1"/>
        </dgm:presLayoutVars>
      </dgm:prSet>
      <dgm:spPr/>
    </dgm:pt>
    <dgm:pt modelId="{EB30F8EF-9B7A-43B3-B402-99EF31257696}" type="pres">
      <dgm:prSet presAssocID="{31073574-0B8F-4E1F-B463-BB8E6A744B05}" presName="spacing" presStyleCnt="0"/>
      <dgm:spPr/>
    </dgm:pt>
    <dgm:pt modelId="{9AF44A78-C42F-4ECA-8065-275E7F8CD325}" type="pres">
      <dgm:prSet presAssocID="{62429491-50CE-4358-AE6A-DD1554DD6B8D}" presName="composite" presStyleCnt="0"/>
      <dgm:spPr/>
    </dgm:pt>
    <dgm:pt modelId="{14071FDF-1963-482B-9B9D-A9E29CA755FF}" type="pres">
      <dgm:prSet presAssocID="{62429491-50CE-4358-AE6A-DD1554DD6B8D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193F7E4-FF3B-4335-A59D-698DEF20F61C}" type="pres">
      <dgm:prSet presAssocID="{62429491-50CE-4358-AE6A-DD1554DD6B8D}" presName="txShp" presStyleLbl="node1" presStyleIdx="1" presStyleCnt="3">
        <dgm:presLayoutVars>
          <dgm:bulletEnabled val="1"/>
        </dgm:presLayoutVars>
      </dgm:prSet>
      <dgm:spPr/>
    </dgm:pt>
    <dgm:pt modelId="{4BE7AE88-1BB3-4034-8197-089CD483C33E}" type="pres">
      <dgm:prSet presAssocID="{23BC6F05-B723-4069-A85B-C15AD4F11B22}" presName="spacing" presStyleCnt="0"/>
      <dgm:spPr/>
    </dgm:pt>
    <dgm:pt modelId="{4F65D250-F2B3-4738-94B9-CF8E183608D9}" type="pres">
      <dgm:prSet presAssocID="{6A0BE410-D9FC-4498-985B-6D7B4B66B72C}" presName="composite" presStyleCnt="0"/>
      <dgm:spPr/>
    </dgm:pt>
    <dgm:pt modelId="{B0FA2630-382D-44A9-B47E-0900BEBEB6EA}" type="pres">
      <dgm:prSet presAssocID="{6A0BE410-D9FC-4498-985B-6D7B4B66B72C}" presName="imgShp" presStyleLbl="fgImgPlace1" presStyleIdx="2" presStyleCnt="3" custScaleX="99246"/>
      <dgm:spPr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EE6D64B2-B16A-4644-86EF-730196DC08B6}" type="pres">
      <dgm:prSet presAssocID="{6A0BE410-D9FC-4498-985B-6D7B4B66B72C}" presName="txShp" presStyleLbl="node1" presStyleIdx="2" presStyleCnt="3">
        <dgm:presLayoutVars>
          <dgm:bulletEnabled val="1"/>
        </dgm:presLayoutVars>
      </dgm:prSet>
      <dgm:spPr/>
    </dgm:pt>
  </dgm:ptLst>
  <dgm:cxnLst>
    <dgm:cxn modelId="{DE64392B-0137-4D34-8583-F3AB2F542C0B}" type="presOf" srcId="{62429491-50CE-4358-AE6A-DD1554DD6B8D}" destId="{5193F7E4-FF3B-4335-A59D-698DEF20F61C}" srcOrd="0" destOrd="0" presId="urn:microsoft.com/office/officeart/2005/8/layout/vList3"/>
    <dgm:cxn modelId="{B18D522F-F9DF-4A18-BE1A-5886E1366E7B}" srcId="{72BA42EE-2CE1-47BF-8768-9ED95E4FBC79}" destId="{6A0BE410-D9FC-4498-985B-6D7B4B66B72C}" srcOrd="2" destOrd="0" parTransId="{6949A39D-BE69-4852-9858-E171EAF0A2FD}" sibTransId="{0B4865AD-7DE7-4482-92B1-C45EC9CF6302}"/>
    <dgm:cxn modelId="{159BF15A-A6CA-4805-BA63-EC44E2FAEFD8}" srcId="{72BA42EE-2CE1-47BF-8768-9ED95E4FBC79}" destId="{62429491-50CE-4358-AE6A-DD1554DD6B8D}" srcOrd="1" destOrd="0" parTransId="{3611CF84-AE67-4975-BD7F-78C4FF34C77B}" sibTransId="{23BC6F05-B723-4069-A85B-C15AD4F11B22}"/>
    <dgm:cxn modelId="{37D77591-42C6-4471-B841-6E729614682A}" type="presOf" srcId="{72BA42EE-2CE1-47BF-8768-9ED95E4FBC79}" destId="{B8391A72-7021-4279-9C60-53B7DAE59019}" srcOrd="0" destOrd="0" presId="urn:microsoft.com/office/officeart/2005/8/layout/vList3"/>
    <dgm:cxn modelId="{C5C2D794-879B-4A0C-A494-B5EC154B4D65}" srcId="{72BA42EE-2CE1-47BF-8768-9ED95E4FBC79}" destId="{BE1BBB14-4C76-4F1C-A1ED-3B796C791DDC}" srcOrd="0" destOrd="0" parTransId="{339D8D45-15EB-46F2-BF72-22EDF8CCA751}" sibTransId="{31073574-0B8F-4E1F-B463-BB8E6A744B05}"/>
    <dgm:cxn modelId="{B1C20DC0-979F-4984-AA73-E640AAB457CF}" type="presOf" srcId="{BE1BBB14-4C76-4F1C-A1ED-3B796C791DDC}" destId="{359A866E-B962-42B6-B711-576E1D701891}" srcOrd="0" destOrd="0" presId="urn:microsoft.com/office/officeart/2005/8/layout/vList3"/>
    <dgm:cxn modelId="{A302B4D3-A721-42B0-A790-122E90679CFD}" type="presOf" srcId="{6A0BE410-D9FC-4498-985B-6D7B4B66B72C}" destId="{EE6D64B2-B16A-4644-86EF-730196DC08B6}" srcOrd="0" destOrd="0" presId="urn:microsoft.com/office/officeart/2005/8/layout/vList3"/>
    <dgm:cxn modelId="{C35EA060-9E5A-432B-8BDD-F8ACDC5BBE5D}" type="presParOf" srcId="{B8391A72-7021-4279-9C60-53B7DAE59019}" destId="{EE106CE9-3344-49E9-A13B-3E087A11D924}" srcOrd="0" destOrd="0" presId="urn:microsoft.com/office/officeart/2005/8/layout/vList3"/>
    <dgm:cxn modelId="{ADD8CAB0-8571-4775-BB85-6CCD75A6FA8F}" type="presParOf" srcId="{EE106CE9-3344-49E9-A13B-3E087A11D924}" destId="{CA321B92-4589-4FBD-9A9A-9838B4AEA56A}" srcOrd="0" destOrd="0" presId="urn:microsoft.com/office/officeart/2005/8/layout/vList3"/>
    <dgm:cxn modelId="{6C392C59-710B-4D1D-8DB4-CFE2F803E762}" type="presParOf" srcId="{EE106CE9-3344-49E9-A13B-3E087A11D924}" destId="{359A866E-B962-42B6-B711-576E1D701891}" srcOrd="1" destOrd="0" presId="urn:microsoft.com/office/officeart/2005/8/layout/vList3"/>
    <dgm:cxn modelId="{DB1C7126-69FD-4587-A1AA-AFCDE52A4F09}" type="presParOf" srcId="{B8391A72-7021-4279-9C60-53B7DAE59019}" destId="{EB30F8EF-9B7A-43B3-B402-99EF31257696}" srcOrd="1" destOrd="0" presId="urn:microsoft.com/office/officeart/2005/8/layout/vList3"/>
    <dgm:cxn modelId="{740CF4B3-A189-4F4A-B441-20FA8D68A751}" type="presParOf" srcId="{B8391A72-7021-4279-9C60-53B7DAE59019}" destId="{9AF44A78-C42F-4ECA-8065-275E7F8CD325}" srcOrd="2" destOrd="0" presId="urn:microsoft.com/office/officeart/2005/8/layout/vList3"/>
    <dgm:cxn modelId="{072D0B07-FFFC-4D46-95FF-C20FEA939EB1}" type="presParOf" srcId="{9AF44A78-C42F-4ECA-8065-275E7F8CD325}" destId="{14071FDF-1963-482B-9B9D-A9E29CA755FF}" srcOrd="0" destOrd="0" presId="urn:microsoft.com/office/officeart/2005/8/layout/vList3"/>
    <dgm:cxn modelId="{76417447-444A-48B6-B8E5-6447B9AB1F85}" type="presParOf" srcId="{9AF44A78-C42F-4ECA-8065-275E7F8CD325}" destId="{5193F7E4-FF3B-4335-A59D-698DEF20F61C}" srcOrd="1" destOrd="0" presId="urn:microsoft.com/office/officeart/2005/8/layout/vList3"/>
    <dgm:cxn modelId="{8492C1A3-0514-4985-93C6-FF4815426457}" type="presParOf" srcId="{B8391A72-7021-4279-9C60-53B7DAE59019}" destId="{4BE7AE88-1BB3-4034-8197-089CD483C33E}" srcOrd="3" destOrd="0" presId="urn:microsoft.com/office/officeart/2005/8/layout/vList3"/>
    <dgm:cxn modelId="{32078086-2968-454D-B470-E5BCDBBBEEF1}" type="presParOf" srcId="{B8391A72-7021-4279-9C60-53B7DAE59019}" destId="{4F65D250-F2B3-4738-94B9-CF8E183608D9}" srcOrd="4" destOrd="0" presId="urn:microsoft.com/office/officeart/2005/8/layout/vList3"/>
    <dgm:cxn modelId="{FFCE9077-E928-4CE5-9771-91BE964F08D0}" type="presParOf" srcId="{4F65D250-F2B3-4738-94B9-CF8E183608D9}" destId="{B0FA2630-382D-44A9-B47E-0900BEBEB6EA}" srcOrd="0" destOrd="0" presId="urn:microsoft.com/office/officeart/2005/8/layout/vList3"/>
    <dgm:cxn modelId="{423B22A4-15B5-48B0-A85E-C9BBEC8CBD56}" type="presParOf" srcId="{4F65D250-F2B3-4738-94B9-CF8E183608D9}" destId="{EE6D64B2-B16A-4644-86EF-730196DC08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7958-7826-4D08-83F6-32D840A25F33}">
      <dsp:nvSpPr>
        <dsp:cNvPr id="0" name=""/>
        <dsp:cNvSpPr/>
      </dsp:nvSpPr>
      <dsp:spPr>
        <a:xfrm>
          <a:off x="101247" y="7419"/>
          <a:ext cx="6596841" cy="9607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251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Manque d’autonomie</a:t>
          </a:r>
        </a:p>
      </dsp:txBody>
      <dsp:txXfrm>
        <a:off x="101247" y="247607"/>
        <a:ext cx="6356653" cy="480375"/>
      </dsp:txXfrm>
    </dsp:sp>
    <dsp:sp modelId="{5E93DCEC-C588-46A1-98AD-555CA3C85774}">
      <dsp:nvSpPr>
        <dsp:cNvPr id="0" name=""/>
        <dsp:cNvSpPr/>
      </dsp:nvSpPr>
      <dsp:spPr>
        <a:xfrm>
          <a:off x="101247" y="748297"/>
          <a:ext cx="2031827" cy="1850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Élèves passifs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Attentistes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Mal organisés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101247" y="748297"/>
        <a:ext cx="2031827" cy="1850760"/>
      </dsp:txXfrm>
    </dsp:sp>
    <dsp:sp modelId="{D63559C7-BD8B-4594-857F-75C7BE4A9B97}">
      <dsp:nvSpPr>
        <dsp:cNvPr id="0" name=""/>
        <dsp:cNvSpPr/>
      </dsp:nvSpPr>
      <dsp:spPr>
        <a:xfrm>
          <a:off x="2133074" y="327669"/>
          <a:ext cx="4565014" cy="9607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251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Manque de travail personnel</a:t>
          </a:r>
        </a:p>
      </dsp:txBody>
      <dsp:txXfrm>
        <a:off x="2133074" y="567857"/>
        <a:ext cx="4324826" cy="480375"/>
      </dsp:txXfrm>
    </dsp:sp>
    <dsp:sp modelId="{E137F71A-3E1F-4FC6-9C95-29D37B7CFBE0}">
      <dsp:nvSpPr>
        <dsp:cNvPr id="0" name=""/>
        <dsp:cNvSpPr/>
      </dsp:nvSpPr>
      <dsp:spPr>
        <a:xfrm>
          <a:off x="2133074" y="1068547"/>
          <a:ext cx="2031827" cy="1850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Peu de travail maison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Peu de révisions des cours</a:t>
          </a:r>
        </a:p>
      </dsp:txBody>
      <dsp:txXfrm>
        <a:off x="2133074" y="1068547"/>
        <a:ext cx="2031827" cy="1850760"/>
      </dsp:txXfrm>
    </dsp:sp>
    <dsp:sp modelId="{F2A3BBD6-3259-4D49-AEB7-5EF1A12BDF1C}">
      <dsp:nvSpPr>
        <dsp:cNvPr id="0" name=""/>
        <dsp:cNvSpPr/>
      </dsp:nvSpPr>
      <dsp:spPr>
        <a:xfrm>
          <a:off x="4164901" y="647920"/>
          <a:ext cx="2533186" cy="9607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251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Travail inefficace</a:t>
          </a:r>
        </a:p>
      </dsp:txBody>
      <dsp:txXfrm>
        <a:off x="4164901" y="888108"/>
        <a:ext cx="2292998" cy="480375"/>
      </dsp:txXfrm>
    </dsp:sp>
    <dsp:sp modelId="{4AD5F34A-732B-4F01-9C23-3A2B4E4DF3AD}">
      <dsp:nvSpPr>
        <dsp:cNvPr id="0" name=""/>
        <dsp:cNvSpPr/>
      </dsp:nvSpPr>
      <dsp:spPr>
        <a:xfrm>
          <a:off x="4164901" y="1388798"/>
          <a:ext cx="2031827" cy="1823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Absence de méthodologie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Méconnaissance de leurs capacités (mémoire…)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Incapacité à traiter et à restituer les informations</a:t>
          </a:r>
        </a:p>
      </dsp:txBody>
      <dsp:txXfrm>
        <a:off x="4164901" y="1388798"/>
        <a:ext cx="2031827" cy="1823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2B26D-1F6B-4510-BA62-81694930DC43}">
      <dsp:nvSpPr>
        <dsp:cNvPr id="0" name=""/>
        <dsp:cNvSpPr/>
      </dsp:nvSpPr>
      <dsp:spPr>
        <a:xfrm>
          <a:off x="0" y="352430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04843-5080-4828-90A6-712A7BE65167}">
      <dsp:nvSpPr>
        <dsp:cNvPr id="0" name=""/>
        <dsp:cNvSpPr/>
      </dsp:nvSpPr>
      <dsp:spPr>
        <a:xfrm>
          <a:off x="406400" y="27710"/>
          <a:ext cx="56896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Mise en place de fiches de révision</a:t>
          </a:r>
        </a:p>
      </dsp:txBody>
      <dsp:txXfrm>
        <a:off x="438103" y="59413"/>
        <a:ext cx="5626194" cy="586034"/>
      </dsp:txXfrm>
    </dsp:sp>
    <dsp:sp modelId="{F11B7BC3-B5BD-40C9-9EAD-3C8A84999F96}">
      <dsp:nvSpPr>
        <dsp:cNvPr id="0" name=""/>
        <dsp:cNvSpPr/>
      </dsp:nvSpPr>
      <dsp:spPr>
        <a:xfrm>
          <a:off x="0" y="1350350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946E5-E673-438E-B1A8-85BF6292B011}">
      <dsp:nvSpPr>
        <dsp:cNvPr id="0" name=""/>
        <dsp:cNvSpPr/>
      </dsp:nvSpPr>
      <dsp:spPr>
        <a:xfrm>
          <a:off x="406400" y="1025630"/>
          <a:ext cx="56896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Variation des supports pédagogiques</a:t>
          </a:r>
        </a:p>
      </dsp:txBody>
      <dsp:txXfrm>
        <a:off x="438103" y="1057333"/>
        <a:ext cx="5626194" cy="586034"/>
      </dsp:txXfrm>
    </dsp:sp>
    <dsp:sp modelId="{E0102CBE-5901-4D74-8D61-564E08C3EA7F}">
      <dsp:nvSpPr>
        <dsp:cNvPr id="0" name=""/>
        <dsp:cNvSpPr/>
      </dsp:nvSpPr>
      <dsp:spPr>
        <a:xfrm>
          <a:off x="0" y="2348270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5B4F3-1E01-4E8D-BDF4-189BF17B6330}">
      <dsp:nvSpPr>
        <dsp:cNvPr id="0" name=""/>
        <dsp:cNvSpPr/>
      </dsp:nvSpPr>
      <dsp:spPr>
        <a:xfrm>
          <a:off x="406400" y="2023550"/>
          <a:ext cx="56896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Intervenants extérieurs</a:t>
          </a:r>
        </a:p>
      </dsp:txBody>
      <dsp:txXfrm>
        <a:off x="438103" y="2055253"/>
        <a:ext cx="5626194" cy="586034"/>
      </dsp:txXfrm>
    </dsp:sp>
    <dsp:sp modelId="{D1DA3B35-A702-4013-8A5F-3E1121270DF4}">
      <dsp:nvSpPr>
        <dsp:cNvPr id="0" name=""/>
        <dsp:cNvSpPr/>
      </dsp:nvSpPr>
      <dsp:spPr>
        <a:xfrm>
          <a:off x="0" y="3346190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63C27-2BA2-493E-9623-F7E4253F8FA4}">
      <dsp:nvSpPr>
        <dsp:cNvPr id="0" name=""/>
        <dsp:cNvSpPr/>
      </dsp:nvSpPr>
      <dsp:spPr>
        <a:xfrm>
          <a:off x="406400" y="3021470"/>
          <a:ext cx="56896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Contextualisation </a:t>
          </a:r>
        </a:p>
      </dsp:txBody>
      <dsp:txXfrm>
        <a:off x="438103" y="3053173"/>
        <a:ext cx="5626194" cy="586034"/>
      </dsp:txXfrm>
    </dsp:sp>
    <dsp:sp modelId="{DFC0B460-377B-4E94-9812-51A40DB47E8B}">
      <dsp:nvSpPr>
        <dsp:cNvPr id="0" name=""/>
        <dsp:cNvSpPr/>
      </dsp:nvSpPr>
      <dsp:spPr>
        <a:xfrm>
          <a:off x="0" y="4344110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C3532-E19F-49A6-8D94-07232065B005}">
      <dsp:nvSpPr>
        <dsp:cNvPr id="0" name=""/>
        <dsp:cNvSpPr/>
      </dsp:nvSpPr>
      <dsp:spPr>
        <a:xfrm>
          <a:off x="406400" y="4019390"/>
          <a:ext cx="56896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Communication avec les familles</a:t>
          </a:r>
        </a:p>
      </dsp:txBody>
      <dsp:txXfrm>
        <a:off x="438103" y="4051093"/>
        <a:ext cx="562619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A8AA1-40A6-4642-A281-1A3DA1562BE3}">
      <dsp:nvSpPr>
        <dsp:cNvPr id="0" name=""/>
        <dsp:cNvSpPr/>
      </dsp:nvSpPr>
      <dsp:spPr>
        <a:xfrm>
          <a:off x="2272571" y="4439906"/>
          <a:ext cx="4563007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5A2B6-5B3E-4A21-B886-AB2C523A105A}">
      <dsp:nvSpPr>
        <dsp:cNvPr id="0" name=""/>
        <dsp:cNvSpPr/>
      </dsp:nvSpPr>
      <dsp:spPr>
        <a:xfrm>
          <a:off x="2272571" y="2849216"/>
          <a:ext cx="3908552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0852B-A308-4C77-B647-3945493A2C0D}">
      <dsp:nvSpPr>
        <dsp:cNvPr id="0" name=""/>
        <dsp:cNvSpPr/>
      </dsp:nvSpPr>
      <dsp:spPr>
        <a:xfrm>
          <a:off x="2272571" y="1258526"/>
          <a:ext cx="4563007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96A11-08BA-484A-8C4E-F335F8F9C5BE}">
      <dsp:nvSpPr>
        <dsp:cNvPr id="0" name=""/>
        <dsp:cNvSpPr/>
      </dsp:nvSpPr>
      <dsp:spPr>
        <a:xfrm>
          <a:off x="157" y="576802"/>
          <a:ext cx="4544828" cy="454482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C397D-3B1F-4147-ADD2-FE5A54F2E73A}">
      <dsp:nvSpPr>
        <dsp:cNvPr id="0" name=""/>
        <dsp:cNvSpPr/>
      </dsp:nvSpPr>
      <dsp:spPr>
        <a:xfrm>
          <a:off x="818226" y="2990106"/>
          <a:ext cx="2908690" cy="149979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818226" y="2990106"/>
        <a:ext cx="2908690" cy="1499793"/>
      </dsp:txXfrm>
    </dsp:sp>
    <dsp:sp modelId="{278143EE-EF30-429D-AA16-6200D035BE76}">
      <dsp:nvSpPr>
        <dsp:cNvPr id="0" name=""/>
        <dsp:cNvSpPr/>
      </dsp:nvSpPr>
      <dsp:spPr>
        <a:xfrm>
          <a:off x="5278220" y="-262638"/>
          <a:ext cx="3114716" cy="304233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49000" r="-4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82F6D-51D8-455B-8593-D0ADF06AA825}">
      <dsp:nvSpPr>
        <dsp:cNvPr id="0" name=""/>
        <dsp:cNvSpPr/>
      </dsp:nvSpPr>
      <dsp:spPr>
        <a:xfrm>
          <a:off x="7231931" y="481251"/>
          <a:ext cx="1572196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Sciences étonnantes</a:t>
          </a:r>
        </a:p>
      </dsp:txBody>
      <dsp:txXfrm>
        <a:off x="7231931" y="481251"/>
        <a:ext cx="1572196" cy="1086750"/>
      </dsp:txXfrm>
    </dsp:sp>
    <dsp:sp modelId="{4D1AB21F-26D4-4815-8016-1227387C9207}">
      <dsp:nvSpPr>
        <dsp:cNvPr id="0" name=""/>
        <dsp:cNvSpPr/>
      </dsp:nvSpPr>
      <dsp:spPr>
        <a:xfrm>
          <a:off x="4468707" y="1361080"/>
          <a:ext cx="3424832" cy="297627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51000" r="-5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109CA-2A23-44C3-AD6E-4D3D1CD749F1}">
      <dsp:nvSpPr>
        <dsp:cNvPr id="0" name=""/>
        <dsp:cNvSpPr/>
      </dsp:nvSpPr>
      <dsp:spPr>
        <a:xfrm>
          <a:off x="6851117" y="1858343"/>
          <a:ext cx="2225733" cy="13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E.penser</a:t>
          </a:r>
          <a:endParaRPr lang="fr-FR" sz="2500" kern="1200" dirty="0"/>
        </a:p>
      </dsp:txBody>
      <dsp:txXfrm>
        <a:off x="6851117" y="1858343"/>
        <a:ext cx="2225733" cy="1363448"/>
      </dsp:txXfrm>
    </dsp:sp>
    <dsp:sp modelId="{7F1EEEE1-8262-4503-8A2B-5DD071E6DB52}">
      <dsp:nvSpPr>
        <dsp:cNvPr id="0" name=""/>
        <dsp:cNvSpPr/>
      </dsp:nvSpPr>
      <dsp:spPr>
        <a:xfrm>
          <a:off x="4969065" y="2813625"/>
          <a:ext cx="3733026" cy="3252561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4C824-15BC-4458-93DE-D8269F2AABBC}">
      <dsp:nvSpPr>
        <dsp:cNvPr id="0" name=""/>
        <dsp:cNvSpPr/>
      </dsp:nvSpPr>
      <dsp:spPr>
        <a:xfrm>
          <a:off x="7446024" y="3484701"/>
          <a:ext cx="1570634" cy="13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Mic</a:t>
          </a:r>
          <a:r>
            <a:rPr lang="fr-FR" sz="2500" kern="1200" dirty="0"/>
            <a:t>-Maths</a:t>
          </a:r>
        </a:p>
      </dsp:txBody>
      <dsp:txXfrm>
        <a:off x="7446024" y="3484701"/>
        <a:ext cx="1570634" cy="1363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A866E-B962-42B6-B711-576E1D701891}">
      <dsp:nvSpPr>
        <dsp:cNvPr id="0" name=""/>
        <dsp:cNvSpPr/>
      </dsp:nvSpPr>
      <dsp:spPr>
        <a:xfrm rot="10800000">
          <a:off x="1911664" y="2759"/>
          <a:ext cx="6299286" cy="13000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268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Création d’un compte Gmail</a:t>
          </a:r>
        </a:p>
      </dsp:txBody>
      <dsp:txXfrm rot="10800000">
        <a:off x="2236666" y="2759"/>
        <a:ext cx="5974284" cy="1300009"/>
      </dsp:txXfrm>
    </dsp:sp>
    <dsp:sp modelId="{CA321B92-4589-4FBD-9A9A-9838B4AEA56A}">
      <dsp:nvSpPr>
        <dsp:cNvPr id="0" name=""/>
        <dsp:cNvSpPr/>
      </dsp:nvSpPr>
      <dsp:spPr>
        <a:xfrm>
          <a:off x="1261660" y="2759"/>
          <a:ext cx="1300009" cy="130000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3F7E4-FF3B-4335-A59D-698DEF20F61C}">
      <dsp:nvSpPr>
        <dsp:cNvPr id="0" name=""/>
        <dsp:cNvSpPr/>
      </dsp:nvSpPr>
      <dsp:spPr>
        <a:xfrm rot="10800000">
          <a:off x="1911664" y="1690831"/>
          <a:ext cx="6299286" cy="13000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268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Création d’un compte YouTube</a:t>
          </a:r>
        </a:p>
      </dsp:txBody>
      <dsp:txXfrm rot="10800000">
        <a:off x="2236666" y="1690831"/>
        <a:ext cx="5974284" cy="1300009"/>
      </dsp:txXfrm>
    </dsp:sp>
    <dsp:sp modelId="{14071FDF-1963-482B-9B9D-A9E29CA755FF}">
      <dsp:nvSpPr>
        <dsp:cNvPr id="0" name=""/>
        <dsp:cNvSpPr/>
      </dsp:nvSpPr>
      <dsp:spPr>
        <a:xfrm>
          <a:off x="1261660" y="1690831"/>
          <a:ext cx="1300009" cy="130000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D64B2-B16A-4644-86EF-730196DC08B6}">
      <dsp:nvSpPr>
        <dsp:cNvPr id="0" name=""/>
        <dsp:cNvSpPr/>
      </dsp:nvSpPr>
      <dsp:spPr>
        <a:xfrm rot="10800000">
          <a:off x="1909214" y="3378903"/>
          <a:ext cx="6299286" cy="13000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268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Création d’une chaîne YouTube</a:t>
          </a:r>
        </a:p>
      </dsp:txBody>
      <dsp:txXfrm rot="10800000">
        <a:off x="2234216" y="3378903"/>
        <a:ext cx="5974284" cy="1300009"/>
      </dsp:txXfrm>
    </dsp:sp>
    <dsp:sp modelId="{B0FA2630-382D-44A9-B47E-0900BEBEB6EA}">
      <dsp:nvSpPr>
        <dsp:cNvPr id="0" name=""/>
        <dsp:cNvSpPr/>
      </dsp:nvSpPr>
      <dsp:spPr>
        <a:xfrm>
          <a:off x="1264110" y="3378903"/>
          <a:ext cx="1290207" cy="130000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60F0-D97B-4A0D-BA1B-099973A4B3E1}" type="datetimeFigureOut">
              <a:rPr lang="fr-FR" smtClean="0"/>
              <a:t>21/04/2017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4F1BF-BF92-459C-A37F-AFFE929EC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5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1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6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0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2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5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0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79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5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3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4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1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71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23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63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3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5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57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8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9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1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0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8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3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1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9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7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93201" y="1183496"/>
            <a:ext cx="5639153" cy="1056165"/>
          </a:xfrm>
        </p:spPr>
        <p:txBody>
          <a:bodyPr/>
          <a:lstStyle/>
          <a:p>
            <a:r>
              <a:rPr lang="fr-FR" dirty="0"/>
              <a:t>PROJET: BIOVIDEO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31285" y="2822222"/>
            <a:ext cx="4762986" cy="581430"/>
          </a:xfrm>
        </p:spPr>
        <p:txBody>
          <a:bodyPr/>
          <a:lstStyle/>
          <a:p>
            <a:r>
              <a:rPr lang="fr-FR" dirty="0"/>
              <a:t>La Biologie pour les Lycéens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4" y="1711579"/>
            <a:ext cx="4923210" cy="40400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396346"/>
            <a:ext cx="29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Classe: 1ASSP Domicile</a:t>
            </a:r>
          </a:p>
        </p:txBody>
      </p:sp>
    </p:spTree>
    <p:extLst>
      <p:ext uri="{BB962C8B-B14F-4D97-AF65-F5344CB8AC3E}">
        <p14:creationId xmlns:p14="http://schemas.microsoft.com/office/powerpoint/2010/main" val="211531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5986755" cy="955102"/>
          </a:xfrm>
        </p:spPr>
        <p:txBody>
          <a:bodyPr/>
          <a:lstStyle/>
          <a:p>
            <a:r>
              <a:rPr lang="fr-FR" dirty="0"/>
              <a:t>MISE EN ŒUVRE DU PROJET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6712" y="1217262"/>
            <a:ext cx="610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Organisation du travail en 3 groupes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639733" y="1678927"/>
            <a:ext cx="3341511" cy="3996266"/>
            <a:chOff x="4538133" y="2035285"/>
            <a:chExt cx="3341511" cy="3996266"/>
          </a:xfrm>
        </p:grpSpPr>
        <p:sp>
          <p:nvSpPr>
            <p:cNvPr id="5" name="Organigramme : Alternative 4"/>
            <p:cNvSpPr/>
            <p:nvPr/>
          </p:nvSpPr>
          <p:spPr>
            <a:xfrm>
              <a:off x="4538133" y="2035285"/>
              <a:ext cx="3341511" cy="399626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859865" y="2140592"/>
              <a:ext cx="26980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GROUPE REDACTION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859864" y="3202421"/>
              <a:ext cx="288431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Rédige les commentaires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Organise et vérifie le contenu scientifique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Précise le ton (jeu d’acteur)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Indique les illustration à créer et à insérer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Décide du séquençage de la vidéo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777998" y="2814480"/>
            <a:ext cx="3183466" cy="3439564"/>
            <a:chOff x="1640907" y="2846063"/>
            <a:chExt cx="3183466" cy="3295093"/>
          </a:xfrm>
        </p:grpSpPr>
        <p:sp>
          <p:nvSpPr>
            <p:cNvPr id="3" name="Organigramme : Alternative 2"/>
            <p:cNvSpPr/>
            <p:nvPr/>
          </p:nvSpPr>
          <p:spPr>
            <a:xfrm>
              <a:off x="1640907" y="2846063"/>
              <a:ext cx="3183466" cy="3295093"/>
            </a:xfrm>
            <a:prstGeom prst="flowChartAlternate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049149" y="2958320"/>
              <a:ext cx="23365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GROUPE DE TOURNAGE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89963" y="4024684"/>
              <a:ext cx="22957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Mise en scène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Éclairage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Prise vidéo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Prise de son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Présentation</a:t>
              </a:r>
            </a:p>
          </p:txBody>
        </p:sp>
      </p:grpSp>
      <p:pic>
        <p:nvPicPr>
          <p:cNvPr id="18" name="Graphique 17" descr="Appareil photo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114" y="2998027"/>
            <a:ext cx="914400" cy="914400"/>
          </a:xfrm>
          <a:prstGeom prst="rect">
            <a:avLst/>
          </a:prstGeom>
        </p:spPr>
      </p:pic>
      <p:pic>
        <p:nvPicPr>
          <p:cNvPr id="20" name="Graphique 19" descr="Smartphon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114" y="4071818"/>
            <a:ext cx="914400" cy="914400"/>
          </a:xfrm>
          <a:prstGeom prst="rect">
            <a:avLst/>
          </a:prstGeom>
        </p:spPr>
      </p:pic>
      <p:pic>
        <p:nvPicPr>
          <p:cNvPr id="22" name="Graphique 21" descr="Micro de radio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363" y="5145609"/>
            <a:ext cx="914400" cy="914400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7845777" y="2814480"/>
            <a:ext cx="2912534" cy="3877544"/>
            <a:chOff x="7817555" y="2995726"/>
            <a:chExt cx="2912534" cy="3877544"/>
          </a:xfrm>
        </p:grpSpPr>
        <p:grpSp>
          <p:nvGrpSpPr>
            <p:cNvPr id="27" name="Groupe 26"/>
            <p:cNvGrpSpPr/>
            <p:nvPr/>
          </p:nvGrpSpPr>
          <p:grpSpPr>
            <a:xfrm>
              <a:off x="7817555" y="2995726"/>
              <a:ext cx="2912534" cy="3640202"/>
              <a:chOff x="7845777" y="2958320"/>
              <a:chExt cx="2912534" cy="3640202"/>
            </a:xfrm>
          </p:grpSpPr>
          <p:sp>
            <p:nvSpPr>
              <p:cNvPr id="23" name="Organigramme : Alternative 22"/>
              <p:cNvSpPr/>
              <p:nvPr/>
            </p:nvSpPr>
            <p:spPr>
              <a:xfrm>
                <a:off x="7845777" y="2958320"/>
                <a:ext cx="2912534" cy="3640202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8192909" y="2998027"/>
                <a:ext cx="23537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GROUPE MULTIMEDIA</a:t>
                </a:r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7823198" y="4010948"/>
              <a:ext cx="290689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Recherche d’illustrations images/sons/vidéos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Création d’animations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Enregistrement sonore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Synchronisation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Enregistrement des 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Montage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pic>
        <p:nvPicPr>
          <p:cNvPr id="30" name="Graphique 29" descr="Ordinateur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65557" y="2854187"/>
            <a:ext cx="914400" cy="914400"/>
          </a:xfrm>
          <a:prstGeom prst="rect">
            <a:avLst/>
          </a:prstGeom>
        </p:spPr>
      </p:pic>
      <p:pic>
        <p:nvPicPr>
          <p:cNvPr id="32" name="Graphique 31" descr="Balance de Thémis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65557" y="38082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44" y="442039"/>
            <a:ext cx="10855841" cy="6160186"/>
          </a:xfrm>
          <a:prstGeom prst="rect">
            <a:avLst/>
          </a:prstGeom>
        </p:spPr>
      </p:pic>
      <p:sp>
        <p:nvSpPr>
          <p:cNvPr id="6" name="Rectangle : avec coin rogné 5"/>
          <p:cNvSpPr/>
          <p:nvPr/>
        </p:nvSpPr>
        <p:spPr>
          <a:xfrm>
            <a:off x="474133" y="475907"/>
            <a:ext cx="3025422" cy="124177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Droit à l’image</a:t>
            </a:r>
          </a:p>
        </p:txBody>
      </p:sp>
      <p:sp>
        <p:nvSpPr>
          <p:cNvPr id="7" name="Rectangle : avec coin rogné 6"/>
          <p:cNvSpPr/>
          <p:nvPr/>
        </p:nvSpPr>
        <p:spPr>
          <a:xfrm>
            <a:off x="8499350" y="1163696"/>
            <a:ext cx="3149600" cy="1174044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Droits d’auteurs</a:t>
            </a:r>
          </a:p>
        </p:txBody>
      </p:sp>
      <p:sp>
        <p:nvSpPr>
          <p:cNvPr id="8" name="Rectangle : avec coin rogné 7"/>
          <p:cNvSpPr/>
          <p:nvPr/>
        </p:nvSpPr>
        <p:spPr>
          <a:xfrm>
            <a:off x="1738489" y="2270389"/>
            <a:ext cx="3544711" cy="1285611"/>
          </a:xfrm>
          <a:prstGeom prst="snip1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Propriété intellectuelle</a:t>
            </a:r>
          </a:p>
        </p:txBody>
      </p:sp>
      <p:sp>
        <p:nvSpPr>
          <p:cNvPr id="9" name="Rectangle : avec coin rogné 8"/>
          <p:cNvSpPr/>
          <p:nvPr/>
        </p:nvSpPr>
        <p:spPr>
          <a:xfrm>
            <a:off x="1727200" y="3522133"/>
            <a:ext cx="3556000" cy="970845"/>
          </a:xfrm>
          <a:prstGeom prst="snip1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Libre de droits</a:t>
            </a:r>
          </a:p>
        </p:txBody>
      </p:sp>
      <p:sp>
        <p:nvSpPr>
          <p:cNvPr id="10" name="Rectangle : avec coin rogné 9"/>
          <p:cNvSpPr/>
          <p:nvPr/>
        </p:nvSpPr>
        <p:spPr>
          <a:xfrm>
            <a:off x="1727200" y="4267200"/>
            <a:ext cx="3544711" cy="824089"/>
          </a:xfrm>
          <a:prstGeom prst="snip1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Libre de diffusion</a:t>
            </a:r>
          </a:p>
        </p:txBody>
      </p:sp>
      <p:sp>
        <p:nvSpPr>
          <p:cNvPr id="11" name="Rectangle : avec coin rogné 10"/>
          <p:cNvSpPr/>
          <p:nvPr/>
        </p:nvSpPr>
        <p:spPr>
          <a:xfrm>
            <a:off x="1727200" y="4888089"/>
            <a:ext cx="3544711" cy="914400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Libre de partage</a:t>
            </a:r>
          </a:p>
        </p:txBody>
      </p:sp>
      <p:sp>
        <p:nvSpPr>
          <p:cNvPr id="12" name="Rectangle : avec coin rogné 11"/>
          <p:cNvSpPr/>
          <p:nvPr/>
        </p:nvSpPr>
        <p:spPr>
          <a:xfrm>
            <a:off x="7262300" y="2568873"/>
            <a:ext cx="3578578" cy="1906519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Licences numériques et logiciels</a:t>
            </a:r>
          </a:p>
        </p:txBody>
      </p:sp>
      <p:sp>
        <p:nvSpPr>
          <p:cNvPr id="13" name="Rectangle : avec coin rogné 12"/>
          <p:cNvSpPr/>
          <p:nvPr/>
        </p:nvSpPr>
        <p:spPr>
          <a:xfrm>
            <a:off x="7149412" y="4430706"/>
            <a:ext cx="4131734" cy="750712"/>
          </a:xfrm>
          <a:prstGeom prst="snip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Freeware/shareware</a:t>
            </a:r>
          </a:p>
        </p:txBody>
      </p:sp>
      <p:sp>
        <p:nvSpPr>
          <p:cNvPr id="14" name="Rectangle : avec coin rogné 13"/>
          <p:cNvSpPr/>
          <p:nvPr/>
        </p:nvSpPr>
        <p:spPr>
          <a:xfrm>
            <a:off x="7149412" y="5091288"/>
            <a:ext cx="4131734" cy="824089"/>
          </a:xfrm>
          <a:prstGeom prst="snip1Rect">
            <a:avLst/>
          </a:prstGeom>
          <a:solidFill>
            <a:srgbClr val="C09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Logiciels utilisables à des fins non commerciales</a:t>
            </a:r>
          </a:p>
        </p:txBody>
      </p:sp>
      <p:sp>
        <p:nvSpPr>
          <p:cNvPr id="15" name="Rectangle : avec coin rogné 14"/>
          <p:cNvSpPr/>
          <p:nvPr/>
        </p:nvSpPr>
        <p:spPr>
          <a:xfrm>
            <a:off x="7149412" y="5915377"/>
            <a:ext cx="4131734" cy="615896"/>
          </a:xfrm>
          <a:prstGeom prst="snip1Rect">
            <a:avLst/>
          </a:prstGeom>
          <a:solidFill>
            <a:srgbClr val="095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Logiciels Open Sources</a:t>
            </a:r>
          </a:p>
        </p:txBody>
      </p:sp>
    </p:spTree>
    <p:extLst>
      <p:ext uri="{BB962C8B-B14F-4D97-AF65-F5344CB8AC3E}">
        <p14:creationId xmlns:p14="http://schemas.microsoft.com/office/powerpoint/2010/main" val="17870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3317983" cy="1199650"/>
          </a:xfrm>
        </p:spPr>
        <p:txBody>
          <a:bodyPr/>
          <a:lstStyle/>
          <a:p>
            <a:r>
              <a:rPr lang="fr-FR" dirty="0"/>
              <a:t>CONSTAT: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3939634"/>
              </p:ext>
            </p:extLst>
          </p:nvPr>
        </p:nvGraphicFramePr>
        <p:xfrm>
          <a:off x="569027" y="1905000"/>
          <a:ext cx="6799336" cy="321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251405" y="1905000"/>
            <a:ext cx="4940595" cy="313932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b="1" dirty="0"/>
              <a:t>Mauvais résultats à l’épreuve E2</a:t>
            </a:r>
          </a:p>
          <a:p>
            <a:endParaRPr lang="fr-FR" b="1" dirty="0"/>
          </a:p>
          <a:p>
            <a:r>
              <a:rPr lang="fr-FR" dirty="0"/>
              <a:t>Epreuve ponctuelle écrite de 4h portant sur:</a:t>
            </a:r>
          </a:p>
          <a:p>
            <a:pPr lvl="2"/>
            <a:r>
              <a:rPr lang="fr-FR" dirty="0"/>
              <a:t>Biologie</a:t>
            </a:r>
          </a:p>
          <a:p>
            <a:pPr lvl="2"/>
            <a:r>
              <a:rPr lang="fr-FR" dirty="0"/>
              <a:t>Microbiologie</a:t>
            </a:r>
          </a:p>
          <a:p>
            <a:pPr lvl="2"/>
            <a:r>
              <a:rPr lang="fr-FR" dirty="0"/>
              <a:t>SMS</a:t>
            </a:r>
          </a:p>
          <a:p>
            <a:pPr lvl="2"/>
            <a:r>
              <a:rPr lang="fr-FR" dirty="0"/>
              <a:t>Techniques et technologies professionnelles</a:t>
            </a:r>
          </a:p>
          <a:p>
            <a:pPr lvl="2"/>
            <a:r>
              <a:rPr lang="fr-FR" dirty="0"/>
              <a:t>Nutrition et alimentation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817934" y="4789140"/>
            <a:ext cx="1807535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Moyenne: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chemeClr val="bg1"/>
                </a:solidFill>
              </a:rPr>
              <a:t>7/20</a:t>
            </a:r>
          </a:p>
        </p:txBody>
      </p:sp>
    </p:spTree>
    <p:extLst>
      <p:ext uri="{BB962C8B-B14F-4D97-AF65-F5344CB8AC3E}">
        <p14:creationId xmlns:p14="http://schemas.microsoft.com/office/powerpoint/2010/main" val="32344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4349341" cy="870041"/>
          </a:xfrm>
        </p:spPr>
        <p:txBody>
          <a:bodyPr/>
          <a:lstStyle/>
          <a:p>
            <a:r>
              <a:rPr lang="fr-FR" dirty="0"/>
              <a:t>REMEDIATION: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080221392"/>
              </p:ext>
            </p:extLst>
          </p:nvPr>
        </p:nvGraphicFramePr>
        <p:xfrm>
          <a:off x="1372781" y="1347124"/>
          <a:ext cx="8128000" cy="492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0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3222290" cy="901939"/>
          </a:xfrm>
        </p:spPr>
        <p:txBody>
          <a:bodyPr/>
          <a:lstStyle/>
          <a:p>
            <a:r>
              <a:rPr lang="fr-FR" dirty="0"/>
              <a:t>LE PROJET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13535858"/>
              </p:ext>
            </p:extLst>
          </p:nvPr>
        </p:nvGraphicFramePr>
        <p:xfrm>
          <a:off x="1425943" y="618517"/>
          <a:ext cx="9089657" cy="580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9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4647053" cy="912572"/>
          </a:xfrm>
        </p:spPr>
        <p:txBody>
          <a:bodyPr/>
          <a:lstStyle/>
          <a:p>
            <a:r>
              <a:rPr lang="fr-FR" dirty="0"/>
              <a:t>LA CHAINE BIOVIDEO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09074" y="1531089"/>
            <a:ext cx="4063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Chaîne YouTube éducative</a:t>
            </a:r>
          </a:p>
          <a:p>
            <a:r>
              <a:rPr lang="fr-FR" dirty="0"/>
              <a:t>Destinée aux lycéens</a:t>
            </a:r>
          </a:p>
          <a:p>
            <a:r>
              <a:rPr lang="fr-FR" dirty="0"/>
              <a:t>Consacrée à la Biologie</a:t>
            </a:r>
          </a:p>
        </p:txBody>
      </p:sp>
      <p:sp>
        <p:nvSpPr>
          <p:cNvPr id="8" name="Croix 7"/>
          <p:cNvSpPr/>
          <p:nvPr/>
        </p:nvSpPr>
        <p:spPr>
          <a:xfrm>
            <a:off x="5209953" y="3635229"/>
            <a:ext cx="1041990" cy="1021831"/>
          </a:xfrm>
          <a:prstGeom prst="plus">
            <a:avLst>
              <a:gd name="adj" fmla="val 3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53293" y="5026711"/>
            <a:ext cx="416796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COMPETENCES COMPLEMENTAIRES</a:t>
            </a:r>
          </a:p>
          <a:p>
            <a:pPr algn="ctr"/>
            <a:r>
              <a:rPr lang="fr-FR" dirty="0"/>
              <a:t>Essentiellement liées aux TICE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988828" y="2817627"/>
            <a:ext cx="10005237" cy="646332"/>
            <a:chOff x="988828" y="2817627"/>
            <a:chExt cx="10005237" cy="646332"/>
          </a:xfrm>
        </p:grpSpPr>
        <p:sp>
          <p:nvSpPr>
            <p:cNvPr id="5" name="ZoneTexte 4"/>
            <p:cNvSpPr txBox="1"/>
            <p:nvPr/>
          </p:nvSpPr>
          <p:spPr>
            <a:xfrm>
              <a:off x="988828" y="2817628"/>
              <a:ext cx="232853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FAIRE PREUVE D’AUTONOMIE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401879" y="2817628"/>
              <a:ext cx="2360428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ORGANISER LE TRAVAIL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272130" y="2817627"/>
              <a:ext cx="2721935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REVISER LES COURS DE BIOLOGIE</a:t>
              </a:r>
            </a:p>
          </p:txBody>
        </p:sp>
        <p:cxnSp>
          <p:nvCxnSpPr>
            <p:cNvPr id="11" name="Connecteur droit 10"/>
            <p:cNvCxnSpPr>
              <a:endCxn id="6" idx="1"/>
            </p:cNvCxnSpPr>
            <p:nvPr/>
          </p:nvCxnSpPr>
          <p:spPr>
            <a:xfrm>
              <a:off x="3317358" y="3002294"/>
              <a:ext cx="1084521" cy="138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6" idx="3"/>
            </p:cNvCxnSpPr>
            <p:nvPr/>
          </p:nvCxnSpPr>
          <p:spPr>
            <a:xfrm flipV="1">
              <a:off x="6762307" y="3002294"/>
              <a:ext cx="1509823" cy="138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55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3307351" cy="753083"/>
          </a:xfrm>
        </p:spPr>
        <p:txBody>
          <a:bodyPr/>
          <a:lstStyle/>
          <a:p>
            <a:r>
              <a:rPr lang="fr-FR" dirty="0"/>
              <a:t>CREATION: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79117214"/>
              </p:ext>
            </p:extLst>
          </p:nvPr>
        </p:nvGraphicFramePr>
        <p:xfrm>
          <a:off x="2032000" y="1456660"/>
          <a:ext cx="9472612" cy="468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9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8166430" cy="721185"/>
          </a:xfrm>
        </p:spPr>
        <p:txBody>
          <a:bodyPr/>
          <a:lstStyle/>
          <a:p>
            <a:r>
              <a:rPr lang="fr-FR" dirty="0"/>
              <a:t>IDENTITE: Une réflexion de groupe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77926" y="1339702"/>
            <a:ext cx="751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Choix:</a:t>
            </a:r>
          </a:p>
          <a:p>
            <a:pPr marL="285750" indent="-285750">
              <a:buFontTx/>
              <a:buChar char="-"/>
            </a:pPr>
            <a:r>
              <a:rPr lang="fr-FR" dirty="0"/>
              <a:t>d’un nom</a:t>
            </a:r>
          </a:p>
          <a:p>
            <a:pPr marL="285750" indent="-285750">
              <a:buFontTx/>
              <a:buChar char="-"/>
            </a:pPr>
            <a:r>
              <a:rPr lang="fr-FR" dirty="0"/>
              <a:t>D’un logo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84851" y="3997842"/>
            <a:ext cx="24362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Lucida Console" panose="020B0609040504020204" pitchFamily="49" charset="0"/>
              </a:rPr>
              <a:t>BioVideo</a:t>
            </a:r>
            <a:endParaRPr lang="fr-FR" sz="3600" dirty="0">
              <a:latin typeface="Lucida Console" panose="020B0609040504020204" pitchFamily="49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163" y="2907671"/>
            <a:ext cx="3352828" cy="27513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28" y="2464070"/>
            <a:ext cx="32289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5986755" cy="955102"/>
          </a:xfrm>
        </p:spPr>
        <p:txBody>
          <a:bodyPr/>
          <a:lstStyle/>
          <a:p>
            <a:r>
              <a:rPr lang="fr-FR" dirty="0"/>
              <a:t>MISE EN ŒUVRE DU PROJET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6712" y="1217262"/>
            <a:ext cx="610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Organisation du travail en 3 groupes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639733" y="1678927"/>
            <a:ext cx="3341511" cy="3996266"/>
            <a:chOff x="4538133" y="2035285"/>
            <a:chExt cx="3341511" cy="3996266"/>
          </a:xfrm>
        </p:grpSpPr>
        <p:sp>
          <p:nvSpPr>
            <p:cNvPr id="5" name="Organigramme : Alternative 4"/>
            <p:cNvSpPr/>
            <p:nvPr/>
          </p:nvSpPr>
          <p:spPr>
            <a:xfrm>
              <a:off x="4538133" y="2035285"/>
              <a:ext cx="3341511" cy="399626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859865" y="2140592"/>
              <a:ext cx="26980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GROUPE REDACTION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859864" y="3202421"/>
              <a:ext cx="288431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Rédige les commentaires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Organise et vérifie le contenu scientifique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Précise le ton (jeu d’acteur)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Indique les illustration à créer et à insérer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Décide du séquençage de la vidéo</a:t>
              </a:r>
            </a:p>
          </p:txBody>
        </p:sp>
      </p:grpSp>
      <p:sp>
        <p:nvSpPr>
          <p:cNvPr id="9" name="Flèche : gauche 8"/>
          <p:cNvSpPr/>
          <p:nvPr/>
        </p:nvSpPr>
        <p:spPr>
          <a:xfrm>
            <a:off x="3550356" y="3251200"/>
            <a:ext cx="1089377" cy="801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/>
          <p:cNvSpPr/>
          <p:nvPr/>
        </p:nvSpPr>
        <p:spPr>
          <a:xfrm>
            <a:off x="7981244" y="3397531"/>
            <a:ext cx="1004712" cy="748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381000" y="2573441"/>
            <a:ext cx="3589866" cy="2509423"/>
            <a:chOff x="381000" y="2573441"/>
            <a:chExt cx="3589866" cy="2509423"/>
          </a:xfrm>
        </p:grpSpPr>
        <p:pic>
          <p:nvPicPr>
            <p:cNvPr id="12" name="Graphique 11" descr="Livres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3245" y="2573441"/>
              <a:ext cx="2105377" cy="210537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81000" y="4436533"/>
              <a:ext cx="3589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/>
                <a:t>Cours de Biologie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8873067" y="2223485"/>
            <a:ext cx="3318933" cy="3736542"/>
            <a:chOff x="8873067" y="2223485"/>
            <a:chExt cx="3318933" cy="3736542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2355" y="2223485"/>
              <a:ext cx="2223912" cy="2223912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8873067" y="4205701"/>
              <a:ext cx="33189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/>
                <a:t>Création d’un outil au format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7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0" y="224542"/>
            <a:ext cx="11661069" cy="6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731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312</TotalTime>
  <Words>324</Words>
  <Application>Microsoft Office PowerPoint</Application>
  <PresentationFormat>Grand écran</PresentationFormat>
  <Paragraphs>94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Lucida Console</vt:lpstr>
      <vt:lpstr>Tw Cen MT</vt:lpstr>
      <vt:lpstr>Wingdings 2</vt:lpstr>
      <vt:lpstr>HDOfficeLightV0</vt:lpstr>
      <vt:lpstr>Ronds dans l’eau</vt:lpstr>
      <vt:lpstr>PROJET: BIOVIDEO</vt:lpstr>
      <vt:lpstr>CONSTAT:</vt:lpstr>
      <vt:lpstr>REMEDIATION:</vt:lpstr>
      <vt:lpstr>LE PROJET</vt:lpstr>
      <vt:lpstr>LA CHAINE BIOVIDEO</vt:lpstr>
      <vt:lpstr>CREATION:</vt:lpstr>
      <vt:lpstr>IDENTITE: Une réflexion de groupe</vt:lpstr>
      <vt:lpstr>MISE EN ŒUVRE DU PROJET</vt:lpstr>
      <vt:lpstr>Présentation PowerPoint</vt:lpstr>
      <vt:lpstr>MISE EN ŒUVRE DU PROJET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PROJET: BIOVIDEO</dc:title>
  <dc:creator>frederic marinczer</dc:creator>
  <cp:lastModifiedBy>frederic marinczer</cp:lastModifiedBy>
  <cp:revision>24</cp:revision>
  <dcterms:created xsi:type="dcterms:W3CDTF">2017-04-21T09:52:53Z</dcterms:created>
  <dcterms:modified xsi:type="dcterms:W3CDTF">2017-04-21T15:31:42Z</dcterms:modified>
</cp:coreProperties>
</file>